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Overpass Black"/>
      <p:bold r:id="rId36"/>
      <p:boldItalic r:id="rId37"/>
    </p:embeddedFont>
    <p:embeddedFont>
      <p:font typeface="Overpass ExtraBold"/>
      <p:bold r:id="rId38"/>
      <p:boldItalic r:id="rId39"/>
    </p:embeddedFont>
    <p:embeddedFont>
      <p:font typeface="Fredoka One"/>
      <p:regular r:id="rId40"/>
    </p:embeddedFont>
    <p:embeddedFont>
      <p:font typeface="Barlow Condensed SemiBold"/>
      <p:regular r:id="rId41"/>
      <p:bold r:id="rId42"/>
      <p:italic r:id="rId43"/>
      <p:boldItalic r:id="rId44"/>
    </p:embeddedFont>
    <p:embeddedFont>
      <p:font typeface="Barlow Condensed"/>
      <p:regular r:id="rId45"/>
      <p:bold r:id="rId46"/>
      <p:italic r:id="rId47"/>
      <p:boldItalic r:id="rId48"/>
    </p:embeddedFont>
    <p:embeddedFont>
      <p:font typeface="Barlow SemiBold"/>
      <p:regular r:id="rId49"/>
      <p:bold r:id="rId50"/>
      <p:italic r:id="rId51"/>
      <p:boldItalic r:id="rId52"/>
    </p:embeddedFont>
    <p:embeddedFont>
      <p:font typeface="Barlow"/>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redokaOne-regular.fntdata"/><Relationship Id="rId42" Type="http://schemas.openxmlformats.org/officeDocument/2006/relationships/font" Target="fonts/BarlowCondensedSemiBold-bold.fntdata"/><Relationship Id="rId41" Type="http://schemas.openxmlformats.org/officeDocument/2006/relationships/font" Target="fonts/BarlowCondensedSemiBold-regular.fntdata"/><Relationship Id="rId44" Type="http://schemas.openxmlformats.org/officeDocument/2006/relationships/font" Target="fonts/BarlowCondensedSemiBold-boldItalic.fntdata"/><Relationship Id="rId43" Type="http://schemas.openxmlformats.org/officeDocument/2006/relationships/font" Target="fonts/BarlowCondensedSemiBold-italic.fntdata"/><Relationship Id="rId46" Type="http://schemas.openxmlformats.org/officeDocument/2006/relationships/font" Target="fonts/BarlowCondensed-bold.fntdata"/><Relationship Id="rId45" Type="http://schemas.openxmlformats.org/officeDocument/2006/relationships/font" Target="fonts/BarlowCondense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Condensed-boldItalic.fntdata"/><Relationship Id="rId47" Type="http://schemas.openxmlformats.org/officeDocument/2006/relationships/font" Target="fonts/BarlowCondensed-italic.fntdata"/><Relationship Id="rId49" Type="http://schemas.openxmlformats.org/officeDocument/2006/relationships/font" Target="fonts/BarlowSemiBo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OverpassBlack-boldItalic.fntdata"/><Relationship Id="rId36" Type="http://schemas.openxmlformats.org/officeDocument/2006/relationships/font" Target="fonts/OverpassBlack-bold.fntdata"/><Relationship Id="rId39" Type="http://schemas.openxmlformats.org/officeDocument/2006/relationships/font" Target="fonts/OverpassExtraBold-boldItalic.fntdata"/><Relationship Id="rId38" Type="http://schemas.openxmlformats.org/officeDocument/2006/relationships/font" Target="fonts/OverpassExtraBo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SemiBold-italic.fntdata"/><Relationship Id="rId50" Type="http://schemas.openxmlformats.org/officeDocument/2006/relationships/font" Target="fonts/BarlowSemiBold-bold.fntdata"/><Relationship Id="rId53" Type="http://schemas.openxmlformats.org/officeDocument/2006/relationships/font" Target="fonts/Barlow-regular.fntdata"/><Relationship Id="rId52" Type="http://schemas.openxmlformats.org/officeDocument/2006/relationships/font" Target="fonts/BarlowSemiBold-boldItalic.fntdata"/><Relationship Id="rId11" Type="http://schemas.openxmlformats.org/officeDocument/2006/relationships/slide" Target="slides/slide7.xml"/><Relationship Id="rId55" Type="http://schemas.openxmlformats.org/officeDocument/2006/relationships/font" Target="fonts/Barlow-italic.fntdata"/><Relationship Id="rId10" Type="http://schemas.openxmlformats.org/officeDocument/2006/relationships/slide" Target="slides/slide6.xml"/><Relationship Id="rId54" Type="http://schemas.openxmlformats.org/officeDocument/2006/relationships/font" Target="fonts/Barlow-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Barlow-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8c65e1cec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8c65e1cec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2" name="Shape 3052"/>
        <p:cNvGrpSpPr/>
        <p:nvPr/>
      </p:nvGrpSpPr>
      <p:grpSpPr>
        <a:xfrm>
          <a:off x="0" y="0"/>
          <a:ext cx="0" cy="0"/>
          <a:chOff x="0" y="0"/>
          <a:chExt cx="0" cy="0"/>
        </a:xfrm>
      </p:grpSpPr>
      <p:sp>
        <p:nvSpPr>
          <p:cNvPr id="3053" name="Google Shape;3053;g899c503882_1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899c503882_1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book had multiple genres attached to it. I split each book into multiple rows, so that each new row only had one genre attached to it. I also removed genres that had less than 500 books for each category. This left me with 13 genres, which I then mapped to 7 genres. I did my best to match each genre into groups that would fit the best, but I also tried to get an even distribution between all of the groups.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a63b47124b_1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a63b47124b_1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genre mapping, each book cover only had one genre attached to 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7" name="Shape 3167"/>
        <p:cNvGrpSpPr/>
        <p:nvPr/>
      </p:nvGrpSpPr>
      <p:grpSpPr>
        <a:xfrm>
          <a:off x="0" y="0"/>
          <a:ext cx="0" cy="0"/>
          <a:chOff x="0" y="0"/>
          <a:chExt cx="0" cy="0"/>
        </a:xfrm>
      </p:grpSpPr>
      <p:sp>
        <p:nvSpPr>
          <p:cNvPr id="3168" name="Google Shape;3168;gd624543ff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9" name="Google Shape;3169;gd624543ff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4" name="Shape 3174"/>
        <p:cNvGrpSpPr/>
        <p:nvPr/>
      </p:nvGrpSpPr>
      <p:grpSpPr>
        <a:xfrm>
          <a:off x="0" y="0"/>
          <a:ext cx="0" cy="0"/>
          <a:chOff x="0" y="0"/>
          <a:chExt cx="0" cy="0"/>
        </a:xfrm>
      </p:grpSpPr>
      <p:sp>
        <p:nvSpPr>
          <p:cNvPr id="3175" name="Google Shape;3175;gd624543ff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6" name="Google Shape;3176;gd624543f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899c503882_1_22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899c503882_1_22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gd624543ff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4" name="Google Shape;3194;gd624543ff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gd624543ff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1" name="Google Shape;3201;gd624543ff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of the genres, Mystery and Science Fiction, you can see a clear distinction in the words that define those particular genres. I believe this is because the topics of those genres are very clear compared to genres, like Literary Fiction, which can be more vague and cover many different topics.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some common words in all of the genres: ‘one’, ‘time’, ‘two’, and ‘also’.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a631a1f024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a631a1f024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gd624543ff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4" name="Google Shape;3214;gd624543ff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gd624543ff5_0_2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2" name="Google Shape;3272;gd624543ff5_0_2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to randomly guess what genre a book would be, you would have a 1 in 7 chance (~14%).</a:t>
            </a:r>
            <a:endParaRPr/>
          </a:p>
          <a:p>
            <a:pPr indent="0" lvl="0" marL="0" rtl="0" algn="l">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a631a1f024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a631a1f02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7" name="Shape 3277"/>
        <p:cNvGrpSpPr/>
        <p:nvPr/>
      </p:nvGrpSpPr>
      <p:grpSpPr>
        <a:xfrm>
          <a:off x="0" y="0"/>
          <a:ext cx="0" cy="0"/>
          <a:chOff x="0" y="0"/>
          <a:chExt cx="0" cy="0"/>
        </a:xfrm>
      </p:grpSpPr>
      <p:sp>
        <p:nvSpPr>
          <p:cNvPr id="3278" name="Google Shape;3278;gd62d76200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9" name="Google Shape;3279;gd62d76200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to randomly guess what genre a book would be, you would have a 1 in 7 chance (~14%).</a:t>
            </a:r>
            <a:endParaRPr/>
          </a:p>
          <a:p>
            <a:pPr indent="0" lvl="0" marL="0" rtl="0" algn="l">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4" name="Shape 3284"/>
        <p:cNvGrpSpPr/>
        <p:nvPr/>
      </p:nvGrpSpPr>
      <p:grpSpPr>
        <a:xfrm>
          <a:off x="0" y="0"/>
          <a:ext cx="0" cy="0"/>
          <a:chOff x="0" y="0"/>
          <a:chExt cx="0" cy="0"/>
        </a:xfrm>
      </p:grpSpPr>
      <p:sp>
        <p:nvSpPr>
          <p:cNvPr id="3285" name="Google Shape;3285;gd62d76200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6" name="Google Shape;3286;gd62d76200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to randomly guess what genre a book would be, you would have a 1 in 7 chance (~14%).</a:t>
            </a:r>
            <a:endParaRPr/>
          </a:p>
          <a:p>
            <a:pPr indent="0" lvl="0" marL="0" rtl="0" algn="l">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d624543ff5_0_2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d624543ff5_0_2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GRU is a “Gated Recurrent Unit” that “aims to solve the vanishing gradient problem which comes with a standard recurrent neural </a:t>
            </a:r>
            <a:r>
              <a:rPr lang="en"/>
              <a:t>network</a:t>
            </a:r>
            <a:r>
              <a:rPr lang="en"/>
              <a:t>”.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GRU, I </a:t>
            </a:r>
            <a:r>
              <a:rPr lang="en"/>
              <a:t>increased the vocab size by 1 so that I could add a padding value. By determining what the longest sequence is and padding to the right of each item, I was able to make all of the items the same length. This allowed me to stack them all into a single tensor.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model started off strong with around a 30% validation accuracy, but as it continued the validation continued to get worse.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gd624543ff5_0_2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0" name="Google Shape;3300;gd624543ff5_0_2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my model over 20 epochs. I created a simple CNN. I’m not very familiar with CNNs so I tried running the model two different 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CNN, I went 16-32-64-1024. The accuracy for both the testing and training dataset both was around 40%. This is doing much better than guessing and because the training and testing </a:t>
            </a:r>
            <a:r>
              <a:rPr lang="en"/>
              <a:t>accuracy</a:t>
            </a:r>
            <a:r>
              <a:rPr lang="en"/>
              <a:t> is around the same, I feel confident that my model is not overfitting. Also since the model is still continuing to improve, there is a chance that if I ran my model over more epochs there would be more improvement in the model.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5" name="Shape 3305"/>
        <p:cNvGrpSpPr/>
        <p:nvPr/>
      </p:nvGrpSpPr>
      <p:grpSpPr>
        <a:xfrm>
          <a:off x="0" y="0"/>
          <a:ext cx="0" cy="0"/>
          <a:chOff x="0" y="0"/>
          <a:chExt cx="0" cy="0"/>
        </a:xfrm>
      </p:grpSpPr>
      <p:sp>
        <p:nvSpPr>
          <p:cNvPr id="3306" name="Google Shape;3306;gd624543ff5_0_2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7" name="Google Shape;3307;gd624543ff5_0_2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I’m not familiar with CNNs, I decided to go a different way, and went 1024, 64, 32, 16. The </a:t>
            </a:r>
            <a:r>
              <a:rPr lang="en"/>
              <a:t>accuracy</a:t>
            </a:r>
            <a:r>
              <a:rPr lang="en"/>
              <a:t> for this model for testing and training was around 26%.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Option 1 performed much better than option 2. Not only in accuracy but also in the amount of time it took to run each epoch. In option 1, it only took on average about 23s to run each epoch. In option 2, it took on average about 7 minutes to run each epoch.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a631a1f024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4" name="Google Shape;3314;ga631a1f024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d624543ff5_0_3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d624543ff5_0_3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the first CNN model </a:t>
            </a:r>
            <a:r>
              <a:rPr lang="en"/>
              <a:t>outperformed</a:t>
            </a:r>
            <a:r>
              <a:rPr lang="en"/>
              <a:t> all of the other models. There are a few reasons why I believe the CNN performed the best.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I was able to run the CNNs over more epochs. This was beneficial for the CNNs because the CNNs continued to learn over time, compared to the RNNs that stopped learning and begun to overfit.</a:t>
            </a:r>
            <a:endParaRPr/>
          </a:p>
          <a:p>
            <a:pPr indent="-298450" lvl="0" marL="457200" rtl="0" algn="l">
              <a:spcBef>
                <a:spcPts val="0"/>
              </a:spcBef>
              <a:spcAft>
                <a:spcPts val="0"/>
              </a:spcAft>
              <a:buSzPts val="1100"/>
              <a:buAutoNum type="arabicPeriod"/>
            </a:pPr>
            <a:r>
              <a:rPr lang="en"/>
              <a:t>There was also slightly more data for the book covers compared to the book summaries. However, the more important difference is the book covers had an even distribution across all of the genres.</a:t>
            </a:r>
            <a:endParaRPr/>
          </a:p>
          <a:p>
            <a:pPr indent="-298450" lvl="1" marL="914400" rtl="0" algn="l">
              <a:spcBef>
                <a:spcPts val="0"/>
              </a:spcBef>
              <a:spcAft>
                <a:spcPts val="0"/>
              </a:spcAft>
              <a:buSzPts val="1100"/>
              <a:buAutoNum type="alphaLcPeriod"/>
            </a:pPr>
            <a:r>
              <a:rPr lang="en"/>
              <a:t>Each genre had 5,000 books for the CNNs. For the book summary data, there was 4,747 book summaries in the genre with the most books and only 2,413 book summaries in the genre with the least amount of books.</a:t>
            </a:r>
            <a:endParaRPr/>
          </a:p>
          <a:p>
            <a:pPr indent="-298450" lvl="1" marL="914400" rtl="0" algn="l">
              <a:spcBef>
                <a:spcPts val="0"/>
              </a:spcBef>
              <a:spcAft>
                <a:spcPts val="0"/>
              </a:spcAft>
              <a:buSzPts val="1100"/>
              <a:buAutoNum type="alphaLcPeriod"/>
            </a:pPr>
            <a:r>
              <a:rPr lang="en"/>
              <a:t>By not having an even distribution across all of the genres, the model could pick up on the fact that a book has almost a twice amount of chance of being a Fiction book genre compared to a Fantasy genre without even looking at the summary.</a:t>
            </a:r>
            <a:endParaRPr/>
          </a:p>
          <a:p>
            <a:pPr indent="-298450" lvl="0" marL="457200" rtl="0" algn="l">
              <a:spcBef>
                <a:spcPts val="0"/>
              </a:spcBef>
              <a:spcAft>
                <a:spcPts val="0"/>
              </a:spcAft>
              <a:buSzPts val="1100"/>
              <a:buAutoNum type="arabicPeriod"/>
            </a:pPr>
            <a:r>
              <a:rPr lang="en"/>
              <a:t>Another thing to note is that when looking at the word clouds for the book summary data, all of the genres had common words: ‘one’, ‘time’, ‘two’, and ‘also’. These common words were some of the top words for every single genre. This goes to show that the summary data doesn’t have a big distinction in words across all of the genres, especially when looking at the top words for each genre. When looking at some of the other top words further down the list you start to see more of a distinction. This could be another reason why the RNN is not performing the best.</a:t>
            </a:r>
            <a:endParaRPr/>
          </a:p>
          <a:p>
            <a:pPr indent="-298450" lvl="0" marL="457200" rtl="0" algn="l">
              <a:spcBef>
                <a:spcPts val="0"/>
              </a:spcBef>
              <a:spcAft>
                <a:spcPts val="0"/>
              </a:spcAft>
              <a:buSzPts val="1100"/>
              <a:buAutoNum type="arabicPeriod"/>
            </a:pPr>
            <a:r>
              <a:rPr lang="en"/>
              <a:t>There was also a lot more data cleaning that needed to be done on the book summary data compared to the book cover data.</a:t>
            </a:r>
            <a:endParaRPr/>
          </a:p>
          <a:p>
            <a:pPr indent="-298450" lvl="1" marL="914400" rtl="0" algn="l">
              <a:spcBef>
                <a:spcPts val="0"/>
              </a:spcBef>
              <a:spcAft>
                <a:spcPts val="0"/>
              </a:spcAft>
              <a:buSzPts val="1100"/>
              <a:buAutoNum type="alphaLcPeriod"/>
            </a:pPr>
            <a:r>
              <a:rPr lang="en"/>
              <a:t>To start, each book summary had multiple book genres attached to it, compared to the book covers that only had one genre attached to it. Each book summary had to split into multiple rows with each new row only having one genre. This means that there are book genres that have the same summary. When the model is going through the summaries, it will see the same summary being classified as multiple genres, although they are different rows.</a:t>
            </a:r>
            <a:endParaRPr/>
          </a:p>
          <a:p>
            <a:pPr indent="-298450" lvl="1" marL="914400" rtl="0" algn="l">
              <a:spcBef>
                <a:spcPts val="0"/>
              </a:spcBef>
              <a:spcAft>
                <a:spcPts val="0"/>
              </a:spcAft>
              <a:buSzPts val="1100"/>
              <a:buAutoNum type="alphaLcPeriod"/>
            </a:pPr>
            <a:r>
              <a:rPr lang="en"/>
              <a:t>For the mappings, the book summary data started with 227 different genres and the book cover data started with 22 genres. Both datasets were mapped to 7 genres. There was a lot of data that was removed when doing the mapping for the the book summary data, not only did I decrease my data size but I also could have lost information when doing the data For the book cover data all I did was map the 22 genres to 7 genres. There is a lot less information that would’ve been lost in doing the genre mapping for the book covers because it is a lot easier to map from 22 genres to 7 </a:t>
            </a:r>
            <a:r>
              <a:rPr lang="en"/>
              <a:t>genres</a:t>
            </a:r>
            <a:r>
              <a:rPr lang="en"/>
              <a:t> compared to 227 genres to 7 genres.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3" name="Shape 3393"/>
        <p:cNvGrpSpPr/>
        <p:nvPr/>
      </p:nvGrpSpPr>
      <p:grpSpPr>
        <a:xfrm>
          <a:off x="0" y="0"/>
          <a:ext cx="0" cy="0"/>
          <a:chOff x="0" y="0"/>
          <a:chExt cx="0" cy="0"/>
        </a:xfrm>
      </p:grpSpPr>
      <p:sp>
        <p:nvSpPr>
          <p:cNvPr id="3394" name="Google Shape;3394;gd624543ff5_0_5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5" name="Google Shape;3395;gd624543ff5_0_5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0" name="Shape 3410"/>
        <p:cNvGrpSpPr/>
        <p:nvPr/>
      </p:nvGrpSpPr>
      <p:grpSpPr>
        <a:xfrm>
          <a:off x="0" y="0"/>
          <a:ext cx="0" cy="0"/>
          <a:chOff x="0" y="0"/>
          <a:chExt cx="0" cy="0"/>
        </a:xfrm>
      </p:grpSpPr>
      <p:sp>
        <p:nvSpPr>
          <p:cNvPr id="3411" name="Google Shape;3411;gd624543ff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2" name="Google Shape;3412;gd624543ff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ga63b47171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9" name="Google Shape;3419;ga63b47171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 all of the data from the same place. I used two completely different resources. There could be some </a:t>
            </a:r>
            <a:r>
              <a:rPr lang="en"/>
              <a:t>discrepancies</a:t>
            </a:r>
            <a:r>
              <a:rPr lang="en"/>
              <a:t> on how the data is collected, and is all of the data was collected from the same place then that would get rid of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Collect enough data so that there is an even distribution across the genres. This will make sure the model isn’t picking up on anything that doesn’t have to do with the summaries.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Improved genre mappings: collect enough data where I don’t need to perform a genre mapping or </a:t>
            </a:r>
            <a:r>
              <a:rPr lang="en"/>
              <a:t>improve how the genre mapping is done. The less mappings that need to be done, the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there is only one genre per book. Don’t have multiple book summaries in each genre. If a book summary shows up, it should only show up in one genre, not multiple 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Improve and try different variations of the neural networks. There are many things to test with neural networks and this is an area that could be explored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alternatives to RNNs and CNNs. For RNNs I could try Average Embedding over time and for CNNs I could try graph neural networks.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ga631a1f024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7" name="Google Shape;2857;ga631a1f024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899c503882_1_17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899c503882_1_17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d624543ff5_0_5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d624543ff5_0_5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g8ca612e88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8ca612e88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g899c50388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7" name="Google Shape;2887;g899c50388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899c50388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899c50388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gd624543ff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3" name="Google Shape;3033;gd624543ff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environment I used for my project is Google Colab. At the beginning of my project I tried to do everything through the hosted runtime and grabbed all of my files through Google Drive.</a:t>
            </a:r>
            <a:endParaRPr/>
          </a:p>
          <a:p>
            <a:pPr indent="0" lvl="0" marL="0" rtl="0" algn="l">
              <a:spcBef>
                <a:spcPts val="0"/>
              </a:spcBef>
              <a:spcAft>
                <a:spcPts val="0"/>
              </a:spcAft>
              <a:buNone/>
            </a:pPr>
            <a:r>
              <a:rPr lang="en"/>
              <a:t>Problem with hosted runtime:</a:t>
            </a:r>
            <a:endParaRPr/>
          </a:p>
          <a:p>
            <a:pPr indent="-298450" lvl="0" marL="457200" rtl="0" algn="l">
              <a:spcBef>
                <a:spcPts val="0"/>
              </a:spcBef>
              <a:spcAft>
                <a:spcPts val="0"/>
              </a:spcAft>
              <a:buSzPts val="1100"/>
              <a:buChar char="-"/>
            </a:pPr>
            <a:r>
              <a:rPr lang="en"/>
              <a:t>Need to be proactive to make sure the session didn’t timeout</a:t>
            </a:r>
            <a:endParaRPr/>
          </a:p>
          <a:p>
            <a:pPr indent="-298450" lvl="0" marL="457200" rtl="0" algn="l">
              <a:spcBef>
                <a:spcPts val="0"/>
              </a:spcBef>
              <a:spcAft>
                <a:spcPts val="0"/>
              </a:spcAft>
              <a:buSzPts val="1100"/>
              <a:buChar char="-"/>
            </a:pPr>
            <a:r>
              <a:rPr lang="en"/>
              <a:t>Random session disconnects</a:t>
            </a:r>
            <a:endParaRPr/>
          </a:p>
          <a:p>
            <a:pPr indent="-298450" lvl="0" marL="457200" rtl="0" algn="l">
              <a:spcBef>
                <a:spcPts val="0"/>
              </a:spcBef>
              <a:spcAft>
                <a:spcPts val="0"/>
              </a:spcAft>
              <a:buSzPts val="1100"/>
              <a:buChar char="-"/>
            </a:pPr>
            <a:r>
              <a:rPr lang="en"/>
              <a:t>The amount of time it took to run the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Towards the end of my project when I needed to run code that would take several hours to complete, I decided to do everything on the local run time. Although I had to change the format of how I was pulling in my files, in the end, this way was much better.</a:t>
            </a:r>
            <a:endParaRPr/>
          </a:p>
          <a:p>
            <a:pPr indent="-298450" lvl="0" marL="457200" rtl="0" algn="l">
              <a:spcBef>
                <a:spcPts val="0"/>
              </a:spcBef>
              <a:spcAft>
                <a:spcPts val="0"/>
              </a:spcAft>
              <a:buSzPts val="1100"/>
              <a:buChar char="-"/>
            </a:pPr>
            <a:r>
              <a:rPr lang="en"/>
              <a:t>I was able to leave my code running overnight without keeping the session active</a:t>
            </a:r>
            <a:endParaRPr/>
          </a:p>
          <a:p>
            <a:pPr indent="-298450" lvl="0" marL="457200" rtl="0" algn="l">
              <a:spcBef>
                <a:spcPts val="0"/>
              </a:spcBef>
              <a:spcAft>
                <a:spcPts val="0"/>
              </a:spcAft>
              <a:buSzPts val="1100"/>
              <a:buChar char="-"/>
            </a:pPr>
            <a:r>
              <a:rPr lang="en"/>
              <a:t>Did not have to worry about the session disconnecting</a:t>
            </a:r>
            <a:endParaRPr/>
          </a:p>
          <a:p>
            <a:pPr indent="-298450" lvl="0" marL="457200" rtl="0" algn="l">
              <a:spcBef>
                <a:spcPts val="0"/>
              </a:spcBef>
              <a:spcAft>
                <a:spcPts val="0"/>
              </a:spcAft>
              <a:buSzPts val="1100"/>
              <a:buChar char="-"/>
            </a:pPr>
            <a:r>
              <a:rPr lang="en"/>
              <a:t>My code ran much faster</a:t>
            </a:r>
            <a:endParaRPr/>
          </a:p>
          <a:p>
            <a:pPr indent="0" lvl="0" marL="0" rtl="0" algn="l">
              <a:spcBef>
                <a:spcPts val="0"/>
              </a:spcBef>
              <a:spcAft>
                <a:spcPts val="0"/>
              </a:spcAft>
              <a:buNone/>
            </a:pPr>
            <a:r>
              <a:rPr lang="en"/>
              <a:t>This allowed me to run my models over more epochs than I was originally able to 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gd624543f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0" name="Google Shape;3040;gd624543f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ga631a1f024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7" name="Google Shape;3047;ga631a1f024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s://slidesgo.com/" TargetMode="External"/><Relationship Id="rId4" Type="http://schemas.openxmlformats.org/officeDocument/2006/relationships/hyperlink" Target="https://www.flaticon.com/home" TargetMode="External"/><Relationship Id="rId5" Type="http://schemas.openxmlformats.org/officeDocument/2006/relationships/hyperlink" Target="https://www.freepik.com/home" TargetMode="External"/><Relationship Id="rId6" Type="http://schemas.openxmlformats.org/officeDocument/2006/relationships/hyperlink" Target="https://www.freepik.com/home" TargetMode="External"/><Relationship Id="rId7" Type="http://schemas.openxmlformats.org/officeDocument/2006/relationships/hyperlink" Target="https://stories.freepik.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grpSp>
        <p:nvGrpSpPr>
          <p:cNvPr id="9" name="Google Shape;9;p2"/>
          <p:cNvGrpSpPr/>
          <p:nvPr/>
        </p:nvGrpSpPr>
        <p:grpSpPr>
          <a:xfrm>
            <a:off x="7843378" y="-150629"/>
            <a:ext cx="1568722" cy="1245341"/>
            <a:chOff x="2942485" y="-56344"/>
            <a:chExt cx="2092187" cy="1660898"/>
          </a:xfrm>
        </p:grpSpPr>
        <p:grpSp>
          <p:nvGrpSpPr>
            <p:cNvPr id="10" name="Google Shape;10;p2"/>
            <p:cNvGrpSpPr/>
            <p:nvPr/>
          </p:nvGrpSpPr>
          <p:grpSpPr>
            <a:xfrm>
              <a:off x="2942485" y="-56344"/>
              <a:ext cx="1873186" cy="790648"/>
              <a:chOff x="2942485" y="-56344"/>
              <a:chExt cx="1873186" cy="790648"/>
            </a:xfrm>
          </p:grpSpPr>
          <p:sp>
            <p:nvSpPr>
              <p:cNvPr id="11" name="Google Shape;11;p2"/>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 name="Google Shape;12;p2"/>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 name="Google Shape;13;p2"/>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 name="Google Shape;14;p2"/>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5" name="Google Shape;15;p2"/>
            <p:cNvGrpSpPr/>
            <p:nvPr/>
          </p:nvGrpSpPr>
          <p:grpSpPr>
            <a:xfrm>
              <a:off x="4098733" y="86390"/>
              <a:ext cx="857413" cy="1518164"/>
              <a:chOff x="4098733" y="86390"/>
              <a:chExt cx="857413" cy="1518164"/>
            </a:xfrm>
          </p:grpSpPr>
          <p:sp>
            <p:nvSpPr>
              <p:cNvPr id="16" name="Google Shape;16;p2"/>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 name="Google Shape;17;p2"/>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 name="Google Shape;18;p2"/>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 name="Google Shape;19;p2"/>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 name="Google Shape;20;p2"/>
            <p:cNvGrpSpPr/>
            <p:nvPr/>
          </p:nvGrpSpPr>
          <p:grpSpPr>
            <a:xfrm>
              <a:off x="3310709" y="-34564"/>
              <a:ext cx="1723963" cy="1391012"/>
              <a:chOff x="3310709" y="-34564"/>
              <a:chExt cx="1723963" cy="1391012"/>
            </a:xfrm>
          </p:grpSpPr>
          <p:sp>
            <p:nvSpPr>
              <p:cNvPr id="21" name="Google Shape;21;p2"/>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 name="Google Shape;22;p2"/>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 name="Google Shape;23;p2"/>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 name="Google Shape;24;p2"/>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5" name="Google Shape;25;p2"/>
          <p:cNvSpPr txBox="1"/>
          <p:nvPr>
            <p:ph type="title"/>
          </p:nvPr>
        </p:nvSpPr>
        <p:spPr>
          <a:xfrm>
            <a:off x="2187903" y="2010140"/>
            <a:ext cx="4753800" cy="625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5500">
                <a:latin typeface="Overpass ExtraBold"/>
                <a:ea typeface="Overpass ExtraBold"/>
                <a:cs typeface="Overpass ExtraBold"/>
                <a:sym typeface="Overpass ExtraBold"/>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26" name="Google Shape;26;p2"/>
          <p:cNvSpPr txBox="1"/>
          <p:nvPr>
            <p:ph idx="1" type="subTitle"/>
          </p:nvPr>
        </p:nvSpPr>
        <p:spPr>
          <a:xfrm>
            <a:off x="2187900" y="2635350"/>
            <a:ext cx="4753800" cy="498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1000"/>
              </a:spcBef>
              <a:spcAft>
                <a:spcPts val="0"/>
              </a:spcAft>
              <a:buClr>
                <a:schemeClr val="dk1"/>
              </a:buClr>
              <a:buSzPts val="1900"/>
              <a:buFont typeface="Barlow"/>
              <a:buNone/>
              <a:defRPr i="0" sz="1900">
                <a:solidFill>
                  <a:schemeClr val="dk1"/>
                </a:solidFill>
                <a:latin typeface="Barlow"/>
                <a:ea typeface="Barlow"/>
                <a:cs typeface="Barlow"/>
                <a:sym typeface="Barlow"/>
              </a:defRPr>
            </a:lvl1pPr>
            <a:lvl2pPr lvl="1" rtl="0" algn="ctr">
              <a:lnSpc>
                <a:spcPct val="90000"/>
              </a:lnSpc>
              <a:spcBef>
                <a:spcPts val="1600"/>
              </a:spcBef>
              <a:spcAft>
                <a:spcPts val="0"/>
              </a:spcAft>
              <a:buSzPts val="2000"/>
              <a:buNone/>
              <a:defRPr sz="2000"/>
            </a:lvl2pPr>
            <a:lvl3pPr lvl="2" rtl="0" algn="ctr">
              <a:lnSpc>
                <a:spcPct val="90000"/>
              </a:lnSpc>
              <a:spcBef>
                <a:spcPts val="1600"/>
              </a:spcBef>
              <a:spcAft>
                <a:spcPts val="0"/>
              </a:spcAft>
              <a:buSzPts val="1800"/>
              <a:buNone/>
              <a:defRPr sz="1800"/>
            </a:lvl3pPr>
            <a:lvl4pPr lvl="3" rtl="0" algn="ctr">
              <a:lnSpc>
                <a:spcPct val="90000"/>
              </a:lnSpc>
              <a:spcBef>
                <a:spcPts val="1600"/>
              </a:spcBef>
              <a:spcAft>
                <a:spcPts val="0"/>
              </a:spcAft>
              <a:buSzPts val="1600"/>
              <a:buNone/>
              <a:defRPr sz="1600"/>
            </a:lvl4pPr>
            <a:lvl5pPr lvl="4" rtl="0" algn="ctr">
              <a:lnSpc>
                <a:spcPct val="90000"/>
              </a:lnSpc>
              <a:spcBef>
                <a:spcPts val="1600"/>
              </a:spcBef>
              <a:spcAft>
                <a:spcPts val="0"/>
              </a:spcAft>
              <a:buSzPts val="1600"/>
              <a:buNone/>
              <a:defRPr sz="1600"/>
            </a:lvl5pPr>
            <a:lvl6pPr lvl="5" rtl="0" algn="ctr">
              <a:lnSpc>
                <a:spcPct val="90000"/>
              </a:lnSpc>
              <a:spcBef>
                <a:spcPts val="1600"/>
              </a:spcBef>
              <a:spcAft>
                <a:spcPts val="0"/>
              </a:spcAft>
              <a:buSzPts val="1600"/>
              <a:buNone/>
              <a:defRPr sz="1600"/>
            </a:lvl6pPr>
            <a:lvl7pPr lvl="6" rtl="0" algn="ctr">
              <a:lnSpc>
                <a:spcPct val="90000"/>
              </a:lnSpc>
              <a:spcBef>
                <a:spcPts val="1600"/>
              </a:spcBef>
              <a:spcAft>
                <a:spcPts val="0"/>
              </a:spcAft>
              <a:buSzPts val="1600"/>
              <a:buNone/>
              <a:defRPr sz="1600"/>
            </a:lvl7pPr>
            <a:lvl8pPr lvl="7" rtl="0" algn="ctr">
              <a:lnSpc>
                <a:spcPct val="90000"/>
              </a:lnSpc>
              <a:spcBef>
                <a:spcPts val="1600"/>
              </a:spcBef>
              <a:spcAft>
                <a:spcPts val="0"/>
              </a:spcAft>
              <a:buSzPts val="1600"/>
              <a:buNone/>
              <a:defRPr sz="1600"/>
            </a:lvl8pPr>
            <a:lvl9pPr lvl="8" rtl="0" algn="ctr">
              <a:lnSpc>
                <a:spcPct val="90000"/>
              </a:lnSpc>
              <a:spcBef>
                <a:spcPts val="1600"/>
              </a:spcBef>
              <a:spcAft>
                <a:spcPts val="1600"/>
              </a:spcAft>
              <a:buSzPts val="1600"/>
              <a:buNone/>
              <a:defRPr sz="1600"/>
            </a:lvl9pPr>
          </a:lstStyle>
          <a:p/>
        </p:txBody>
      </p:sp>
      <p:grpSp>
        <p:nvGrpSpPr>
          <p:cNvPr id="27" name="Google Shape;27;p2"/>
          <p:cNvGrpSpPr/>
          <p:nvPr/>
        </p:nvGrpSpPr>
        <p:grpSpPr>
          <a:xfrm>
            <a:off x="-210612" y="4210513"/>
            <a:ext cx="1421328" cy="1561857"/>
            <a:chOff x="-124520" y="1013297"/>
            <a:chExt cx="1895610" cy="2083031"/>
          </a:xfrm>
        </p:grpSpPr>
        <p:sp>
          <p:nvSpPr>
            <p:cNvPr id="28" name="Google Shape;28;p2"/>
            <p:cNvSpPr/>
            <p:nvPr/>
          </p:nvSpPr>
          <p:spPr>
            <a:xfrm>
              <a:off x="116878" y="1586353"/>
              <a:ext cx="1654212" cy="1256443"/>
            </a:xfrm>
            <a:custGeom>
              <a:rect b="b" l="l" r="r" t="t"/>
              <a:pathLst>
                <a:path extrusionOk="0" h="1256443" w="1654212">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 name="Google Shape;29;p2"/>
            <p:cNvSpPr/>
            <p:nvPr/>
          </p:nvSpPr>
          <p:spPr>
            <a:xfrm>
              <a:off x="-124520" y="1013297"/>
              <a:ext cx="1786539" cy="2083031"/>
            </a:xfrm>
            <a:custGeom>
              <a:rect b="b" l="l" r="r" t="t"/>
              <a:pathLst>
                <a:path extrusionOk="0" h="2083031" w="1786539">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 name="Google Shape;30;p2"/>
            <p:cNvSpPr/>
            <p:nvPr/>
          </p:nvSpPr>
          <p:spPr>
            <a:xfrm>
              <a:off x="35314" y="1091034"/>
              <a:ext cx="792311" cy="1293567"/>
            </a:xfrm>
            <a:custGeom>
              <a:rect b="b" l="l" r="r" t="t"/>
              <a:pathLst>
                <a:path extrusionOk="0" h="1293567" w="792311">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 name="Google Shape;31;p2"/>
            <p:cNvSpPr/>
            <p:nvPr/>
          </p:nvSpPr>
          <p:spPr>
            <a:xfrm>
              <a:off x="124151" y="1621452"/>
              <a:ext cx="1511203" cy="1138535"/>
            </a:xfrm>
            <a:custGeom>
              <a:rect b="b" l="l" r="r" t="t"/>
              <a:pathLst>
                <a:path extrusionOk="0" h="1138535" w="1511203">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 name="Google Shape;32;p2"/>
            <p:cNvSpPr/>
            <p:nvPr/>
          </p:nvSpPr>
          <p:spPr>
            <a:xfrm>
              <a:off x="-8335" y="1171732"/>
              <a:ext cx="1637962" cy="1569377"/>
            </a:xfrm>
            <a:custGeom>
              <a:rect b="b" l="l" r="r" t="t"/>
              <a:pathLst>
                <a:path extrusionOk="0" h="1569377" w="1637962">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 name="Google Shape;33;p2"/>
            <p:cNvSpPr/>
            <p:nvPr/>
          </p:nvSpPr>
          <p:spPr>
            <a:xfrm>
              <a:off x="46054" y="1199520"/>
              <a:ext cx="765257" cy="940479"/>
            </a:xfrm>
            <a:custGeom>
              <a:rect b="b" l="l" r="r" t="t"/>
              <a:pathLst>
                <a:path extrusionOk="0" h="940479" w="765257">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 name="Google Shape;34;p2"/>
            <p:cNvSpPr/>
            <p:nvPr/>
          </p:nvSpPr>
          <p:spPr>
            <a:xfrm>
              <a:off x="150598" y="1917739"/>
              <a:ext cx="168392" cy="18035"/>
            </a:xfrm>
            <a:custGeom>
              <a:rect b="b" l="l" r="r" t="t"/>
              <a:pathLst>
                <a:path extrusionOk="0" h="18035" w="168392">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5" name="Google Shape;35;p2"/>
          <p:cNvGrpSpPr/>
          <p:nvPr/>
        </p:nvGrpSpPr>
        <p:grpSpPr>
          <a:xfrm>
            <a:off x="521607" y="4008221"/>
            <a:ext cx="1121196" cy="1966462"/>
            <a:chOff x="10518644" y="5290214"/>
            <a:chExt cx="1495326" cy="2622649"/>
          </a:xfrm>
        </p:grpSpPr>
        <p:grpSp>
          <p:nvGrpSpPr>
            <p:cNvPr id="36" name="Google Shape;36;p2"/>
            <p:cNvGrpSpPr/>
            <p:nvPr/>
          </p:nvGrpSpPr>
          <p:grpSpPr>
            <a:xfrm>
              <a:off x="10518644" y="6629176"/>
              <a:ext cx="582413" cy="846780"/>
              <a:chOff x="10518644" y="6629176"/>
              <a:chExt cx="582413" cy="846780"/>
            </a:xfrm>
          </p:grpSpPr>
          <p:sp>
            <p:nvSpPr>
              <p:cNvPr id="37" name="Google Shape;37;p2"/>
              <p:cNvSpPr/>
              <p:nvPr/>
            </p:nvSpPr>
            <p:spPr>
              <a:xfrm>
                <a:off x="10518644" y="6629176"/>
                <a:ext cx="582413" cy="846780"/>
              </a:xfrm>
              <a:custGeom>
                <a:rect b="b" l="l" r="r" t="t"/>
                <a:pathLst>
                  <a:path extrusionOk="0" h="846780" w="582413">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 name="Google Shape;38;p2"/>
              <p:cNvSpPr/>
              <p:nvPr/>
            </p:nvSpPr>
            <p:spPr>
              <a:xfrm>
                <a:off x="10524362" y="6634757"/>
                <a:ext cx="576695" cy="831621"/>
              </a:xfrm>
              <a:custGeom>
                <a:rect b="b" l="l" r="r" t="t"/>
                <a:pathLst>
                  <a:path extrusionOk="0" h="831621" w="576695">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9" name="Google Shape;39;p2"/>
            <p:cNvSpPr/>
            <p:nvPr/>
          </p:nvSpPr>
          <p:spPr>
            <a:xfrm>
              <a:off x="10819641" y="5904130"/>
              <a:ext cx="612308" cy="2008733"/>
            </a:xfrm>
            <a:custGeom>
              <a:rect b="b" l="l" r="r" t="t"/>
              <a:pathLst>
                <a:path extrusionOk="0" h="2008733" w="612308">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0" name="Google Shape;40;p2"/>
            <p:cNvSpPr/>
            <p:nvPr/>
          </p:nvSpPr>
          <p:spPr>
            <a:xfrm>
              <a:off x="10778432" y="5893319"/>
              <a:ext cx="1235448" cy="1155481"/>
            </a:xfrm>
            <a:custGeom>
              <a:rect b="b" l="l" r="r" t="t"/>
              <a:pathLst>
                <a:path extrusionOk="0" h="1155481" w="1235448">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1" name="Google Shape;41;p2"/>
            <p:cNvSpPr/>
            <p:nvPr/>
          </p:nvSpPr>
          <p:spPr>
            <a:xfrm>
              <a:off x="11225501" y="5290214"/>
              <a:ext cx="288465" cy="1281678"/>
            </a:xfrm>
            <a:custGeom>
              <a:rect b="b" l="l" r="r" t="t"/>
              <a:pathLst>
                <a:path extrusionOk="0" h="1281678" w="288465">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2" name="Google Shape;42;p2"/>
            <p:cNvSpPr/>
            <p:nvPr/>
          </p:nvSpPr>
          <p:spPr>
            <a:xfrm>
              <a:off x="11336546" y="5774947"/>
              <a:ext cx="639434" cy="845640"/>
            </a:xfrm>
            <a:custGeom>
              <a:rect b="b" l="l" r="r" t="t"/>
              <a:pathLst>
                <a:path extrusionOk="0" h="845640" w="639434">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3" name="Google Shape;43;p2"/>
            <p:cNvSpPr/>
            <p:nvPr/>
          </p:nvSpPr>
          <p:spPr>
            <a:xfrm>
              <a:off x="10649487" y="6330410"/>
              <a:ext cx="540091" cy="946722"/>
            </a:xfrm>
            <a:custGeom>
              <a:rect b="b" l="l" r="r" t="t"/>
              <a:pathLst>
                <a:path extrusionOk="0" h="946722" w="540091">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4" name="Google Shape;44;p2"/>
            <p:cNvSpPr/>
            <p:nvPr/>
          </p:nvSpPr>
          <p:spPr>
            <a:xfrm>
              <a:off x="11121852" y="6606749"/>
              <a:ext cx="835505" cy="764081"/>
            </a:xfrm>
            <a:custGeom>
              <a:rect b="b" l="l" r="r" t="t"/>
              <a:pathLst>
                <a:path extrusionOk="0" h="764081" w="835505">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5" name="Google Shape;45;p2"/>
            <p:cNvSpPr/>
            <p:nvPr/>
          </p:nvSpPr>
          <p:spPr>
            <a:xfrm>
              <a:off x="10649487" y="6424106"/>
              <a:ext cx="522793" cy="783223"/>
            </a:xfrm>
            <a:custGeom>
              <a:rect b="b" l="l" r="r" t="t"/>
              <a:pathLst>
                <a:path extrusionOk="0" h="783223" w="522793">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6" name="Google Shape;46;p2"/>
            <p:cNvSpPr/>
            <p:nvPr/>
          </p:nvSpPr>
          <p:spPr>
            <a:xfrm>
              <a:off x="11149610" y="6606889"/>
              <a:ext cx="807717" cy="742332"/>
            </a:xfrm>
            <a:custGeom>
              <a:rect b="b" l="l" r="r" t="t"/>
              <a:pathLst>
                <a:path extrusionOk="0" h="742332" w="807717">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 name="Google Shape;47;p2"/>
            <p:cNvSpPr/>
            <p:nvPr/>
          </p:nvSpPr>
          <p:spPr>
            <a:xfrm>
              <a:off x="11299857" y="6183094"/>
              <a:ext cx="714113" cy="797042"/>
            </a:xfrm>
            <a:custGeom>
              <a:rect b="b" l="l" r="r" t="t"/>
              <a:pathLst>
                <a:path extrusionOk="0" h="797042" w="714113">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 name="Google Shape;48;p2"/>
            <p:cNvSpPr/>
            <p:nvPr/>
          </p:nvSpPr>
          <p:spPr>
            <a:xfrm>
              <a:off x="11361630" y="5787062"/>
              <a:ext cx="613751" cy="811189"/>
            </a:xfrm>
            <a:custGeom>
              <a:rect b="b" l="l" r="r" t="t"/>
              <a:pathLst>
                <a:path extrusionOk="0" h="811189" w="613751">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 name="Google Shape;49;p2"/>
            <p:cNvSpPr/>
            <p:nvPr/>
          </p:nvSpPr>
          <p:spPr>
            <a:xfrm>
              <a:off x="10846501" y="5893504"/>
              <a:ext cx="438506" cy="1096287"/>
            </a:xfrm>
            <a:custGeom>
              <a:rect b="b" l="l" r="r" t="t"/>
              <a:pathLst>
                <a:path extrusionOk="0" h="1096287" w="438506">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 name="Google Shape;50;p2"/>
            <p:cNvSpPr/>
            <p:nvPr/>
          </p:nvSpPr>
          <p:spPr>
            <a:xfrm>
              <a:off x="11387453" y="5290304"/>
              <a:ext cx="51426" cy="949672"/>
            </a:xfrm>
            <a:custGeom>
              <a:rect b="b" l="l" r="r" t="t"/>
              <a:pathLst>
                <a:path extrusionOk="0" h="949672" w="51426">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1" name="Google Shape;51;p2"/>
          <p:cNvGrpSpPr/>
          <p:nvPr/>
        </p:nvGrpSpPr>
        <p:grpSpPr>
          <a:xfrm>
            <a:off x="119593" y="4399240"/>
            <a:ext cx="1161826" cy="1029691"/>
            <a:chOff x="163698" y="1355357"/>
            <a:chExt cx="1549514" cy="1373288"/>
          </a:xfrm>
        </p:grpSpPr>
        <p:sp>
          <p:nvSpPr>
            <p:cNvPr id="52" name="Google Shape;52;p2"/>
            <p:cNvSpPr/>
            <p:nvPr/>
          </p:nvSpPr>
          <p:spPr>
            <a:xfrm>
              <a:off x="213192" y="1355357"/>
              <a:ext cx="1500020" cy="1095786"/>
            </a:xfrm>
            <a:custGeom>
              <a:rect b="b" l="l" r="r" t="t"/>
              <a:pathLst>
                <a:path extrusionOk="0" h="1095786" w="150002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 name="Google Shape;53;p2"/>
            <p:cNvSpPr/>
            <p:nvPr/>
          </p:nvSpPr>
          <p:spPr>
            <a:xfrm>
              <a:off x="163698" y="1683842"/>
              <a:ext cx="758064" cy="1044803"/>
            </a:xfrm>
            <a:custGeom>
              <a:rect b="b" l="l" r="r" t="t"/>
              <a:pathLst>
                <a:path extrusionOk="0" h="1044803" w="758064">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4" name="Google Shape;54;p2"/>
          <p:cNvGrpSpPr/>
          <p:nvPr/>
        </p:nvGrpSpPr>
        <p:grpSpPr>
          <a:xfrm>
            <a:off x="321940" y="-618565"/>
            <a:ext cx="556309" cy="1621582"/>
            <a:chOff x="315867" y="-325314"/>
            <a:chExt cx="741943" cy="2162686"/>
          </a:xfrm>
        </p:grpSpPr>
        <p:grpSp>
          <p:nvGrpSpPr>
            <p:cNvPr id="55" name="Google Shape;55;p2"/>
            <p:cNvGrpSpPr/>
            <p:nvPr/>
          </p:nvGrpSpPr>
          <p:grpSpPr>
            <a:xfrm>
              <a:off x="389694" y="-168726"/>
              <a:ext cx="668116" cy="1709144"/>
              <a:chOff x="389694" y="-168726"/>
              <a:chExt cx="668116" cy="1709144"/>
            </a:xfrm>
          </p:grpSpPr>
          <p:sp>
            <p:nvSpPr>
              <p:cNvPr id="56" name="Google Shape;56;p2"/>
              <p:cNvSpPr/>
              <p:nvPr/>
            </p:nvSpPr>
            <p:spPr>
              <a:xfrm>
                <a:off x="494460" y="1067846"/>
                <a:ext cx="373951" cy="472572"/>
              </a:xfrm>
              <a:custGeom>
                <a:rect b="b" l="l" r="r" t="t"/>
                <a:pathLst>
                  <a:path extrusionOk="0" h="472572" w="373951">
                    <a:moveTo>
                      <a:pt x="357373" y="463237"/>
                    </a:moveTo>
                    <a:cubicBezTo>
                      <a:pt x="355142" y="465738"/>
                      <a:pt x="352464" y="467613"/>
                      <a:pt x="349519" y="469220"/>
                    </a:cubicBezTo>
                    <a:cubicBezTo>
                      <a:pt x="349072" y="469399"/>
                      <a:pt x="348715" y="469667"/>
                      <a:pt x="348269" y="469667"/>
                    </a:cubicBezTo>
                    <a:cubicBezTo>
                      <a:pt x="314531" y="485204"/>
                      <a:pt x="286417" y="434484"/>
                      <a:pt x="275617" y="411088"/>
                    </a:cubicBezTo>
                    <a:cubicBezTo>
                      <a:pt x="251876" y="359206"/>
                      <a:pt x="253125" y="298752"/>
                      <a:pt x="255357" y="241245"/>
                    </a:cubicBezTo>
                    <a:cubicBezTo>
                      <a:pt x="254553" y="237316"/>
                      <a:pt x="253661" y="233566"/>
                      <a:pt x="253036" y="229637"/>
                    </a:cubicBezTo>
                    <a:cubicBezTo>
                      <a:pt x="252054" y="224904"/>
                      <a:pt x="253661" y="220975"/>
                      <a:pt x="256160" y="218207"/>
                    </a:cubicBezTo>
                    <a:cubicBezTo>
                      <a:pt x="256338" y="216153"/>
                      <a:pt x="256338" y="213920"/>
                      <a:pt x="256517" y="212045"/>
                    </a:cubicBezTo>
                    <a:cubicBezTo>
                      <a:pt x="241879" y="225440"/>
                      <a:pt x="226528" y="238566"/>
                      <a:pt x="210373" y="250711"/>
                    </a:cubicBezTo>
                    <a:cubicBezTo>
                      <a:pt x="208320" y="252765"/>
                      <a:pt x="206446" y="254640"/>
                      <a:pt x="204393" y="256515"/>
                    </a:cubicBezTo>
                    <a:cubicBezTo>
                      <a:pt x="200019" y="260891"/>
                      <a:pt x="195468" y="265177"/>
                      <a:pt x="190916" y="269285"/>
                    </a:cubicBezTo>
                    <a:cubicBezTo>
                      <a:pt x="173690" y="285179"/>
                      <a:pt x="155393" y="299645"/>
                      <a:pt x="136293" y="311433"/>
                    </a:cubicBezTo>
                    <a:cubicBezTo>
                      <a:pt x="131384" y="314558"/>
                      <a:pt x="126385" y="317594"/>
                      <a:pt x="121209" y="320273"/>
                    </a:cubicBezTo>
                    <a:cubicBezTo>
                      <a:pt x="115050" y="323756"/>
                      <a:pt x="108624" y="326702"/>
                      <a:pt x="102198" y="329560"/>
                    </a:cubicBezTo>
                    <a:cubicBezTo>
                      <a:pt x="78814" y="339650"/>
                      <a:pt x="36686" y="352956"/>
                      <a:pt x="14551" y="340097"/>
                    </a:cubicBezTo>
                    <a:cubicBezTo>
                      <a:pt x="9642" y="337239"/>
                      <a:pt x="5715" y="333042"/>
                      <a:pt x="3127" y="327238"/>
                    </a:cubicBezTo>
                    <a:cubicBezTo>
                      <a:pt x="1252" y="322684"/>
                      <a:pt x="181" y="317148"/>
                      <a:pt x="3" y="310540"/>
                    </a:cubicBezTo>
                    <a:cubicBezTo>
                      <a:pt x="-354" y="289823"/>
                      <a:pt x="32937" y="250353"/>
                      <a:pt x="78635" y="206509"/>
                    </a:cubicBezTo>
                    <a:cubicBezTo>
                      <a:pt x="82116" y="203205"/>
                      <a:pt x="85508" y="199722"/>
                      <a:pt x="88988" y="196418"/>
                    </a:cubicBezTo>
                    <a:cubicBezTo>
                      <a:pt x="100770" y="185435"/>
                      <a:pt x="112997" y="174273"/>
                      <a:pt x="125761" y="163111"/>
                    </a:cubicBezTo>
                    <a:cubicBezTo>
                      <a:pt x="127992" y="161235"/>
                      <a:pt x="130134" y="159181"/>
                      <a:pt x="132366" y="157485"/>
                    </a:cubicBezTo>
                    <a:cubicBezTo>
                      <a:pt x="215907" y="84083"/>
                      <a:pt x="311318" y="12288"/>
                      <a:pt x="328455" y="1572"/>
                    </a:cubicBezTo>
                    <a:cubicBezTo>
                      <a:pt x="339165" y="-5214"/>
                      <a:pt x="348983" y="11752"/>
                      <a:pt x="338362" y="18539"/>
                    </a:cubicBezTo>
                    <a:cubicBezTo>
                      <a:pt x="318548" y="30772"/>
                      <a:pt x="303643" y="49525"/>
                      <a:pt x="289184" y="68813"/>
                    </a:cubicBezTo>
                    <a:cubicBezTo>
                      <a:pt x="297038" y="66938"/>
                      <a:pt x="305963" y="74617"/>
                      <a:pt x="300519" y="82922"/>
                    </a:cubicBezTo>
                    <a:cubicBezTo>
                      <a:pt x="299715" y="83993"/>
                      <a:pt x="299091" y="85154"/>
                      <a:pt x="298287" y="86404"/>
                    </a:cubicBezTo>
                    <a:cubicBezTo>
                      <a:pt x="298287" y="88012"/>
                      <a:pt x="298287" y="89530"/>
                      <a:pt x="298109" y="90959"/>
                    </a:cubicBezTo>
                    <a:cubicBezTo>
                      <a:pt x="298912" y="92030"/>
                      <a:pt x="299715" y="93191"/>
                      <a:pt x="300162" y="94441"/>
                    </a:cubicBezTo>
                    <a:cubicBezTo>
                      <a:pt x="300519" y="94798"/>
                      <a:pt x="300608" y="95245"/>
                      <a:pt x="300786" y="95691"/>
                    </a:cubicBezTo>
                    <a:cubicBezTo>
                      <a:pt x="301590" y="97745"/>
                      <a:pt x="301768" y="100067"/>
                      <a:pt x="301233" y="102567"/>
                    </a:cubicBezTo>
                    <a:cubicBezTo>
                      <a:pt x="300876" y="104800"/>
                      <a:pt x="300251" y="106675"/>
                      <a:pt x="299805" y="108729"/>
                    </a:cubicBezTo>
                    <a:lnTo>
                      <a:pt x="300162" y="108550"/>
                    </a:lnTo>
                    <a:cubicBezTo>
                      <a:pt x="303018" y="106943"/>
                      <a:pt x="306588" y="106496"/>
                      <a:pt x="310247" y="107121"/>
                    </a:cubicBezTo>
                    <a:cubicBezTo>
                      <a:pt x="309266" y="104442"/>
                      <a:pt x="308551" y="101942"/>
                      <a:pt x="307748" y="99442"/>
                    </a:cubicBezTo>
                    <a:cubicBezTo>
                      <a:pt x="303643" y="87387"/>
                      <a:pt x="322654" y="82118"/>
                      <a:pt x="326581" y="94084"/>
                    </a:cubicBezTo>
                    <a:cubicBezTo>
                      <a:pt x="328009" y="98460"/>
                      <a:pt x="329258" y="102746"/>
                      <a:pt x="330686" y="106943"/>
                    </a:cubicBezTo>
                    <a:cubicBezTo>
                      <a:pt x="330686" y="107121"/>
                      <a:pt x="330686" y="107121"/>
                      <a:pt x="330686" y="107121"/>
                    </a:cubicBezTo>
                    <a:cubicBezTo>
                      <a:pt x="355766" y="185971"/>
                      <a:pt x="370761" y="266963"/>
                      <a:pt x="372278" y="349920"/>
                    </a:cubicBezTo>
                    <a:cubicBezTo>
                      <a:pt x="372278" y="351527"/>
                      <a:pt x="372457" y="353045"/>
                      <a:pt x="372457" y="354920"/>
                    </a:cubicBezTo>
                    <a:cubicBezTo>
                      <a:pt x="372635" y="355367"/>
                      <a:pt x="372814" y="355902"/>
                      <a:pt x="372635" y="356349"/>
                    </a:cubicBezTo>
                    <a:cubicBezTo>
                      <a:pt x="373706" y="383584"/>
                      <a:pt x="378883" y="440913"/>
                      <a:pt x="357373" y="46323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 name="Google Shape;57;p2"/>
              <p:cNvSpPr/>
              <p:nvPr/>
            </p:nvSpPr>
            <p:spPr>
              <a:xfrm>
                <a:off x="568846" y="734805"/>
                <a:ext cx="488964" cy="355525"/>
              </a:xfrm>
              <a:custGeom>
                <a:rect b="b" l="l" r="r" t="t"/>
                <a:pathLst>
                  <a:path extrusionOk="0" h="355525" w="488964">
                    <a:moveTo>
                      <a:pt x="469794" y="227101"/>
                    </a:moveTo>
                    <a:cubicBezTo>
                      <a:pt x="467562" y="223172"/>
                      <a:pt x="465242" y="219600"/>
                      <a:pt x="462921" y="216296"/>
                    </a:cubicBezTo>
                    <a:cubicBezTo>
                      <a:pt x="462475" y="215671"/>
                      <a:pt x="462118" y="215224"/>
                      <a:pt x="461672" y="214599"/>
                    </a:cubicBezTo>
                    <a:cubicBezTo>
                      <a:pt x="409101" y="144323"/>
                      <a:pt x="344839" y="83244"/>
                      <a:pt x="292894" y="11538"/>
                    </a:cubicBezTo>
                    <a:cubicBezTo>
                      <a:pt x="293875" y="1805"/>
                      <a:pt x="279863" y="-5250"/>
                      <a:pt x="275132" y="5109"/>
                    </a:cubicBezTo>
                    <a:cubicBezTo>
                      <a:pt x="239342" y="85744"/>
                      <a:pt x="171241" y="116194"/>
                      <a:pt x="108050" y="159414"/>
                    </a:cubicBezTo>
                    <a:cubicBezTo>
                      <a:pt x="104301" y="161914"/>
                      <a:pt x="100820" y="164593"/>
                      <a:pt x="97072" y="167272"/>
                    </a:cubicBezTo>
                    <a:lnTo>
                      <a:pt x="96893" y="167272"/>
                    </a:lnTo>
                    <a:cubicBezTo>
                      <a:pt x="79132" y="180131"/>
                      <a:pt x="61906" y="194329"/>
                      <a:pt x="46019" y="211385"/>
                    </a:cubicBezTo>
                    <a:cubicBezTo>
                      <a:pt x="45573" y="211831"/>
                      <a:pt x="45216" y="212367"/>
                      <a:pt x="44769" y="212813"/>
                    </a:cubicBezTo>
                    <a:cubicBezTo>
                      <a:pt x="44591" y="212992"/>
                      <a:pt x="44323" y="213260"/>
                      <a:pt x="44145" y="213617"/>
                    </a:cubicBezTo>
                    <a:cubicBezTo>
                      <a:pt x="23081" y="237191"/>
                      <a:pt x="-6105" y="281929"/>
                      <a:pt x="1125" y="316576"/>
                    </a:cubicBezTo>
                    <a:cubicBezTo>
                      <a:pt x="1928" y="321488"/>
                      <a:pt x="3624" y="326042"/>
                      <a:pt x="6123" y="330239"/>
                    </a:cubicBezTo>
                    <a:cubicBezTo>
                      <a:pt x="8622" y="334614"/>
                      <a:pt x="12103" y="338722"/>
                      <a:pt x="16655" y="342473"/>
                    </a:cubicBezTo>
                    <a:cubicBezTo>
                      <a:pt x="59496" y="378638"/>
                      <a:pt x="128400" y="331489"/>
                      <a:pt x="162941" y="299878"/>
                    </a:cubicBezTo>
                    <a:cubicBezTo>
                      <a:pt x="165172" y="297824"/>
                      <a:pt x="167046" y="295949"/>
                      <a:pt x="168921" y="294252"/>
                    </a:cubicBezTo>
                    <a:cubicBezTo>
                      <a:pt x="170170" y="293002"/>
                      <a:pt x="171598" y="291752"/>
                      <a:pt x="172669" y="290323"/>
                    </a:cubicBezTo>
                    <a:cubicBezTo>
                      <a:pt x="217921" y="244871"/>
                      <a:pt x="246928" y="186917"/>
                      <a:pt x="271562" y="127981"/>
                    </a:cubicBezTo>
                    <a:cubicBezTo>
                      <a:pt x="283611" y="163789"/>
                      <a:pt x="297445" y="211742"/>
                      <a:pt x="315832" y="254336"/>
                    </a:cubicBezTo>
                    <a:cubicBezTo>
                      <a:pt x="317438" y="258087"/>
                      <a:pt x="319134" y="261837"/>
                      <a:pt x="320830" y="265499"/>
                    </a:cubicBezTo>
                    <a:cubicBezTo>
                      <a:pt x="329487" y="283894"/>
                      <a:pt x="338859" y="300860"/>
                      <a:pt x="349569" y="314880"/>
                    </a:cubicBezTo>
                    <a:cubicBezTo>
                      <a:pt x="352426" y="318630"/>
                      <a:pt x="355371" y="322113"/>
                      <a:pt x="358405" y="325417"/>
                    </a:cubicBezTo>
                    <a:cubicBezTo>
                      <a:pt x="360637" y="327917"/>
                      <a:pt x="362779" y="330150"/>
                      <a:pt x="365189" y="332293"/>
                    </a:cubicBezTo>
                    <a:cubicBezTo>
                      <a:pt x="382950" y="348813"/>
                      <a:pt x="414992" y="358367"/>
                      <a:pt x="441768" y="353992"/>
                    </a:cubicBezTo>
                    <a:cubicBezTo>
                      <a:pt x="448194" y="352920"/>
                      <a:pt x="454442" y="351045"/>
                      <a:pt x="459976" y="348187"/>
                    </a:cubicBezTo>
                    <a:cubicBezTo>
                      <a:pt x="459976" y="348009"/>
                      <a:pt x="459976" y="348009"/>
                      <a:pt x="459976" y="348009"/>
                    </a:cubicBezTo>
                    <a:cubicBezTo>
                      <a:pt x="462653" y="346759"/>
                      <a:pt x="465331" y="345151"/>
                      <a:pt x="467652" y="343276"/>
                    </a:cubicBezTo>
                    <a:cubicBezTo>
                      <a:pt x="501836" y="317469"/>
                      <a:pt x="489072" y="261123"/>
                      <a:pt x="469794" y="22710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 name="Google Shape;58;p2"/>
              <p:cNvSpPr/>
              <p:nvPr/>
            </p:nvSpPr>
            <p:spPr>
              <a:xfrm>
                <a:off x="584815" y="407169"/>
                <a:ext cx="443917" cy="377360"/>
              </a:xfrm>
              <a:custGeom>
                <a:rect b="b" l="l" r="r" t="t"/>
                <a:pathLst>
                  <a:path extrusionOk="0" h="377360" w="443917">
                    <a:moveTo>
                      <a:pt x="443114" y="194424"/>
                    </a:moveTo>
                    <a:cubicBezTo>
                      <a:pt x="440883" y="174332"/>
                      <a:pt x="433564" y="153436"/>
                      <a:pt x="424550" y="135488"/>
                    </a:cubicBezTo>
                    <a:cubicBezTo>
                      <a:pt x="423925" y="134059"/>
                      <a:pt x="423122" y="132541"/>
                      <a:pt x="422318" y="131112"/>
                    </a:cubicBezTo>
                    <a:cubicBezTo>
                      <a:pt x="417409" y="121647"/>
                      <a:pt x="412143" y="113342"/>
                      <a:pt x="407056" y="106555"/>
                    </a:cubicBezTo>
                    <a:cubicBezTo>
                      <a:pt x="400897" y="98429"/>
                      <a:pt x="394025" y="91018"/>
                      <a:pt x="386349" y="84410"/>
                    </a:cubicBezTo>
                    <a:cubicBezTo>
                      <a:pt x="385367" y="83427"/>
                      <a:pt x="384475" y="82713"/>
                      <a:pt x="383404" y="81731"/>
                    </a:cubicBezTo>
                    <a:cubicBezTo>
                      <a:pt x="383404" y="81731"/>
                      <a:pt x="383404" y="81731"/>
                      <a:pt x="383225" y="81731"/>
                    </a:cubicBezTo>
                    <a:cubicBezTo>
                      <a:pt x="331548" y="38333"/>
                      <a:pt x="250863" y="22170"/>
                      <a:pt x="191688" y="649"/>
                    </a:cubicBezTo>
                    <a:cubicBezTo>
                      <a:pt x="179728" y="-3726"/>
                      <a:pt x="174551" y="15294"/>
                      <a:pt x="186333" y="19491"/>
                    </a:cubicBezTo>
                    <a:cubicBezTo>
                      <a:pt x="191331" y="21366"/>
                      <a:pt x="196507" y="23063"/>
                      <a:pt x="202041" y="24849"/>
                    </a:cubicBezTo>
                    <a:cubicBezTo>
                      <a:pt x="196864" y="26277"/>
                      <a:pt x="192313" y="28956"/>
                      <a:pt x="188564" y="32528"/>
                    </a:cubicBezTo>
                    <a:cubicBezTo>
                      <a:pt x="188742" y="31903"/>
                      <a:pt x="189010" y="31278"/>
                      <a:pt x="189189" y="30474"/>
                    </a:cubicBezTo>
                    <a:cubicBezTo>
                      <a:pt x="192313" y="18241"/>
                      <a:pt x="173302" y="13062"/>
                      <a:pt x="170178" y="25295"/>
                    </a:cubicBezTo>
                    <a:cubicBezTo>
                      <a:pt x="153666" y="90214"/>
                      <a:pt x="113770" y="137809"/>
                      <a:pt x="73606" y="187012"/>
                    </a:cubicBezTo>
                    <a:cubicBezTo>
                      <a:pt x="71999" y="189066"/>
                      <a:pt x="70303" y="191119"/>
                      <a:pt x="68697" y="193173"/>
                    </a:cubicBezTo>
                    <a:cubicBezTo>
                      <a:pt x="56023" y="208532"/>
                      <a:pt x="43438" y="224427"/>
                      <a:pt x="31657" y="240947"/>
                    </a:cubicBezTo>
                    <a:cubicBezTo>
                      <a:pt x="30407" y="242644"/>
                      <a:pt x="29157" y="244519"/>
                      <a:pt x="27908" y="246484"/>
                    </a:cubicBezTo>
                    <a:cubicBezTo>
                      <a:pt x="26480" y="248716"/>
                      <a:pt x="24963" y="250859"/>
                      <a:pt x="23535" y="253270"/>
                    </a:cubicBezTo>
                    <a:cubicBezTo>
                      <a:pt x="8183" y="278095"/>
                      <a:pt x="-5473" y="311135"/>
                      <a:pt x="2203" y="338013"/>
                    </a:cubicBezTo>
                    <a:cubicBezTo>
                      <a:pt x="2828" y="341138"/>
                      <a:pt x="3899" y="344174"/>
                      <a:pt x="5684" y="347121"/>
                    </a:cubicBezTo>
                    <a:cubicBezTo>
                      <a:pt x="9879" y="355962"/>
                      <a:pt x="17108" y="363641"/>
                      <a:pt x="28176" y="369892"/>
                    </a:cubicBezTo>
                    <a:cubicBezTo>
                      <a:pt x="60842" y="388555"/>
                      <a:pt x="98507" y="369267"/>
                      <a:pt x="125016" y="344710"/>
                    </a:cubicBezTo>
                    <a:cubicBezTo>
                      <a:pt x="127515" y="342388"/>
                      <a:pt x="129924" y="340156"/>
                      <a:pt x="132067" y="337834"/>
                    </a:cubicBezTo>
                    <a:cubicBezTo>
                      <a:pt x="136618" y="333102"/>
                      <a:pt x="140724" y="328369"/>
                      <a:pt x="144294" y="323815"/>
                    </a:cubicBezTo>
                    <a:cubicBezTo>
                      <a:pt x="192670" y="261932"/>
                      <a:pt x="211323" y="188709"/>
                      <a:pt x="209806" y="109591"/>
                    </a:cubicBezTo>
                    <a:cubicBezTo>
                      <a:pt x="222034" y="161116"/>
                      <a:pt x="257200" y="211568"/>
                      <a:pt x="297899" y="241929"/>
                    </a:cubicBezTo>
                    <a:cubicBezTo>
                      <a:pt x="309681" y="250770"/>
                      <a:pt x="325568" y="259074"/>
                      <a:pt x="342347" y="264522"/>
                    </a:cubicBezTo>
                    <a:cubicBezTo>
                      <a:pt x="344043" y="265147"/>
                      <a:pt x="345828" y="265593"/>
                      <a:pt x="347524" y="266129"/>
                    </a:cubicBezTo>
                    <a:cubicBezTo>
                      <a:pt x="379120" y="275237"/>
                      <a:pt x="413304" y="273541"/>
                      <a:pt x="432939" y="246037"/>
                    </a:cubicBezTo>
                    <a:cubicBezTo>
                      <a:pt x="440794" y="235054"/>
                      <a:pt x="443918" y="221480"/>
                      <a:pt x="443918" y="207104"/>
                    </a:cubicBezTo>
                    <a:cubicBezTo>
                      <a:pt x="443918" y="202907"/>
                      <a:pt x="443650" y="198710"/>
                      <a:pt x="443114" y="1944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9" name="Google Shape;59;p2"/>
              <p:cNvSpPr/>
              <p:nvPr/>
            </p:nvSpPr>
            <p:spPr>
              <a:xfrm>
                <a:off x="525862" y="94618"/>
                <a:ext cx="369172" cy="397512"/>
              </a:xfrm>
              <a:custGeom>
                <a:rect b="b" l="l" r="r" t="t"/>
                <a:pathLst>
                  <a:path extrusionOk="0" h="397512" w="369172">
                    <a:moveTo>
                      <a:pt x="305532" y="84154"/>
                    </a:moveTo>
                    <a:cubicBezTo>
                      <a:pt x="300801" y="80582"/>
                      <a:pt x="295803" y="76921"/>
                      <a:pt x="290626" y="73795"/>
                    </a:cubicBezTo>
                    <a:cubicBezTo>
                      <a:pt x="287949" y="71920"/>
                      <a:pt x="285003" y="70045"/>
                      <a:pt x="282147" y="68437"/>
                    </a:cubicBezTo>
                    <a:cubicBezTo>
                      <a:pt x="231094" y="38076"/>
                      <a:pt x="164690" y="21646"/>
                      <a:pt x="112298" y="750"/>
                    </a:cubicBezTo>
                    <a:cubicBezTo>
                      <a:pt x="104622" y="-2375"/>
                      <a:pt x="99892" y="4858"/>
                      <a:pt x="100695" y="11466"/>
                    </a:cubicBezTo>
                    <a:cubicBezTo>
                      <a:pt x="97214" y="12716"/>
                      <a:pt x="94269" y="15574"/>
                      <a:pt x="93823" y="20128"/>
                    </a:cubicBezTo>
                    <a:cubicBezTo>
                      <a:pt x="84362" y="93351"/>
                      <a:pt x="52231" y="157645"/>
                      <a:pt x="27240" y="224528"/>
                    </a:cubicBezTo>
                    <a:cubicBezTo>
                      <a:pt x="26258" y="227386"/>
                      <a:pt x="25187" y="230065"/>
                      <a:pt x="24116" y="232833"/>
                    </a:cubicBezTo>
                    <a:cubicBezTo>
                      <a:pt x="15637" y="256407"/>
                      <a:pt x="8229" y="280250"/>
                      <a:pt x="3052" y="305163"/>
                    </a:cubicBezTo>
                    <a:cubicBezTo>
                      <a:pt x="2249" y="308914"/>
                      <a:pt x="1624" y="312843"/>
                      <a:pt x="1178" y="316772"/>
                    </a:cubicBezTo>
                    <a:cubicBezTo>
                      <a:pt x="732" y="319630"/>
                      <a:pt x="375" y="322576"/>
                      <a:pt x="196" y="325434"/>
                    </a:cubicBezTo>
                    <a:cubicBezTo>
                      <a:pt x="-1054" y="347401"/>
                      <a:pt x="3498" y="369100"/>
                      <a:pt x="18850" y="383120"/>
                    </a:cubicBezTo>
                    <a:cubicBezTo>
                      <a:pt x="23045" y="386870"/>
                      <a:pt x="27954" y="389995"/>
                      <a:pt x="33934" y="392585"/>
                    </a:cubicBezTo>
                    <a:cubicBezTo>
                      <a:pt x="36433" y="393567"/>
                      <a:pt x="39110" y="394460"/>
                      <a:pt x="41967" y="395264"/>
                    </a:cubicBezTo>
                    <a:cubicBezTo>
                      <a:pt x="77757" y="404997"/>
                      <a:pt x="113905" y="381602"/>
                      <a:pt x="138539" y="354545"/>
                    </a:cubicBezTo>
                    <a:cubicBezTo>
                      <a:pt x="142466" y="350258"/>
                      <a:pt x="145947" y="346061"/>
                      <a:pt x="149249" y="341775"/>
                    </a:cubicBezTo>
                    <a:cubicBezTo>
                      <a:pt x="151123" y="339275"/>
                      <a:pt x="152819" y="336864"/>
                      <a:pt x="154604" y="334364"/>
                    </a:cubicBezTo>
                    <a:cubicBezTo>
                      <a:pt x="190127" y="282036"/>
                      <a:pt x="196553" y="218992"/>
                      <a:pt x="197267" y="157288"/>
                    </a:cubicBezTo>
                    <a:cubicBezTo>
                      <a:pt x="209941" y="170325"/>
                      <a:pt x="223776" y="182470"/>
                      <a:pt x="238681" y="192917"/>
                    </a:cubicBezTo>
                    <a:cubicBezTo>
                      <a:pt x="244304" y="196846"/>
                      <a:pt x="250105" y="200775"/>
                      <a:pt x="256085" y="204079"/>
                    </a:cubicBezTo>
                    <a:cubicBezTo>
                      <a:pt x="260191" y="206580"/>
                      <a:pt x="264207" y="208991"/>
                      <a:pt x="268313" y="211134"/>
                    </a:cubicBezTo>
                    <a:cubicBezTo>
                      <a:pt x="275542" y="214884"/>
                      <a:pt x="284021" y="218545"/>
                      <a:pt x="292768" y="221224"/>
                    </a:cubicBezTo>
                    <a:cubicBezTo>
                      <a:pt x="296874" y="222475"/>
                      <a:pt x="301069" y="223457"/>
                      <a:pt x="305353" y="224171"/>
                    </a:cubicBezTo>
                    <a:cubicBezTo>
                      <a:pt x="319187" y="226850"/>
                      <a:pt x="333289" y="226671"/>
                      <a:pt x="344892" y="221314"/>
                    </a:cubicBezTo>
                    <a:cubicBezTo>
                      <a:pt x="348998" y="219438"/>
                      <a:pt x="352747" y="216938"/>
                      <a:pt x="356049" y="213456"/>
                    </a:cubicBezTo>
                    <a:cubicBezTo>
                      <a:pt x="356049" y="213277"/>
                      <a:pt x="356049" y="213277"/>
                      <a:pt x="356049" y="213277"/>
                    </a:cubicBezTo>
                    <a:cubicBezTo>
                      <a:pt x="360779" y="208901"/>
                      <a:pt x="364349" y="202740"/>
                      <a:pt x="367027" y="195239"/>
                    </a:cubicBezTo>
                    <a:cubicBezTo>
                      <a:pt x="379790" y="157556"/>
                      <a:pt x="332575" y="105049"/>
                      <a:pt x="305532" y="841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0" name="Google Shape;60;p2"/>
              <p:cNvSpPr/>
              <p:nvPr/>
            </p:nvSpPr>
            <p:spPr>
              <a:xfrm>
                <a:off x="389694" y="-168726"/>
                <a:ext cx="386950" cy="323690"/>
              </a:xfrm>
              <a:custGeom>
                <a:rect b="b" l="l" r="r" t="t"/>
                <a:pathLst>
                  <a:path extrusionOk="0" h="323690" w="386950">
                    <a:moveTo>
                      <a:pt x="385470" y="121221"/>
                    </a:moveTo>
                    <a:cubicBezTo>
                      <a:pt x="384667" y="117471"/>
                      <a:pt x="383596" y="113720"/>
                      <a:pt x="382168" y="109880"/>
                    </a:cubicBezTo>
                    <a:cubicBezTo>
                      <a:pt x="373510" y="88985"/>
                      <a:pt x="354856" y="71393"/>
                      <a:pt x="334774" y="61928"/>
                    </a:cubicBezTo>
                    <a:cubicBezTo>
                      <a:pt x="256945" y="24959"/>
                      <a:pt x="158499" y="60499"/>
                      <a:pt x="76207" y="35496"/>
                    </a:cubicBezTo>
                    <a:cubicBezTo>
                      <a:pt x="78439" y="27817"/>
                      <a:pt x="80402" y="19958"/>
                      <a:pt x="82633" y="12100"/>
                    </a:cubicBezTo>
                    <a:cubicBezTo>
                      <a:pt x="86114" y="-44"/>
                      <a:pt x="67103" y="-5223"/>
                      <a:pt x="63801" y="6921"/>
                    </a:cubicBezTo>
                    <a:cubicBezTo>
                      <a:pt x="52377" y="48087"/>
                      <a:pt x="36668" y="91485"/>
                      <a:pt x="23637" y="134973"/>
                    </a:cubicBezTo>
                    <a:cubicBezTo>
                      <a:pt x="22566" y="138723"/>
                      <a:pt x="21406" y="142652"/>
                      <a:pt x="20335" y="146403"/>
                    </a:cubicBezTo>
                    <a:cubicBezTo>
                      <a:pt x="17211" y="157386"/>
                      <a:pt x="14176" y="168281"/>
                      <a:pt x="11677" y="179264"/>
                    </a:cubicBezTo>
                    <a:lnTo>
                      <a:pt x="11677" y="179443"/>
                    </a:lnTo>
                    <a:cubicBezTo>
                      <a:pt x="10606" y="183818"/>
                      <a:pt x="9446" y="188283"/>
                      <a:pt x="8553" y="192659"/>
                    </a:cubicBezTo>
                    <a:cubicBezTo>
                      <a:pt x="4983" y="209446"/>
                      <a:pt x="2127" y="226323"/>
                      <a:pt x="520" y="242754"/>
                    </a:cubicBezTo>
                    <a:cubicBezTo>
                      <a:pt x="-1979" y="268204"/>
                      <a:pt x="4448" y="292760"/>
                      <a:pt x="21406" y="307941"/>
                    </a:cubicBezTo>
                    <a:cubicBezTo>
                      <a:pt x="24708" y="310888"/>
                      <a:pt x="28635" y="313745"/>
                      <a:pt x="32830" y="315799"/>
                    </a:cubicBezTo>
                    <a:cubicBezTo>
                      <a:pt x="39435" y="319371"/>
                      <a:pt x="46932" y="321782"/>
                      <a:pt x="55590" y="322853"/>
                    </a:cubicBezTo>
                    <a:cubicBezTo>
                      <a:pt x="85579" y="326604"/>
                      <a:pt x="107357" y="317496"/>
                      <a:pt x="123065" y="300529"/>
                    </a:cubicBezTo>
                    <a:cubicBezTo>
                      <a:pt x="126814" y="296600"/>
                      <a:pt x="130116" y="292225"/>
                      <a:pt x="133240" y="287492"/>
                    </a:cubicBezTo>
                    <a:cubicBezTo>
                      <a:pt x="157428" y="250255"/>
                      <a:pt x="163408" y="190515"/>
                      <a:pt x="165461" y="139973"/>
                    </a:cubicBezTo>
                    <a:cubicBezTo>
                      <a:pt x="189470" y="157743"/>
                      <a:pt x="215085" y="173013"/>
                      <a:pt x="243022" y="183997"/>
                    </a:cubicBezTo>
                    <a:cubicBezTo>
                      <a:pt x="259355" y="190426"/>
                      <a:pt x="279169" y="195784"/>
                      <a:pt x="298716" y="197391"/>
                    </a:cubicBezTo>
                    <a:cubicBezTo>
                      <a:pt x="302197" y="197748"/>
                      <a:pt x="305499" y="198016"/>
                      <a:pt x="308801" y="198016"/>
                    </a:cubicBezTo>
                    <a:cubicBezTo>
                      <a:pt x="325760" y="198374"/>
                      <a:pt x="342093" y="195337"/>
                      <a:pt x="355749" y="187301"/>
                    </a:cubicBezTo>
                    <a:cubicBezTo>
                      <a:pt x="357444" y="186229"/>
                      <a:pt x="359319" y="185068"/>
                      <a:pt x="361104" y="183818"/>
                    </a:cubicBezTo>
                    <a:cubicBezTo>
                      <a:pt x="370029" y="177210"/>
                      <a:pt x="377616" y="167923"/>
                      <a:pt x="382614" y="155332"/>
                    </a:cubicBezTo>
                    <a:cubicBezTo>
                      <a:pt x="387344" y="143813"/>
                      <a:pt x="388058" y="132205"/>
                      <a:pt x="385470" y="1212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 name="Google Shape;61;p2"/>
              <p:cNvSpPr/>
              <p:nvPr/>
            </p:nvSpPr>
            <p:spPr>
              <a:xfrm>
                <a:off x="398337" y="-78215"/>
                <a:ext cx="127820" cy="225287"/>
              </a:xfrm>
              <a:custGeom>
                <a:rect b="b" l="l" r="r" t="t"/>
                <a:pathLst>
                  <a:path extrusionOk="0" h="225287" w="127820">
                    <a:moveTo>
                      <a:pt x="127543" y="6153"/>
                    </a:moveTo>
                    <a:cubicBezTo>
                      <a:pt x="113262" y="48391"/>
                      <a:pt x="94698" y="91968"/>
                      <a:pt x="73812" y="134384"/>
                    </a:cubicBezTo>
                    <a:cubicBezTo>
                      <a:pt x="83898" y="143938"/>
                      <a:pt x="92466" y="155279"/>
                      <a:pt x="101302" y="166084"/>
                    </a:cubicBezTo>
                    <a:cubicBezTo>
                      <a:pt x="109157" y="175817"/>
                      <a:pt x="118082" y="185908"/>
                      <a:pt x="124687" y="197070"/>
                    </a:cubicBezTo>
                    <a:cubicBezTo>
                      <a:pt x="121563" y="201803"/>
                      <a:pt x="118261" y="206178"/>
                      <a:pt x="114512" y="210107"/>
                    </a:cubicBezTo>
                    <a:cubicBezTo>
                      <a:pt x="104783" y="200017"/>
                      <a:pt x="97286" y="186712"/>
                      <a:pt x="89075" y="175549"/>
                    </a:cubicBezTo>
                    <a:cubicBezTo>
                      <a:pt x="82024" y="165995"/>
                      <a:pt x="74348" y="156886"/>
                      <a:pt x="67565" y="147064"/>
                    </a:cubicBezTo>
                    <a:cubicBezTo>
                      <a:pt x="53909" y="173942"/>
                      <a:pt x="39450" y="200195"/>
                      <a:pt x="24277" y="225288"/>
                    </a:cubicBezTo>
                    <a:cubicBezTo>
                      <a:pt x="20082" y="223234"/>
                      <a:pt x="16155" y="220377"/>
                      <a:pt x="12852" y="217430"/>
                    </a:cubicBezTo>
                    <a:cubicBezTo>
                      <a:pt x="30257" y="176264"/>
                      <a:pt x="49446" y="134741"/>
                      <a:pt x="69707" y="94200"/>
                    </a:cubicBezTo>
                    <a:cubicBezTo>
                      <a:pt x="46501" y="97683"/>
                      <a:pt x="23206" y="100183"/>
                      <a:pt x="0" y="102058"/>
                    </a:cubicBezTo>
                    <a:cubicBezTo>
                      <a:pt x="982" y="97683"/>
                      <a:pt x="2053" y="93218"/>
                      <a:pt x="3124" y="88842"/>
                    </a:cubicBezTo>
                    <a:lnTo>
                      <a:pt x="3124" y="88842"/>
                    </a:lnTo>
                    <a:cubicBezTo>
                      <a:pt x="27311" y="86342"/>
                      <a:pt x="51499" y="83931"/>
                      <a:pt x="75776" y="82234"/>
                    </a:cubicBezTo>
                    <a:cubicBezTo>
                      <a:pt x="89610" y="54909"/>
                      <a:pt x="103891" y="28031"/>
                      <a:pt x="118439" y="2403"/>
                    </a:cubicBezTo>
                    <a:cubicBezTo>
                      <a:pt x="121295" y="-2509"/>
                      <a:pt x="129417" y="795"/>
                      <a:pt x="127543" y="615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 name="Google Shape;62;p2"/>
              <p:cNvSpPr/>
              <p:nvPr/>
            </p:nvSpPr>
            <p:spPr>
              <a:xfrm>
                <a:off x="552178" y="-86914"/>
                <a:ext cx="222986" cy="116204"/>
              </a:xfrm>
              <a:custGeom>
                <a:rect b="b" l="l" r="r" t="t"/>
                <a:pathLst>
                  <a:path extrusionOk="0" h="116204" w="222986">
                    <a:moveTo>
                      <a:pt x="184251" y="37445"/>
                    </a:moveTo>
                    <a:cubicBezTo>
                      <a:pt x="189160" y="58786"/>
                      <a:pt x="194783" y="80307"/>
                      <a:pt x="198710" y="102006"/>
                    </a:cubicBezTo>
                    <a:cubicBezTo>
                      <a:pt x="197014" y="103256"/>
                      <a:pt x="195140" y="104328"/>
                      <a:pt x="193355" y="105489"/>
                    </a:cubicBezTo>
                    <a:cubicBezTo>
                      <a:pt x="186928" y="83343"/>
                      <a:pt x="183626" y="59947"/>
                      <a:pt x="181395" y="37087"/>
                    </a:cubicBezTo>
                    <a:cubicBezTo>
                      <a:pt x="164883" y="35837"/>
                      <a:pt x="148550" y="34141"/>
                      <a:pt x="132127" y="32087"/>
                    </a:cubicBezTo>
                    <a:cubicBezTo>
                      <a:pt x="135697" y="46374"/>
                      <a:pt x="137750" y="61019"/>
                      <a:pt x="140427" y="75485"/>
                    </a:cubicBezTo>
                    <a:cubicBezTo>
                      <a:pt x="142748" y="88880"/>
                      <a:pt x="145961" y="102631"/>
                      <a:pt x="146407" y="116204"/>
                    </a:cubicBezTo>
                    <a:cubicBezTo>
                      <a:pt x="143105" y="116204"/>
                      <a:pt x="139803" y="115847"/>
                      <a:pt x="136322" y="115579"/>
                    </a:cubicBezTo>
                    <a:cubicBezTo>
                      <a:pt x="128021" y="90398"/>
                      <a:pt x="124273" y="57715"/>
                      <a:pt x="124540" y="31372"/>
                    </a:cubicBezTo>
                    <a:cubicBezTo>
                      <a:pt x="109010" y="29497"/>
                      <a:pt x="93480" y="27443"/>
                      <a:pt x="77950" y="25389"/>
                    </a:cubicBezTo>
                    <a:cubicBezTo>
                      <a:pt x="52067" y="21907"/>
                      <a:pt x="20650" y="23514"/>
                      <a:pt x="835" y="4673"/>
                    </a:cubicBezTo>
                    <a:cubicBezTo>
                      <a:pt x="-1218" y="2797"/>
                      <a:pt x="835" y="-685"/>
                      <a:pt x="3513" y="118"/>
                    </a:cubicBezTo>
                    <a:cubicBezTo>
                      <a:pt x="72416" y="19942"/>
                      <a:pt x="148550" y="16013"/>
                      <a:pt x="219684" y="28068"/>
                    </a:cubicBezTo>
                    <a:cubicBezTo>
                      <a:pt x="221112" y="31819"/>
                      <a:pt x="222184" y="35569"/>
                      <a:pt x="222987" y="39409"/>
                    </a:cubicBezTo>
                    <a:cubicBezTo>
                      <a:pt x="210134" y="39052"/>
                      <a:pt x="197103" y="38427"/>
                      <a:pt x="184251" y="37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3" name="Google Shape;63;p2"/>
              <p:cNvSpPr/>
              <p:nvPr/>
            </p:nvSpPr>
            <p:spPr>
              <a:xfrm>
                <a:off x="525969" y="184822"/>
                <a:ext cx="153583" cy="302291"/>
              </a:xfrm>
              <a:custGeom>
                <a:rect b="b" l="l" r="r" t="t"/>
                <a:pathLst>
                  <a:path extrusionOk="0" h="302291" w="153583">
                    <a:moveTo>
                      <a:pt x="134951" y="226479"/>
                    </a:moveTo>
                    <a:cubicBezTo>
                      <a:pt x="139324" y="234337"/>
                      <a:pt x="145483" y="242642"/>
                      <a:pt x="149053" y="251482"/>
                    </a:cubicBezTo>
                    <a:cubicBezTo>
                      <a:pt x="145751" y="255768"/>
                      <a:pt x="142270" y="259965"/>
                      <a:pt x="138343" y="264251"/>
                    </a:cubicBezTo>
                    <a:cubicBezTo>
                      <a:pt x="129507" y="254072"/>
                      <a:pt x="124955" y="237552"/>
                      <a:pt x="119778" y="225765"/>
                    </a:cubicBezTo>
                    <a:cubicBezTo>
                      <a:pt x="116922" y="219514"/>
                      <a:pt x="113173" y="212995"/>
                      <a:pt x="110942" y="206298"/>
                    </a:cubicBezTo>
                    <a:cubicBezTo>
                      <a:pt x="91128" y="243267"/>
                      <a:pt x="64976" y="276574"/>
                      <a:pt x="33738" y="302292"/>
                    </a:cubicBezTo>
                    <a:cubicBezTo>
                      <a:pt x="27758" y="299792"/>
                      <a:pt x="22938" y="296666"/>
                      <a:pt x="18654" y="292826"/>
                    </a:cubicBezTo>
                    <a:cubicBezTo>
                      <a:pt x="38290" y="273360"/>
                      <a:pt x="55694" y="253357"/>
                      <a:pt x="70956" y="232640"/>
                    </a:cubicBezTo>
                    <a:cubicBezTo>
                      <a:pt x="48375" y="237373"/>
                      <a:pt x="23206" y="237194"/>
                      <a:pt x="0" y="235141"/>
                    </a:cubicBezTo>
                    <a:cubicBezTo>
                      <a:pt x="179" y="232283"/>
                      <a:pt x="446" y="229336"/>
                      <a:pt x="982" y="226479"/>
                    </a:cubicBezTo>
                    <a:cubicBezTo>
                      <a:pt x="26865" y="222371"/>
                      <a:pt x="54534" y="218978"/>
                      <a:pt x="79792" y="220496"/>
                    </a:cubicBezTo>
                    <a:cubicBezTo>
                      <a:pt x="96751" y="195850"/>
                      <a:pt x="110406" y="169597"/>
                      <a:pt x="121206" y="141647"/>
                    </a:cubicBezTo>
                    <a:cubicBezTo>
                      <a:pt x="88718" y="143701"/>
                      <a:pt x="56230" y="144504"/>
                      <a:pt x="23831" y="142629"/>
                    </a:cubicBezTo>
                    <a:cubicBezTo>
                      <a:pt x="24902" y="139772"/>
                      <a:pt x="26062" y="137093"/>
                      <a:pt x="26954" y="134325"/>
                    </a:cubicBezTo>
                    <a:cubicBezTo>
                      <a:pt x="59800" y="133967"/>
                      <a:pt x="92556" y="132896"/>
                      <a:pt x="125579" y="129770"/>
                    </a:cubicBezTo>
                    <a:cubicBezTo>
                      <a:pt x="139057" y="90926"/>
                      <a:pt x="147089" y="48510"/>
                      <a:pt x="149142" y="736"/>
                    </a:cubicBezTo>
                    <a:cubicBezTo>
                      <a:pt x="149142" y="-67"/>
                      <a:pt x="150570" y="-335"/>
                      <a:pt x="150570" y="558"/>
                    </a:cubicBezTo>
                    <a:cubicBezTo>
                      <a:pt x="160031" y="64048"/>
                      <a:pt x="146822" y="134414"/>
                      <a:pt x="116476" y="195761"/>
                    </a:cubicBezTo>
                    <a:cubicBezTo>
                      <a:pt x="123794" y="205137"/>
                      <a:pt x="129150" y="216120"/>
                      <a:pt x="134951" y="22647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4" name="Google Shape;64;p2"/>
              <p:cNvSpPr/>
              <p:nvPr/>
            </p:nvSpPr>
            <p:spPr>
              <a:xfrm>
                <a:off x="669303" y="154572"/>
                <a:ext cx="212697" cy="164216"/>
              </a:xfrm>
              <a:custGeom>
                <a:rect b="b" l="l" r="r" t="t"/>
                <a:pathLst>
                  <a:path extrusionOk="0" h="164216" w="212697">
                    <a:moveTo>
                      <a:pt x="212698" y="153323"/>
                    </a:moveTo>
                    <a:cubicBezTo>
                      <a:pt x="212698" y="153323"/>
                      <a:pt x="212698" y="153323"/>
                      <a:pt x="212698" y="153501"/>
                    </a:cubicBezTo>
                    <a:cubicBezTo>
                      <a:pt x="209395" y="156984"/>
                      <a:pt x="205647" y="159484"/>
                      <a:pt x="201541" y="161359"/>
                    </a:cubicBezTo>
                    <a:cubicBezTo>
                      <a:pt x="184315" y="139839"/>
                      <a:pt x="166732" y="120015"/>
                      <a:pt x="148614" y="101798"/>
                    </a:cubicBezTo>
                    <a:cubicBezTo>
                      <a:pt x="155397" y="120194"/>
                      <a:pt x="162716" y="143589"/>
                      <a:pt x="162002" y="164217"/>
                    </a:cubicBezTo>
                    <a:cubicBezTo>
                      <a:pt x="157807" y="163413"/>
                      <a:pt x="153523" y="162520"/>
                      <a:pt x="149417" y="161270"/>
                    </a:cubicBezTo>
                    <a:cubicBezTo>
                      <a:pt x="149060" y="155287"/>
                      <a:pt x="149060" y="149215"/>
                      <a:pt x="148614" y="143322"/>
                    </a:cubicBezTo>
                    <a:cubicBezTo>
                      <a:pt x="147364" y="128409"/>
                      <a:pt x="145044" y="113139"/>
                      <a:pt x="142188" y="98405"/>
                    </a:cubicBezTo>
                    <a:cubicBezTo>
                      <a:pt x="142009" y="97334"/>
                      <a:pt x="142366" y="96709"/>
                      <a:pt x="142991" y="96173"/>
                    </a:cubicBezTo>
                    <a:cubicBezTo>
                      <a:pt x="133084" y="86618"/>
                      <a:pt x="123088" y="77510"/>
                      <a:pt x="112734" y="68848"/>
                    </a:cubicBezTo>
                    <a:cubicBezTo>
                      <a:pt x="113805" y="80456"/>
                      <a:pt x="113805" y="92244"/>
                      <a:pt x="114162" y="103852"/>
                    </a:cubicBezTo>
                    <a:cubicBezTo>
                      <a:pt x="114341" y="117247"/>
                      <a:pt x="114965" y="130909"/>
                      <a:pt x="112734" y="144125"/>
                    </a:cubicBezTo>
                    <a:cubicBezTo>
                      <a:pt x="106754" y="140821"/>
                      <a:pt x="100953" y="136892"/>
                      <a:pt x="95330" y="132963"/>
                    </a:cubicBezTo>
                    <a:cubicBezTo>
                      <a:pt x="95330" y="123230"/>
                      <a:pt x="96312" y="113496"/>
                      <a:pt x="97026" y="103852"/>
                    </a:cubicBezTo>
                    <a:cubicBezTo>
                      <a:pt x="98097" y="89565"/>
                      <a:pt x="99078" y="74652"/>
                      <a:pt x="102381" y="60633"/>
                    </a:cubicBezTo>
                    <a:cubicBezTo>
                      <a:pt x="72392" y="37237"/>
                      <a:pt x="39457" y="17234"/>
                      <a:pt x="186" y="804"/>
                    </a:cubicBezTo>
                    <a:cubicBezTo>
                      <a:pt x="-171" y="625"/>
                      <a:pt x="7" y="0"/>
                      <a:pt x="543" y="0"/>
                    </a:cubicBezTo>
                    <a:cubicBezTo>
                      <a:pt x="28033" y="7233"/>
                      <a:pt x="55791" y="18217"/>
                      <a:pt x="82477" y="32683"/>
                    </a:cubicBezTo>
                    <a:cubicBezTo>
                      <a:pt x="101131" y="24646"/>
                      <a:pt x="119874" y="15716"/>
                      <a:pt x="138796" y="8483"/>
                    </a:cubicBezTo>
                    <a:cubicBezTo>
                      <a:pt x="141652" y="10091"/>
                      <a:pt x="144598" y="11966"/>
                      <a:pt x="147275" y="13841"/>
                    </a:cubicBezTo>
                    <a:cubicBezTo>
                      <a:pt x="128889" y="23396"/>
                      <a:pt x="108004" y="30182"/>
                      <a:pt x="87922" y="35719"/>
                    </a:cubicBezTo>
                    <a:cubicBezTo>
                      <a:pt x="138707" y="64204"/>
                      <a:pt x="184583" y="104656"/>
                      <a:pt x="212698" y="15332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5" name="Google Shape;65;p2"/>
              <p:cNvSpPr/>
              <p:nvPr/>
            </p:nvSpPr>
            <p:spPr>
              <a:xfrm>
                <a:off x="587108" y="484949"/>
                <a:ext cx="202509" cy="269162"/>
              </a:xfrm>
              <a:custGeom>
                <a:rect b="b" l="l" r="r" t="t"/>
                <a:pathLst>
                  <a:path extrusionOk="0" h="269162" w="202509">
                    <a:moveTo>
                      <a:pt x="114958" y="175580"/>
                    </a:moveTo>
                    <a:cubicBezTo>
                      <a:pt x="113352" y="204155"/>
                      <a:pt x="120492" y="232462"/>
                      <a:pt x="129864" y="259965"/>
                    </a:cubicBezTo>
                    <a:cubicBezTo>
                      <a:pt x="127632" y="262287"/>
                      <a:pt x="125312" y="264520"/>
                      <a:pt x="122813" y="266841"/>
                    </a:cubicBezTo>
                    <a:cubicBezTo>
                      <a:pt x="112102" y="241570"/>
                      <a:pt x="105051" y="213442"/>
                      <a:pt x="103980" y="187635"/>
                    </a:cubicBezTo>
                    <a:cubicBezTo>
                      <a:pt x="74437" y="218889"/>
                      <a:pt x="40075" y="246124"/>
                      <a:pt x="3481" y="269163"/>
                    </a:cubicBezTo>
                    <a:cubicBezTo>
                      <a:pt x="1785" y="266216"/>
                      <a:pt x="625" y="263180"/>
                      <a:pt x="0" y="260055"/>
                    </a:cubicBezTo>
                    <a:cubicBezTo>
                      <a:pt x="38290" y="235230"/>
                      <a:pt x="73813" y="205405"/>
                      <a:pt x="104248" y="171115"/>
                    </a:cubicBezTo>
                    <a:cubicBezTo>
                      <a:pt x="104873" y="169240"/>
                      <a:pt x="106122" y="167990"/>
                      <a:pt x="107818" y="167543"/>
                    </a:cubicBezTo>
                    <a:cubicBezTo>
                      <a:pt x="107996" y="167186"/>
                      <a:pt x="108175" y="167097"/>
                      <a:pt x="108264" y="166918"/>
                    </a:cubicBezTo>
                    <a:cubicBezTo>
                      <a:pt x="80149" y="172097"/>
                      <a:pt x="50339" y="176205"/>
                      <a:pt x="21242" y="175401"/>
                    </a:cubicBezTo>
                    <a:cubicBezTo>
                      <a:pt x="22670" y="173080"/>
                      <a:pt x="24188" y="170847"/>
                      <a:pt x="25616" y="168615"/>
                    </a:cubicBezTo>
                    <a:cubicBezTo>
                      <a:pt x="55159" y="167186"/>
                      <a:pt x="84166" y="165936"/>
                      <a:pt x="113887" y="160310"/>
                    </a:cubicBezTo>
                    <a:cubicBezTo>
                      <a:pt x="127275" y="144415"/>
                      <a:pt x="139324" y="127806"/>
                      <a:pt x="150303" y="110304"/>
                    </a:cubicBezTo>
                    <a:cubicBezTo>
                      <a:pt x="122545" y="114054"/>
                      <a:pt x="94430" y="115304"/>
                      <a:pt x="66494" y="115304"/>
                    </a:cubicBezTo>
                    <a:cubicBezTo>
                      <a:pt x="68100" y="113251"/>
                      <a:pt x="69796" y="111197"/>
                      <a:pt x="71403" y="109143"/>
                    </a:cubicBezTo>
                    <a:cubicBezTo>
                      <a:pt x="99160" y="107089"/>
                      <a:pt x="126829" y="104767"/>
                      <a:pt x="154587" y="103517"/>
                    </a:cubicBezTo>
                    <a:cubicBezTo>
                      <a:pt x="173776" y="71906"/>
                      <a:pt x="188681" y="37795"/>
                      <a:pt x="198232" y="1540"/>
                    </a:cubicBezTo>
                    <a:cubicBezTo>
                      <a:pt x="199035" y="-1139"/>
                      <a:pt x="203141" y="-67"/>
                      <a:pt x="202426" y="2790"/>
                    </a:cubicBezTo>
                    <a:cubicBezTo>
                      <a:pt x="190110" y="69227"/>
                      <a:pt x="158068" y="126913"/>
                      <a:pt x="114958" y="1755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6" name="Google Shape;66;p2"/>
              <p:cNvSpPr/>
              <p:nvPr/>
            </p:nvSpPr>
            <p:spPr>
              <a:xfrm>
                <a:off x="808072" y="464201"/>
                <a:ext cx="220660" cy="149982"/>
              </a:xfrm>
              <a:custGeom>
                <a:rect b="b" l="l" r="r" t="t"/>
                <a:pathLst>
                  <a:path extrusionOk="0" h="149982" w="220660">
                    <a:moveTo>
                      <a:pt x="220661" y="149983"/>
                    </a:moveTo>
                    <a:cubicBezTo>
                      <a:pt x="197455" y="123551"/>
                      <a:pt x="172285" y="102030"/>
                      <a:pt x="135692" y="83367"/>
                    </a:cubicBezTo>
                    <a:cubicBezTo>
                      <a:pt x="130783" y="80867"/>
                      <a:pt x="125784" y="78367"/>
                      <a:pt x="120965" y="75688"/>
                    </a:cubicBezTo>
                    <a:cubicBezTo>
                      <a:pt x="120608" y="75509"/>
                      <a:pt x="120340" y="75331"/>
                      <a:pt x="119894" y="75241"/>
                    </a:cubicBezTo>
                    <a:cubicBezTo>
                      <a:pt x="78569" y="53274"/>
                      <a:pt x="37781" y="28718"/>
                      <a:pt x="294" y="1036"/>
                    </a:cubicBezTo>
                    <a:cubicBezTo>
                      <a:pt x="-330" y="589"/>
                      <a:pt x="116" y="-214"/>
                      <a:pt x="919" y="53"/>
                    </a:cubicBezTo>
                    <a:cubicBezTo>
                      <a:pt x="26803" y="12466"/>
                      <a:pt x="52864" y="26575"/>
                      <a:pt x="78748" y="41576"/>
                    </a:cubicBezTo>
                    <a:cubicBezTo>
                      <a:pt x="92761" y="37201"/>
                      <a:pt x="107130" y="33718"/>
                      <a:pt x="121411" y="30414"/>
                    </a:cubicBezTo>
                    <a:cubicBezTo>
                      <a:pt x="134085" y="27468"/>
                      <a:pt x="147294" y="26485"/>
                      <a:pt x="160058" y="24789"/>
                    </a:cubicBezTo>
                    <a:cubicBezTo>
                      <a:pt x="160236" y="24789"/>
                      <a:pt x="160236" y="24789"/>
                      <a:pt x="160236" y="24789"/>
                    </a:cubicBezTo>
                    <a:cubicBezTo>
                      <a:pt x="161307" y="25771"/>
                      <a:pt x="162289" y="26485"/>
                      <a:pt x="163182" y="27468"/>
                    </a:cubicBezTo>
                    <a:cubicBezTo>
                      <a:pt x="147830" y="32468"/>
                      <a:pt x="132925" y="38630"/>
                      <a:pt x="116859" y="42380"/>
                    </a:cubicBezTo>
                    <a:cubicBezTo>
                      <a:pt x="108559" y="44434"/>
                      <a:pt x="99633" y="47381"/>
                      <a:pt x="90797" y="48542"/>
                    </a:cubicBezTo>
                    <a:cubicBezTo>
                      <a:pt x="109987" y="59704"/>
                      <a:pt x="128641" y="71491"/>
                      <a:pt x="147027" y="83457"/>
                    </a:cubicBezTo>
                    <a:cubicBezTo>
                      <a:pt x="164431" y="80599"/>
                      <a:pt x="181746" y="77206"/>
                      <a:pt x="199151" y="74170"/>
                    </a:cubicBezTo>
                    <a:cubicBezTo>
                      <a:pt x="199954" y="75599"/>
                      <a:pt x="200757" y="77117"/>
                      <a:pt x="201382" y="78545"/>
                    </a:cubicBezTo>
                    <a:cubicBezTo>
                      <a:pt x="183978" y="81849"/>
                      <a:pt x="166038" y="83457"/>
                      <a:pt x="148812" y="84528"/>
                    </a:cubicBezTo>
                    <a:cubicBezTo>
                      <a:pt x="158094" y="90511"/>
                      <a:pt x="167466" y="96673"/>
                      <a:pt x="176480" y="102745"/>
                    </a:cubicBezTo>
                    <a:cubicBezTo>
                      <a:pt x="191743" y="112925"/>
                      <a:pt x="206469" y="124444"/>
                      <a:pt x="219947" y="137481"/>
                    </a:cubicBezTo>
                    <a:cubicBezTo>
                      <a:pt x="220393" y="141678"/>
                      <a:pt x="220661" y="145875"/>
                      <a:pt x="220661" y="14998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7" name="Google Shape;67;p2"/>
              <p:cNvSpPr/>
              <p:nvPr/>
            </p:nvSpPr>
            <p:spPr>
              <a:xfrm>
                <a:off x="927024" y="539353"/>
                <a:ext cx="14396" cy="133945"/>
              </a:xfrm>
              <a:custGeom>
                <a:rect b="b" l="l" r="r" t="t"/>
                <a:pathLst>
                  <a:path extrusionOk="0" h="133945" w="14396">
                    <a:moveTo>
                      <a:pt x="5316" y="133945"/>
                    </a:moveTo>
                    <a:cubicBezTo>
                      <a:pt x="3620" y="133499"/>
                      <a:pt x="1835" y="132963"/>
                      <a:pt x="139" y="132338"/>
                    </a:cubicBezTo>
                    <a:cubicBezTo>
                      <a:pt x="-307" y="88493"/>
                      <a:pt x="496" y="44648"/>
                      <a:pt x="139" y="804"/>
                    </a:cubicBezTo>
                    <a:cubicBezTo>
                      <a:pt x="139" y="179"/>
                      <a:pt x="496" y="0"/>
                      <a:pt x="942" y="0"/>
                    </a:cubicBezTo>
                    <a:cubicBezTo>
                      <a:pt x="1388" y="179"/>
                      <a:pt x="1745" y="357"/>
                      <a:pt x="2013" y="446"/>
                    </a:cubicBezTo>
                    <a:cubicBezTo>
                      <a:pt x="16919" y="41970"/>
                      <a:pt x="18793" y="91619"/>
                      <a:pt x="5316" y="1339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 name="Google Shape;68;p2"/>
              <p:cNvSpPr/>
              <p:nvPr/>
            </p:nvSpPr>
            <p:spPr>
              <a:xfrm>
                <a:off x="873192" y="827237"/>
                <a:ext cx="165358" cy="261470"/>
              </a:xfrm>
              <a:custGeom>
                <a:rect b="b" l="l" r="r" t="t"/>
                <a:pathLst>
                  <a:path extrusionOk="0" h="261470" w="165358">
                    <a:moveTo>
                      <a:pt x="109397" y="134044"/>
                    </a:moveTo>
                    <a:cubicBezTo>
                      <a:pt x="130550" y="172084"/>
                      <a:pt x="146615" y="212625"/>
                      <a:pt x="155719" y="255487"/>
                    </a:cubicBezTo>
                    <a:cubicBezTo>
                      <a:pt x="155719" y="255487"/>
                      <a:pt x="155719" y="255487"/>
                      <a:pt x="155719" y="255666"/>
                    </a:cubicBezTo>
                    <a:cubicBezTo>
                      <a:pt x="150185" y="258523"/>
                      <a:pt x="143938" y="260399"/>
                      <a:pt x="137511" y="261470"/>
                    </a:cubicBezTo>
                    <a:cubicBezTo>
                      <a:pt x="127604" y="227984"/>
                      <a:pt x="116358" y="195658"/>
                      <a:pt x="102792" y="164315"/>
                    </a:cubicBezTo>
                    <a:cubicBezTo>
                      <a:pt x="99043" y="179406"/>
                      <a:pt x="91189" y="192890"/>
                      <a:pt x="80211" y="205481"/>
                    </a:cubicBezTo>
                    <a:cubicBezTo>
                      <a:pt x="72178" y="214768"/>
                      <a:pt x="63431" y="224055"/>
                      <a:pt x="54149" y="232806"/>
                    </a:cubicBezTo>
                    <a:cubicBezTo>
                      <a:pt x="51203" y="229502"/>
                      <a:pt x="48169" y="226019"/>
                      <a:pt x="45313" y="222269"/>
                    </a:cubicBezTo>
                    <a:cubicBezTo>
                      <a:pt x="51560" y="216911"/>
                      <a:pt x="57897" y="211107"/>
                      <a:pt x="63699" y="204945"/>
                    </a:cubicBezTo>
                    <a:cubicBezTo>
                      <a:pt x="79229" y="188425"/>
                      <a:pt x="87262" y="170655"/>
                      <a:pt x="97258" y="151814"/>
                    </a:cubicBezTo>
                    <a:cubicBezTo>
                      <a:pt x="89136" y="134044"/>
                      <a:pt x="80300" y="116809"/>
                      <a:pt x="70571" y="99932"/>
                    </a:cubicBezTo>
                    <a:cubicBezTo>
                      <a:pt x="61825" y="129043"/>
                      <a:pt x="41653" y="155386"/>
                      <a:pt x="16573" y="172888"/>
                    </a:cubicBezTo>
                    <a:cubicBezTo>
                      <a:pt x="14877" y="169316"/>
                      <a:pt x="13092" y="165476"/>
                      <a:pt x="11575" y="161726"/>
                    </a:cubicBezTo>
                    <a:cubicBezTo>
                      <a:pt x="32907" y="141634"/>
                      <a:pt x="50846" y="119935"/>
                      <a:pt x="67983" y="95378"/>
                    </a:cubicBezTo>
                    <a:cubicBezTo>
                      <a:pt x="49329" y="63320"/>
                      <a:pt x="27194" y="32960"/>
                      <a:pt x="775" y="4384"/>
                    </a:cubicBezTo>
                    <a:cubicBezTo>
                      <a:pt x="-1545" y="1884"/>
                      <a:pt x="1846" y="-1598"/>
                      <a:pt x="4345" y="813"/>
                    </a:cubicBezTo>
                    <a:cubicBezTo>
                      <a:pt x="43795" y="38407"/>
                      <a:pt x="78783" y="81091"/>
                      <a:pt x="105916" y="128061"/>
                    </a:cubicBezTo>
                    <a:cubicBezTo>
                      <a:pt x="123052" y="125739"/>
                      <a:pt x="140814" y="124578"/>
                      <a:pt x="158486" y="123685"/>
                    </a:cubicBezTo>
                    <a:cubicBezTo>
                      <a:pt x="160807" y="126989"/>
                      <a:pt x="163216" y="130561"/>
                      <a:pt x="165358" y="134490"/>
                    </a:cubicBezTo>
                    <a:cubicBezTo>
                      <a:pt x="146615" y="136455"/>
                      <a:pt x="127426" y="136455"/>
                      <a:pt x="109397" y="1340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9" name="Google Shape;69;p2"/>
              <p:cNvSpPr/>
              <p:nvPr/>
            </p:nvSpPr>
            <p:spPr>
              <a:xfrm>
                <a:off x="570060" y="815682"/>
                <a:ext cx="270424" cy="249361"/>
              </a:xfrm>
              <a:custGeom>
                <a:rect b="b" l="l" r="r" t="t"/>
                <a:pathLst>
                  <a:path extrusionOk="0" h="249361" w="270424">
                    <a:moveTo>
                      <a:pt x="149231" y="136669"/>
                    </a:moveTo>
                    <a:cubicBezTo>
                      <a:pt x="156283" y="153010"/>
                      <a:pt x="161906" y="169351"/>
                      <a:pt x="166190" y="186675"/>
                    </a:cubicBezTo>
                    <a:cubicBezTo>
                      <a:pt x="168064" y="194087"/>
                      <a:pt x="170117" y="201766"/>
                      <a:pt x="171545" y="209446"/>
                    </a:cubicBezTo>
                    <a:cubicBezTo>
                      <a:pt x="170474" y="210875"/>
                      <a:pt x="169046" y="212125"/>
                      <a:pt x="167796" y="213375"/>
                    </a:cubicBezTo>
                    <a:cubicBezTo>
                      <a:pt x="165922" y="215072"/>
                      <a:pt x="164048" y="216947"/>
                      <a:pt x="161816" y="219001"/>
                    </a:cubicBezTo>
                    <a:cubicBezTo>
                      <a:pt x="159585" y="209267"/>
                      <a:pt x="158692" y="198909"/>
                      <a:pt x="156818" y="189265"/>
                    </a:cubicBezTo>
                    <a:cubicBezTo>
                      <a:pt x="153516" y="172477"/>
                      <a:pt x="149946" y="155778"/>
                      <a:pt x="146465" y="139169"/>
                    </a:cubicBezTo>
                    <a:cubicBezTo>
                      <a:pt x="142984" y="142295"/>
                      <a:pt x="139414" y="145420"/>
                      <a:pt x="135933" y="148456"/>
                    </a:cubicBezTo>
                    <a:cubicBezTo>
                      <a:pt x="94609" y="184889"/>
                      <a:pt x="50964" y="218822"/>
                      <a:pt x="4998" y="249361"/>
                    </a:cubicBezTo>
                    <a:cubicBezTo>
                      <a:pt x="2499" y="245075"/>
                      <a:pt x="803" y="240521"/>
                      <a:pt x="0" y="235699"/>
                    </a:cubicBezTo>
                    <a:cubicBezTo>
                      <a:pt x="38647" y="208999"/>
                      <a:pt x="76936" y="180514"/>
                      <a:pt x="113709" y="150510"/>
                    </a:cubicBezTo>
                    <a:cubicBezTo>
                      <a:pt x="90324" y="144259"/>
                      <a:pt x="66761" y="138276"/>
                      <a:pt x="43020" y="132740"/>
                    </a:cubicBezTo>
                    <a:cubicBezTo>
                      <a:pt x="43199" y="132383"/>
                      <a:pt x="43466" y="132115"/>
                      <a:pt x="43645" y="131936"/>
                    </a:cubicBezTo>
                    <a:cubicBezTo>
                      <a:pt x="68636" y="136669"/>
                      <a:pt x="93537" y="141848"/>
                      <a:pt x="118528" y="146581"/>
                    </a:cubicBezTo>
                    <a:cubicBezTo>
                      <a:pt x="134505" y="133365"/>
                      <a:pt x="150124" y="119702"/>
                      <a:pt x="165654" y="105861"/>
                    </a:cubicBezTo>
                    <a:cubicBezTo>
                      <a:pt x="149767" y="100504"/>
                      <a:pt x="133969" y="95503"/>
                      <a:pt x="117725" y="91395"/>
                    </a:cubicBezTo>
                    <a:cubicBezTo>
                      <a:pt x="110496" y="89699"/>
                      <a:pt x="103088" y="88091"/>
                      <a:pt x="95947" y="86395"/>
                    </a:cubicBezTo>
                    <a:cubicBezTo>
                      <a:pt x="99696" y="83716"/>
                      <a:pt x="103177" y="81037"/>
                      <a:pt x="106925" y="78537"/>
                    </a:cubicBezTo>
                    <a:cubicBezTo>
                      <a:pt x="129239" y="82912"/>
                      <a:pt x="152177" y="91753"/>
                      <a:pt x="171723" y="98628"/>
                    </a:cubicBezTo>
                    <a:cubicBezTo>
                      <a:pt x="172080" y="98807"/>
                      <a:pt x="172348" y="98986"/>
                      <a:pt x="172705" y="99253"/>
                    </a:cubicBezTo>
                    <a:cubicBezTo>
                      <a:pt x="206889" y="68000"/>
                      <a:pt x="239556" y="35138"/>
                      <a:pt x="269099" y="223"/>
                    </a:cubicBezTo>
                    <a:cubicBezTo>
                      <a:pt x="269723" y="-402"/>
                      <a:pt x="270705" y="402"/>
                      <a:pt x="270348" y="1206"/>
                    </a:cubicBezTo>
                    <a:cubicBezTo>
                      <a:pt x="242947" y="52730"/>
                      <a:pt x="193680" y="97378"/>
                      <a:pt x="149231" y="1366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0" name="Google Shape;70;p2"/>
              <p:cNvSpPr/>
              <p:nvPr/>
            </p:nvSpPr>
            <p:spPr>
              <a:xfrm>
                <a:off x="497587" y="1162020"/>
                <a:ext cx="297659" cy="245744"/>
              </a:xfrm>
              <a:custGeom>
                <a:rect b="b" l="l" r="r" t="t"/>
                <a:pathLst>
                  <a:path extrusionOk="0" h="245744" w="297659">
                    <a:moveTo>
                      <a:pt x="201355" y="107424"/>
                    </a:moveTo>
                    <a:cubicBezTo>
                      <a:pt x="203587" y="124748"/>
                      <a:pt x="203408" y="144036"/>
                      <a:pt x="201177" y="162252"/>
                    </a:cubicBezTo>
                    <a:cubicBezTo>
                      <a:pt x="196804" y="166628"/>
                      <a:pt x="192252" y="170914"/>
                      <a:pt x="187700" y="175022"/>
                    </a:cubicBezTo>
                    <a:cubicBezTo>
                      <a:pt x="186093" y="155109"/>
                      <a:pt x="188324" y="133052"/>
                      <a:pt x="194304" y="114032"/>
                    </a:cubicBezTo>
                    <a:cubicBezTo>
                      <a:pt x="175740" y="131177"/>
                      <a:pt x="156640" y="147697"/>
                      <a:pt x="136825" y="163413"/>
                    </a:cubicBezTo>
                    <a:cubicBezTo>
                      <a:pt x="138521" y="180826"/>
                      <a:pt x="137450" y="200025"/>
                      <a:pt x="133077" y="217170"/>
                    </a:cubicBezTo>
                    <a:cubicBezTo>
                      <a:pt x="128168" y="220295"/>
                      <a:pt x="123170" y="223331"/>
                      <a:pt x="117993" y="226010"/>
                    </a:cubicBezTo>
                    <a:cubicBezTo>
                      <a:pt x="120313" y="207615"/>
                      <a:pt x="124419" y="188148"/>
                      <a:pt x="129150" y="169396"/>
                    </a:cubicBezTo>
                    <a:cubicBezTo>
                      <a:pt x="91752" y="198150"/>
                      <a:pt x="52392" y="223957"/>
                      <a:pt x="11424" y="245745"/>
                    </a:cubicBezTo>
                    <a:cubicBezTo>
                      <a:pt x="6515" y="242887"/>
                      <a:pt x="2588" y="238691"/>
                      <a:pt x="0" y="232886"/>
                    </a:cubicBezTo>
                    <a:cubicBezTo>
                      <a:pt x="54802" y="201275"/>
                      <a:pt x="108175" y="165467"/>
                      <a:pt x="158603" y="126176"/>
                    </a:cubicBezTo>
                    <a:cubicBezTo>
                      <a:pt x="130935" y="124569"/>
                      <a:pt x="102998" y="119122"/>
                      <a:pt x="75508" y="112157"/>
                    </a:cubicBezTo>
                    <a:cubicBezTo>
                      <a:pt x="78989" y="108853"/>
                      <a:pt x="82381" y="105370"/>
                      <a:pt x="85862" y="102066"/>
                    </a:cubicBezTo>
                    <a:cubicBezTo>
                      <a:pt x="113173" y="106174"/>
                      <a:pt x="140038" y="111978"/>
                      <a:pt x="165297" y="121087"/>
                    </a:cubicBezTo>
                    <a:cubicBezTo>
                      <a:pt x="179131" y="110103"/>
                      <a:pt x="192609" y="98762"/>
                      <a:pt x="205818" y="87422"/>
                    </a:cubicBezTo>
                    <a:cubicBezTo>
                      <a:pt x="189217" y="84475"/>
                      <a:pt x="172527" y="82064"/>
                      <a:pt x="155926" y="78135"/>
                    </a:cubicBezTo>
                    <a:cubicBezTo>
                      <a:pt x="144590" y="75456"/>
                      <a:pt x="133791" y="71705"/>
                      <a:pt x="122634" y="68669"/>
                    </a:cubicBezTo>
                    <a:cubicBezTo>
                      <a:pt x="124865" y="66794"/>
                      <a:pt x="127007" y="64740"/>
                      <a:pt x="129239" y="63044"/>
                    </a:cubicBezTo>
                    <a:cubicBezTo>
                      <a:pt x="134772" y="64294"/>
                      <a:pt x="140217" y="65990"/>
                      <a:pt x="145840" y="67419"/>
                    </a:cubicBezTo>
                    <a:cubicBezTo>
                      <a:pt x="167528" y="73045"/>
                      <a:pt x="189217" y="79028"/>
                      <a:pt x="211441" y="82332"/>
                    </a:cubicBezTo>
                    <a:cubicBezTo>
                      <a:pt x="241609" y="56078"/>
                      <a:pt x="270438" y="28575"/>
                      <a:pt x="297035" y="0"/>
                    </a:cubicBezTo>
                    <a:cubicBezTo>
                      <a:pt x="297392" y="357"/>
                      <a:pt x="297481" y="804"/>
                      <a:pt x="297660" y="1250"/>
                    </a:cubicBezTo>
                    <a:cubicBezTo>
                      <a:pt x="269009" y="38487"/>
                      <a:pt x="236611" y="74116"/>
                      <a:pt x="201355" y="1074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1" name="Google Shape;71;p2"/>
              <p:cNvSpPr/>
              <p:nvPr/>
            </p:nvSpPr>
            <p:spPr>
              <a:xfrm>
                <a:off x="777931" y="1236114"/>
                <a:ext cx="89148" cy="301488"/>
              </a:xfrm>
              <a:custGeom>
                <a:rect b="b" l="l" r="r" t="t"/>
                <a:pathLst>
                  <a:path extrusionOk="0" h="301488" w="89148">
                    <a:moveTo>
                      <a:pt x="84701" y="191296"/>
                    </a:moveTo>
                    <a:cubicBezTo>
                      <a:pt x="64619" y="188439"/>
                      <a:pt x="44537" y="184420"/>
                      <a:pt x="26776" y="174508"/>
                    </a:cubicBezTo>
                    <a:cubicBezTo>
                      <a:pt x="29900" y="186921"/>
                      <a:pt x="33381" y="199333"/>
                      <a:pt x="37486" y="211567"/>
                    </a:cubicBezTo>
                    <a:cubicBezTo>
                      <a:pt x="53373" y="217371"/>
                      <a:pt x="69528" y="222729"/>
                      <a:pt x="85862" y="227104"/>
                    </a:cubicBezTo>
                    <a:cubicBezTo>
                      <a:pt x="87290" y="227461"/>
                      <a:pt x="86665" y="229426"/>
                      <a:pt x="85237" y="229337"/>
                    </a:cubicBezTo>
                    <a:cubicBezTo>
                      <a:pt x="69528" y="226390"/>
                      <a:pt x="54444" y="221925"/>
                      <a:pt x="39361" y="216925"/>
                    </a:cubicBezTo>
                    <a:cubicBezTo>
                      <a:pt x="48464" y="243178"/>
                      <a:pt x="59621" y="269252"/>
                      <a:pt x="73902" y="295059"/>
                    </a:cubicBezTo>
                    <a:cubicBezTo>
                      <a:pt x="71670" y="297560"/>
                      <a:pt x="68993" y="299435"/>
                      <a:pt x="66047" y="301042"/>
                    </a:cubicBezTo>
                    <a:cubicBezTo>
                      <a:pt x="65601" y="301221"/>
                      <a:pt x="65244" y="301489"/>
                      <a:pt x="64798" y="301489"/>
                    </a:cubicBezTo>
                    <a:cubicBezTo>
                      <a:pt x="1964" y="215228"/>
                      <a:pt x="625" y="103339"/>
                      <a:pt x="0" y="737"/>
                    </a:cubicBezTo>
                    <a:cubicBezTo>
                      <a:pt x="0" y="-246"/>
                      <a:pt x="1428" y="-246"/>
                      <a:pt x="1606" y="737"/>
                    </a:cubicBezTo>
                    <a:cubicBezTo>
                      <a:pt x="5980" y="58690"/>
                      <a:pt x="11960" y="113876"/>
                      <a:pt x="24991" y="167275"/>
                    </a:cubicBezTo>
                    <a:cubicBezTo>
                      <a:pt x="46055" y="170847"/>
                      <a:pt x="66315" y="178616"/>
                      <a:pt x="86576" y="184599"/>
                    </a:cubicBezTo>
                    <a:cubicBezTo>
                      <a:pt x="88004" y="184956"/>
                      <a:pt x="88807" y="185671"/>
                      <a:pt x="88896" y="186653"/>
                    </a:cubicBezTo>
                    <a:cubicBezTo>
                      <a:pt x="89075" y="187099"/>
                      <a:pt x="89253" y="187635"/>
                      <a:pt x="89075" y="188082"/>
                    </a:cubicBezTo>
                    <a:cubicBezTo>
                      <a:pt x="88807" y="189868"/>
                      <a:pt x="87111" y="191564"/>
                      <a:pt x="84701" y="1912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72" name="Google Shape;72;p2"/>
            <p:cNvSpPr/>
            <p:nvPr/>
          </p:nvSpPr>
          <p:spPr>
            <a:xfrm>
              <a:off x="315867" y="-325314"/>
              <a:ext cx="558111" cy="2162686"/>
            </a:xfrm>
            <a:custGeom>
              <a:rect b="b" l="l" r="r" t="t"/>
              <a:pathLst>
                <a:path extrusionOk="0" h="2162686" w="558111">
                  <a:moveTo>
                    <a:pt x="400033" y="550699"/>
                  </a:moveTo>
                  <a:cubicBezTo>
                    <a:pt x="305425" y="347817"/>
                    <a:pt x="193769" y="141095"/>
                    <a:pt x="18743" y="2506"/>
                  </a:cubicBezTo>
                  <a:cubicBezTo>
                    <a:pt x="13834" y="-1334"/>
                    <a:pt x="6872" y="-709"/>
                    <a:pt x="2767" y="4024"/>
                  </a:cubicBezTo>
                  <a:cubicBezTo>
                    <a:pt x="-1161" y="8489"/>
                    <a:pt x="-893" y="15097"/>
                    <a:pt x="3481" y="19294"/>
                  </a:cubicBezTo>
                  <a:cubicBezTo>
                    <a:pt x="131827" y="143238"/>
                    <a:pt x="235093" y="297186"/>
                    <a:pt x="338359" y="518552"/>
                  </a:cubicBezTo>
                  <a:cubicBezTo>
                    <a:pt x="452603" y="763315"/>
                    <a:pt x="506155" y="965841"/>
                    <a:pt x="506869" y="1155775"/>
                  </a:cubicBezTo>
                  <a:cubicBezTo>
                    <a:pt x="508297" y="1524928"/>
                    <a:pt x="327202" y="1883187"/>
                    <a:pt x="22402" y="2114198"/>
                  </a:cubicBezTo>
                  <a:cubicBezTo>
                    <a:pt x="9014" y="2124378"/>
                    <a:pt x="9104" y="2141791"/>
                    <a:pt x="17047" y="2152685"/>
                  </a:cubicBezTo>
                  <a:cubicBezTo>
                    <a:pt x="21778" y="2159293"/>
                    <a:pt x="28561" y="2162687"/>
                    <a:pt x="35701" y="2162687"/>
                  </a:cubicBezTo>
                  <a:cubicBezTo>
                    <a:pt x="40431" y="2162687"/>
                    <a:pt x="45340" y="2161169"/>
                    <a:pt x="49803" y="2158043"/>
                  </a:cubicBezTo>
                  <a:cubicBezTo>
                    <a:pt x="361654" y="1943195"/>
                    <a:pt x="556494" y="1568148"/>
                    <a:pt x="558101" y="1179260"/>
                  </a:cubicBezTo>
                  <a:cubicBezTo>
                    <a:pt x="558993" y="986200"/>
                    <a:pt x="507226" y="780639"/>
                    <a:pt x="400033" y="55069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73" name="Google Shape;73;p2"/>
          <p:cNvSpPr/>
          <p:nvPr/>
        </p:nvSpPr>
        <p:spPr>
          <a:xfrm rot="3479677">
            <a:off x="6889520" y="4152966"/>
            <a:ext cx="2655264" cy="2856006"/>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4" name="Google Shape;74;p2"/>
          <p:cNvGrpSpPr/>
          <p:nvPr/>
        </p:nvGrpSpPr>
        <p:grpSpPr>
          <a:xfrm>
            <a:off x="4435307" y="178900"/>
            <a:ext cx="258985" cy="360603"/>
            <a:chOff x="4100056" y="-27688"/>
            <a:chExt cx="545003" cy="758844"/>
          </a:xfrm>
        </p:grpSpPr>
        <p:grpSp>
          <p:nvGrpSpPr>
            <p:cNvPr id="75" name="Google Shape;75;p2"/>
            <p:cNvGrpSpPr/>
            <p:nvPr/>
          </p:nvGrpSpPr>
          <p:grpSpPr>
            <a:xfrm>
              <a:off x="4123708" y="327623"/>
              <a:ext cx="260910" cy="403533"/>
              <a:chOff x="4123708" y="327623"/>
              <a:chExt cx="260910" cy="403533"/>
            </a:xfrm>
          </p:grpSpPr>
          <p:sp>
            <p:nvSpPr>
              <p:cNvPr id="76" name="Google Shape;76;p2"/>
              <p:cNvSpPr/>
              <p:nvPr/>
            </p:nvSpPr>
            <p:spPr>
              <a:xfrm>
                <a:off x="4123708" y="446212"/>
                <a:ext cx="86389" cy="130363"/>
              </a:xfrm>
              <a:custGeom>
                <a:rect b="b" l="l" r="r" t="t"/>
                <a:pathLst>
                  <a:path extrusionOk="0" h="130363"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 name="Google Shape;77;p2"/>
              <p:cNvSpPr/>
              <p:nvPr/>
            </p:nvSpPr>
            <p:spPr>
              <a:xfrm>
                <a:off x="4288379" y="483598"/>
                <a:ext cx="96239" cy="108844"/>
              </a:xfrm>
              <a:custGeom>
                <a:rect b="b" l="l" r="r" t="t"/>
                <a:pathLst>
                  <a:path extrusionOk="0" h="108844" w="96239">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 name="Google Shape;78;p2"/>
              <p:cNvSpPr/>
              <p:nvPr/>
            </p:nvSpPr>
            <p:spPr>
              <a:xfrm>
                <a:off x="4173639" y="629066"/>
                <a:ext cx="88979" cy="102090"/>
              </a:xfrm>
              <a:custGeom>
                <a:rect b="b" l="l" r="r" t="t"/>
                <a:pathLst>
                  <a:path extrusionOk="0" h="102090" w="88979">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 name="Google Shape;79;p2"/>
              <p:cNvSpPr/>
              <p:nvPr/>
            </p:nvSpPr>
            <p:spPr>
              <a:xfrm>
                <a:off x="4257127" y="327623"/>
                <a:ext cx="87580" cy="122619"/>
              </a:xfrm>
              <a:custGeom>
                <a:rect b="b" l="l" r="r" t="t"/>
                <a:pathLst>
                  <a:path extrusionOk="0" h="122619" w="8758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0" name="Google Shape;80;p2"/>
            <p:cNvGrpSpPr/>
            <p:nvPr/>
          </p:nvGrpSpPr>
          <p:grpSpPr>
            <a:xfrm>
              <a:off x="4384060" y="126258"/>
              <a:ext cx="260999" cy="403549"/>
              <a:chOff x="4384060" y="126258"/>
              <a:chExt cx="260999" cy="403549"/>
            </a:xfrm>
          </p:grpSpPr>
          <p:sp>
            <p:nvSpPr>
              <p:cNvPr id="81" name="Google Shape;81;p2"/>
              <p:cNvSpPr/>
              <p:nvPr/>
            </p:nvSpPr>
            <p:spPr>
              <a:xfrm>
                <a:off x="4384060" y="244937"/>
                <a:ext cx="86428" cy="130360"/>
              </a:xfrm>
              <a:custGeom>
                <a:rect b="b" l="l" r="r" t="t"/>
                <a:pathLst>
                  <a:path extrusionOk="0" h="130360" w="86428">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 name="Google Shape;82;p2"/>
              <p:cNvSpPr/>
              <p:nvPr/>
            </p:nvSpPr>
            <p:spPr>
              <a:xfrm>
                <a:off x="4548820" y="282233"/>
                <a:ext cx="96239" cy="108852"/>
              </a:xfrm>
              <a:custGeom>
                <a:rect b="b" l="l" r="r" t="t"/>
                <a:pathLst>
                  <a:path extrusionOk="0" h="108852" w="96239">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 name="Google Shape;83;p2"/>
              <p:cNvSpPr/>
              <p:nvPr/>
            </p:nvSpPr>
            <p:spPr>
              <a:xfrm>
                <a:off x="4433991" y="427701"/>
                <a:ext cx="89018" cy="102106"/>
              </a:xfrm>
              <a:custGeom>
                <a:rect b="b" l="l" r="r" t="t"/>
                <a:pathLst>
                  <a:path extrusionOk="0" h="102106" w="89018">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 name="Google Shape;84;p2"/>
              <p:cNvSpPr/>
              <p:nvPr/>
            </p:nvSpPr>
            <p:spPr>
              <a:xfrm>
                <a:off x="4517538" y="126258"/>
                <a:ext cx="87610" cy="122619"/>
              </a:xfrm>
              <a:custGeom>
                <a:rect b="b" l="l" r="r" t="t"/>
                <a:pathLst>
                  <a:path extrusionOk="0" h="122619" w="8761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5" name="Google Shape;85;p2"/>
            <p:cNvGrpSpPr/>
            <p:nvPr/>
          </p:nvGrpSpPr>
          <p:grpSpPr>
            <a:xfrm>
              <a:off x="4100056" y="-27688"/>
              <a:ext cx="260910" cy="403547"/>
              <a:chOff x="4100056" y="-27688"/>
              <a:chExt cx="260910" cy="403547"/>
            </a:xfrm>
          </p:grpSpPr>
          <p:sp>
            <p:nvSpPr>
              <p:cNvPr id="86" name="Google Shape;86;p2"/>
              <p:cNvSpPr/>
              <p:nvPr/>
            </p:nvSpPr>
            <p:spPr>
              <a:xfrm>
                <a:off x="4100056" y="90989"/>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7" name="Google Shape;87;p2"/>
              <p:cNvSpPr/>
              <p:nvPr/>
            </p:nvSpPr>
            <p:spPr>
              <a:xfrm>
                <a:off x="4264727" y="128285"/>
                <a:ext cx="96239" cy="108852"/>
              </a:xfrm>
              <a:custGeom>
                <a:rect b="b" l="l" r="r" t="t"/>
                <a:pathLst>
                  <a:path extrusionOk="0" h="108852" w="96239">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8" name="Google Shape;88;p2"/>
              <p:cNvSpPr/>
              <p:nvPr/>
            </p:nvSpPr>
            <p:spPr>
              <a:xfrm>
                <a:off x="4149897" y="273753"/>
                <a:ext cx="89018" cy="102106"/>
              </a:xfrm>
              <a:custGeom>
                <a:rect b="b" l="l" r="r" t="t"/>
                <a:pathLst>
                  <a:path extrusionOk="0" h="102106" w="89018">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9" name="Google Shape;89;p2"/>
              <p:cNvSpPr/>
              <p:nvPr/>
            </p:nvSpPr>
            <p:spPr>
              <a:xfrm>
                <a:off x="4233475" y="-27688"/>
                <a:ext cx="87580" cy="122619"/>
              </a:xfrm>
              <a:custGeom>
                <a:rect b="b" l="l" r="r" t="t"/>
                <a:pathLst>
                  <a:path extrusionOk="0" h="122619" w="8758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90" name="Google Shape;90;p2"/>
          <p:cNvGrpSpPr/>
          <p:nvPr/>
        </p:nvGrpSpPr>
        <p:grpSpPr>
          <a:xfrm>
            <a:off x="6754642" y="3431469"/>
            <a:ext cx="1418727" cy="1200175"/>
            <a:chOff x="8580941" y="4223027"/>
            <a:chExt cx="1892140" cy="1600660"/>
          </a:xfrm>
        </p:grpSpPr>
        <p:sp>
          <p:nvSpPr>
            <p:cNvPr id="91" name="Google Shape;91;p2"/>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2" name="Google Shape;92;p2"/>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3" name="Google Shape;93;p2"/>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4" name="Google Shape;94;p2"/>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5" name="Google Shape;95;p2"/>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6" name="Google Shape;96;p2"/>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7" name="Google Shape;97;p2"/>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8" name="Google Shape;98;p2"/>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9" name="Google Shape;99;p2"/>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0" name="Google Shape;100;p2"/>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01" name="Google Shape;101;p2"/>
          <p:cNvGrpSpPr/>
          <p:nvPr/>
        </p:nvGrpSpPr>
        <p:grpSpPr>
          <a:xfrm flipH="1" rot="-846622">
            <a:off x="373409" y="1169243"/>
            <a:ext cx="1024677" cy="954058"/>
            <a:chOff x="7997184" y="3034575"/>
            <a:chExt cx="1366557" cy="1272377"/>
          </a:xfrm>
        </p:grpSpPr>
        <p:sp>
          <p:nvSpPr>
            <p:cNvPr id="102" name="Google Shape;102;p2"/>
            <p:cNvSpPr/>
            <p:nvPr/>
          </p:nvSpPr>
          <p:spPr>
            <a:xfrm>
              <a:off x="8090096" y="3034575"/>
              <a:ext cx="486945" cy="428774"/>
            </a:xfrm>
            <a:custGeom>
              <a:rect b="b" l="l" r="r" t="t"/>
              <a:pathLst>
                <a:path extrusionOk="0" h="428774" w="486945">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3" name="Google Shape;103;p2"/>
            <p:cNvSpPr/>
            <p:nvPr/>
          </p:nvSpPr>
          <p:spPr>
            <a:xfrm>
              <a:off x="8483704" y="3214687"/>
              <a:ext cx="856028" cy="314057"/>
            </a:xfrm>
            <a:custGeom>
              <a:rect b="b" l="l" r="r" t="t"/>
              <a:pathLst>
                <a:path extrusionOk="0" h="314057" w="856028">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4" name="Google Shape;104;p2"/>
            <p:cNvSpPr/>
            <p:nvPr/>
          </p:nvSpPr>
          <p:spPr>
            <a:xfrm>
              <a:off x="7997184" y="3087885"/>
              <a:ext cx="1366557" cy="1219067"/>
            </a:xfrm>
            <a:custGeom>
              <a:rect b="b" l="l" r="r" t="t"/>
              <a:pathLst>
                <a:path extrusionOk="0" h="1219067" w="1366557">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5" name="Google Shape;105;p2"/>
            <p:cNvSpPr/>
            <p:nvPr/>
          </p:nvSpPr>
          <p:spPr>
            <a:xfrm>
              <a:off x="8374100" y="3361223"/>
              <a:ext cx="306942" cy="945713"/>
            </a:xfrm>
            <a:custGeom>
              <a:rect b="b" l="l" r="r" t="t"/>
              <a:pathLst>
                <a:path extrusionOk="0" h="945713" w="306942">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6" name="Google Shape;106;p2"/>
            <p:cNvSpPr/>
            <p:nvPr/>
          </p:nvSpPr>
          <p:spPr>
            <a:xfrm>
              <a:off x="8641414" y="3356937"/>
              <a:ext cx="682252" cy="896987"/>
            </a:xfrm>
            <a:custGeom>
              <a:rect b="b" l="l" r="r" t="t"/>
              <a:pathLst>
                <a:path extrusionOk="0" h="896987" w="682252">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7" name="Google Shape;107;p2"/>
            <p:cNvSpPr/>
            <p:nvPr/>
          </p:nvSpPr>
          <p:spPr>
            <a:xfrm>
              <a:off x="8419620" y="3758237"/>
              <a:ext cx="225007" cy="51435"/>
            </a:xfrm>
            <a:custGeom>
              <a:rect b="b" l="l" r="r" t="t"/>
              <a:pathLst>
                <a:path extrusionOk="0" h="51435" w="225007">
                  <a:moveTo>
                    <a:pt x="0" y="51435"/>
                  </a:moveTo>
                  <a:lnTo>
                    <a:pt x="220009" y="49471"/>
                  </a:lnTo>
                  <a:lnTo>
                    <a:pt x="225007" y="0"/>
                  </a:lnTo>
                  <a:lnTo>
                    <a:pt x="5176" y="18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8" name="Google Shape;108;p2"/>
            <p:cNvSpPr/>
            <p:nvPr/>
          </p:nvSpPr>
          <p:spPr>
            <a:xfrm>
              <a:off x="8402305" y="3859589"/>
              <a:ext cx="232147" cy="114478"/>
            </a:xfrm>
            <a:custGeom>
              <a:rect b="b" l="l" r="r" t="t"/>
              <a:pathLst>
                <a:path extrusionOk="0" h="114478" w="232147">
                  <a:moveTo>
                    <a:pt x="0" y="114479"/>
                  </a:moveTo>
                  <a:lnTo>
                    <a:pt x="220813" y="112514"/>
                  </a:lnTo>
                  <a:lnTo>
                    <a:pt x="232147" y="0"/>
                  </a:lnTo>
                  <a:lnTo>
                    <a:pt x="11870" y="196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9" name="Google Shape;109;p2"/>
            <p:cNvSpPr/>
            <p:nvPr/>
          </p:nvSpPr>
          <p:spPr>
            <a:xfrm>
              <a:off x="8432504" y="4088449"/>
              <a:ext cx="122111" cy="158339"/>
            </a:xfrm>
            <a:custGeom>
              <a:rect b="b" l="l" r="r" t="t"/>
              <a:pathLst>
                <a:path extrusionOk="0" h="158339" w="122111">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0" name="Google Shape;110;p2"/>
            <p:cNvSpPr/>
            <p:nvPr/>
          </p:nvSpPr>
          <p:spPr>
            <a:xfrm>
              <a:off x="8038508" y="3164770"/>
              <a:ext cx="387358" cy="1021109"/>
            </a:xfrm>
            <a:custGeom>
              <a:rect b="b" l="l" r="r" t="t"/>
              <a:pathLst>
                <a:path extrusionOk="0" h="1021109" w="387358">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1" name="Google Shape;111;p2"/>
          <p:cNvGrpSpPr/>
          <p:nvPr/>
        </p:nvGrpSpPr>
        <p:grpSpPr>
          <a:xfrm>
            <a:off x="7824222" y="1719603"/>
            <a:ext cx="789346" cy="988063"/>
            <a:chOff x="9702546" y="2549693"/>
            <a:chExt cx="1052743" cy="1317769"/>
          </a:xfrm>
        </p:grpSpPr>
        <p:sp>
          <p:nvSpPr>
            <p:cNvPr id="112" name="Google Shape;112;p2"/>
            <p:cNvSpPr/>
            <p:nvPr/>
          </p:nvSpPr>
          <p:spPr>
            <a:xfrm>
              <a:off x="9715399" y="2558533"/>
              <a:ext cx="93274" cy="356651"/>
            </a:xfrm>
            <a:custGeom>
              <a:rect b="b" l="l" r="r" t="t"/>
              <a:pathLst>
                <a:path extrusionOk="0" h="356651" w="93274">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 name="Google Shape;113;p2"/>
            <p:cNvSpPr/>
            <p:nvPr/>
          </p:nvSpPr>
          <p:spPr>
            <a:xfrm>
              <a:off x="9702546" y="2549693"/>
              <a:ext cx="41949" cy="360312"/>
            </a:xfrm>
            <a:custGeom>
              <a:rect b="b" l="l" r="r" t="t"/>
              <a:pathLst>
                <a:path extrusionOk="0" h="360312" w="41949">
                  <a:moveTo>
                    <a:pt x="15709" y="336649"/>
                  </a:moveTo>
                  <a:lnTo>
                    <a:pt x="0" y="0"/>
                  </a:lnTo>
                  <a:lnTo>
                    <a:pt x="28204" y="0"/>
                  </a:lnTo>
                  <a:lnTo>
                    <a:pt x="41950" y="360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 name="Google Shape;114;p2"/>
            <p:cNvSpPr/>
            <p:nvPr/>
          </p:nvSpPr>
          <p:spPr>
            <a:xfrm>
              <a:off x="9733696" y="2703195"/>
              <a:ext cx="855046" cy="215116"/>
            </a:xfrm>
            <a:custGeom>
              <a:rect b="b" l="l" r="r" t="t"/>
              <a:pathLst>
                <a:path extrusionOk="0" h="215116" w="855046">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 name="Google Shape;115;p2"/>
            <p:cNvSpPr/>
            <p:nvPr/>
          </p:nvSpPr>
          <p:spPr>
            <a:xfrm>
              <a:off x="9718255" y="2753379"/>
              <a:ext cx="1037034" cy="1114083"/>
            </a:xfrm>
            <a:custGeom>
              <a:rect b="b" l="l" r="r" t="t"/>
              <a:pathLst>
                <a:path extrusionOk="0" h="1114083" w="1037034">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6" name="Google Shape;116;p2"/>
            <p:cNvSpPr/>
            <p:nvPr/>
          </p:nvSpPr>
          <p:spPr>
            <a:xfrm>
              <a:off x="9718255" y="2872144"/>
              <a:ext cx="327292" cy="995318"/>
            </a:xfrm>
            <a:custGeom>
              <a:rect b="b" l="l" r="r" t="t"/>
              <a:pathLst>
                <a:path extrusionOk="0" h="995318" w="327292">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7" name="Google Shape;117;p2"/>
            <p:cNvSpPr/>
            <p:nvPr/>
          </p:nvSpPr>
          <p:spPr>
            <a:xfrm>
              <a:off x="9965843" y="2809547"/>
              <a:ext cx="737143" cy="968156"/>
            </a:xfrm>
            <a:custGeom>
              <a:rect b="b" l="l" r="r" t="t"/>
              <a:pathLst>
                <a:path extrusionOk="0" h="968156" w="737143">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8" name="Google Shape;118;p2"/>
            <p:cNvSpPr/>
            <p:nvPr/>
          </p:nvSpPr>
          <p:spPr>
            <a:xfrm rot="-508449">
              <a:off x="10233518" y="3642677"/>
              <a:ext cx="320277" cy="38702"/>
            </a:xfrm>
            <a:custGeom>
              <a:rect b="b" l="l" r="r" t="t"/>
              <a:pathLst>
                <a:path extrusionOk="0" h="38666" w="319980">
                  <a:moveTo>
                    <a:pt x="0" y="0"/>
                  </a:moveTo>
                  <a:lnTo>
                    <a:pt x="319981" y="0"/>
                  </a:lnTo>
                  <a:lnTo>
                    <a:pt x="319981" y="38666"/>
                  </a:lnTo>
                  <a:lnTo>
                    <a:pt x="0" y="386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9" name="Google Shape;119;p2"/>
            <p:cNvSpPr/>
            <p:nvPr/>
          </p:nvSpPr>
          <p:spPr>
            <a:xfrm rot="-300787">
              <a:off x="9757356" y="2972610"/>
              <a:ext cx="154083" cy="39254"/>
            </a:xfrm>
            <a:custGeom>
              <a:rect b="b" l="l" r="r" t="t"/>
              <a:pathLst>
                <a:path extrusionOk="0" h="39202" w="153878">
                  <a:moveTo>
                    <a:pt x="1" y="0"/>
                  </a:moveTo>
                  <a:lnTo>
                    <a:pt x="153879" y="0"/>
                  </a:lnTo>
                  <a:lnTo>
                    <a:pt x="153879" y="39203"/>
                  </a:lnTo>
                  <a:lnTo>
                    <a:pt x="1" y="3920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0" name="Google Shape;120;p2"/>
            <p:cNvSpPr/>
            <p:nvPr/>
          </p:nvSpPr>
          <p:spPr>
            <a:xfrm>
              <a:off x="9772432" y="3231832"/>
              <a:ext cx="199034" cy="126712"/>
            </a:xfrm>
            <a:custGeom>
              <a:rect b="b" l="l" r="r" t="t"/>
              <a:pathLst>
                <a:path extrusionOk="0" h="126712" w="199034">
                  <a:moveTo>
                    <a:pt x="5087" y="126712"/>
                  </a:moveTo>
                  <a:lnTo>
                    <a:pt x="199034" y="40541"/>
                  </a:lnTo>
                  <a:lnTo>
                    <a:pt x="193679" y="0"/>
                  </a:lnTo>
                  <a:lnTo>
                    <a:pt x="0" y="8608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1" name="Google Shape;121;p2"/>
            <p:cNvSpPr/>
            <p:nvPr/>
          </p:nvSpPr>
          <p:spPr>
            <a:xfrm>
              <a:off x="9786177" y="3341131"/>
              <a:ext cx="204300" cy="162520"/>
            </a:xfrm>
            <a:custGeom>
              <a:rect b="b" l="l" r="r" t="t"/>
              <a:pathLst>
                <a:path extrusionOk="0" h="162520" w="204300">
                  <a:moveTo>
                    <a:pt x="9551" y="162520"/>
                  </a:moveTo>
                  <a:lnTo>
                    <a:pt x="204301" y="75992"/>
                  </a:lnTo>
                  <a:lnTo>
                    <a:pt x="194305" y="0"/>
                  </a:lnTo>
                  <a:lnTo>
                    <a:pt x="0" y="8635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2" name="Google Shape;122;p2"/>
            <p:cNvSpPr/>
            <p:nvPr/>
          </p:nvSpPr>
          <p:spPr>
            <a:xfrm rot="-508449">
              <a:off x="10059281" y="2934061"/>
              <a:ext cx="510567" cy="102878"/>
            </a:xfrm>
            <a:custGeom>
              <a:rect b="b" l="l" r="r" t="t"/>
              <a:pathLst>
                <a:path extrusionOk="0" h="102783" w="510094">
                  <a:moveTo>
                    <a:pt x="0" y="0"/>
                  </a:moveTo>
                  <a:lnTo>
                    <a:pt x="510095" y="0"/>
                  </a:lnTo>
                  <a:lnTo>
                    <a:pt x="510095" y="102783"/>
                  </a:lnTo>
                  <a:lnTo>
                    <a:pt x="0" y="102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3" name="Google Shape;123;p2"/>
            <p:cNvSpPr/>
            <p:nvPr/>
          </p:nvSpPr>
          <p:spPr>
            <a:xfrm>
              <a:off x="9872179" y="3669708"/>
              <a:ext cx="103341" cy="123122"/>
            </a:xfrm>
            <a:custGeom>
              <a:rect b="b" l="l" r="r" t="t"/>
              <a:pathLst>
                <a:path extrusionOk="0" h="123122" w="103341">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24" name="Google Shape;124;p2"/>
          <p:cNvGrpSpPr/>
          <p:nvPr/>
        </p:nvGrpSpPr>
        <p:grpSpPr>
          <a:xfrm rot="712587">
            <a:off x="6780557" y="665405"/>
            <a:ext cx="610221" cy="587788"/>
            <a:chOff x="8615888" y="2058918"/>
            <a:chExt cx="813900" cy="783979"/>
          </a:xfrm>
        </p:grpSpPr>
        <p:sp>
          <p:nvSpPr>
            <p:cNvPr id="125" name="Google Shape;125;p2"/>
            <p:cNvSpPr/>
            <p:nvPr/>
          </p:nvSpPr>
          <p:spPr>
            <a:xfrm>
              <a:off x="9003334" y="2058918"/>
              <a:ext cx="415655" cy="244583"/>
            </a:xfrm>
            <a:custGeom>
              <a:rect b="b" l="l" r="r" t="t"/>
              <a:pathLst>
                <a:path extrusionOk="0" h="244583" w="415655">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6" name="Google Shape;126;p2"/>
            <p:cNvSpPr/>
            <p:nvPr/>
          </p:nvSpPr>
          <p:spPr>
            <a:xfrm>
              <a:off x="8628919" y="2088028"/>
              <a:ext cx="372705" cy="236190"/>
            </a:xfrm>
            <a:custGeom>
              <a:rect b="b" l="l" r="r" t="t"/>
              <a:pathLst>
                <a:path extrusionOk="0" h="236190" w="372705">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7" name="Google Shape;127;p2"/>
            <p:cNvSpPr/>
            <p:nvPr/>
          </p:nvSpPr>
          <p:spPr>
            <a:xfrm>
              <a:off x="8615888" y="2076509"/>
              <a:ext cx="813900" cy="766388"/>
            </a:xfrm>
            <a:custGeom>
              <a:rect b="b" l="l" r="r" t="t"/>
              <a:pathLst>
                <a:path extrusionOk="0" h="766388" w="81390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8" name="Google Shape;128;p2"/>
            <p:cNvSpPr/>
            <p:nvPr/>
          </p:nvSpPr>
          <p:spPr>
            <a:xfrm>
              <a:off x="8939699" y="2275016"/>
              <a:ext cx="129863" cy="567763"/>
            </a:xfrm>
            <a:custGeom>
              <a:rect b="b" l="l" r="r" t="t"/>
              <a:pathLst>
                <a:path extrusionOk="0" h="567763" w="129863">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9" name="Google Shape;129;p2"/>
            <p:cNvSpPr/>
            <p:nvPr/>
          </p:nvSpPr>
          <p:spPr>
            <a:xfrm>
              <a:off x="8958531" y="2336095"/>
              <a:ext cx="88271" cy="38040"/>
            </a:xfrm>
            <a:custGeom>
              <a:rect b="b" l="l" r="r" t="t"/>
              <a:pathLst>
                <a:path extrusionOk="0" h="38040" w="88271">
                  <a:moveTo>
                    <a:pt x="0" y="0"/>
                  </a:moveTo>
                  <a:lnTo>
                    <a:pt x="88271" y="0"/>
                  </a:lnTo>
                  <a:lnTo>
                    <a:pt x="88271" y="38040"/>
                  </a:lnTo>
                  <a:lnTo>
                    <a:pt x="0" y="380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0" name="Google Shape;130;p2"/>
            <p:cNvSpPr/>
            <p:nvPr/>
          </p:nvSpPr>
          <p:spPr>
            <a:xfrm>
              <a:off x="8958531" y="2749540"/>
              <a:ext cx="88271" cy="47505"/>
            </a:xfrm>
            <a:custGeom>
              <a:rect b="b" l="l" r="r" t="t"/>
              <a:pathLst>
                <a:path extrusionOk="0" h="47505" w="88271">
                  <a:moveTo>
                    <a:pt x="0" y="0"/>
                  </a:moveTo>
                  <a:lnTo>
                    <a:pt x="88271" y="0"/>
                  </a:lnTo>
                  <a:lnTo>
                    <a:pt x="88271" y="47506"/>
                  </a:lnTo>
                  <a:lnTo>
                    <a:pt x="0" y="4750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 name="Google Shape;131;p2"/>
            <p:cNvSpPr/>
            <p:nvPr/>
          </p:nvSpPr>
          <p:spPr>
            <a:xfrm>
              <a:off x="8964957" y="2625774"/>
              <a:ext cx="71581" cy="88404"/>
            </a:xfrm>
            <a:custGeom>
              <a:rect b="b" l="l" r="r" t="t"/>
              <a:pathLst>
                <a:path extrusionOk="0" h="88404" w="71581">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 name="Google Shape;132;p2"/>
            <p:cNvSpPr/>
            <p:nvPr/>
          </p:nvSpPr>
          <p:spPr>
            <a:xfrm>
              <a:off x="9091340" y="2123658"/>
              <a:ext cx="318009" cy="652135"/>
            </a:xfrm>
            <a:custGeom>
              <a:rect b="b" l="l" r="r" t="t"/>
              <a:pathLst>
                <a:path extrusionOk="0" h="652135" w="318009">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 name="Google Shape;133;p2"/>
            <p:cNvSpPr/>
            <p:nvPr/>
          </p:nvSpPr>
          <p:spPr>
            <a:xfrm>
              <a:off x="8647483" y="2172146"/>
              <a:ext cx="261690" cy="603736"/>
            </a:xfrm>
            <a:custGeom>
              <a:rect b="b" l="l" r="r" t="t"/>
              <a:pathLst>
                <a:path extrusionOk="0" h="603736" w="26169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4" name="Google Shape;134;p2"/>
          <p:cNvGrpSpPr/>
          <p:nvPr/>
        </p:nvGrpSpPr>
        <p:grpSpPr>
          <a:xfrm rot="1436167">
            <a:off x="937710" y="3351506"/>
            <a:ext cx="610248" cy="587814"/>
            <a:chOff x="8615888" y="2058918"/>
            <a:chExt cx="813900" cy="783979"/>
          </a:xfrm>
        </p:grpSpPr>
        <p:sp>
          <p:nvSpPr>
            <p:cNvPr id="135" name="Google Shape;135;p2"/>
            <p:cNvSpPr/>
            <p:nvPr/>
          </p:nvSpPr>
          <p:spPr>
            <a:xfrm>
              <a:off x="9003334" y="2058918"/>
              <a:ext cx="415655" cy="244583"/>
            </a:xfrm>
            <a:custGeom>
              <a:rect b="b" l="l" r="r" t="t"/>
              <a:pathLst>
                <a:path extrusionOk="0" h="244583" w="415655">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 name="Google Shape;136;p2"/>
            <p:cNvSpPr/>
            <p:nvPr/>
          </p:nvSpPr>
          <p:spPr>
            <a:xfrm>
              <a:off x="8628919" y="2088028"/>
              <a:ext cx="372705" cy="236190"/>
            </a:xfrm>
            <a:custGeom>
              <a:rect b="b" l="l" r="r" t="t"/>
              <a:pathLst>
                <a:path extrusionOk="0" h="236190" w="372705">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 name="Google Shape;137;p2"/>
            <p:cNvSpPr/>
            <p:nvPr/>
          </p:nvSpPr>
          <p:spPr>
            <a:xfrm>
              <a:off x="8615888" y="2076509"/>
              <a:ext cx="813900" cy="766388"/>
            </a:xfrm>
            <a:custGeom>
              <a:rect b="b" l="l" r="r" t="t"/>
              <a:pathLst>
                <a:path extrusionOk="0" h="766388" w="81390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 name="Google Shape;138;p2"/>
            <p:cNvSpPr/>
            <p:nvPr/>
          </p:nvSpPr>
          <p:spPr>
            <a:xfrm>
              <a:off x="8939699" y="2275016"/>
              <a:ext cx="129863" cy="567763"/>
            </a:xfrm>
            <a:custGeom>
              <a:rect b="b" l="l" r="r" t="t"/>
              <a:pathLst>
                <a:path extrusionOk="0" h="567763" w="129863">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 name="Google Shape;139;p2"/>
            <p:cNvSpPr/>
            <p:nvPr/>
          </p:nvSpPr>
          <p:spPr>
            <a:xfrm>
              <a:off x="8958531" y="2336095"/>
              <a:ext cx="88271" cy="38040"/>
            </a:xfrm>
            <a:custGeom>
              <a:rect b="b" l="l" r="r" t="t"/>
              <a:pathLst>
                <a:path extrusionOk="0" h="38040" w="88271">
                  <a:moveTo>
                    <a:pt x="0" y="0"/>
                  </a:moveTo>
                  <a:lnTo>
                    <a:pt x="88271" y="0"/>
                  </a:lnTo>
                  <a:lnTo>
                    <a:pt x="88271" y="38040"/>
                  </a:lnTo>
                  <a:lnTo>
                    <a:pt x="0" y="380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 name="Google Shape;140;p2"/>
            <p:cNvSpPr/>
            <p:nvPr/>
          </p:nvSpPr>
          <p:spPr>
            <a:xfrm>
              <a:off x="8958531" y="2749540"/>
              <a:ext cx="88271" cy="47505"/>
            </a:xfrm>
            <a:custGeom>
              <a:rect b="b" l="l" r="r" t="t"/>
              <a:pathLst>
                <a:path extrusionOk="0" h="47505" w="88271">
                  <a:moveTo>
                    <a:pt x="0" y="0"/>
                  </a:moveTo>
                  <a:lnTo>
                    <a:pt x="88271" y="0"/>
                  </a:lnTo>
                  <a:lnTo>
                    <a:pt x="88271" y="47506"/>
                  </a:lnTo>
                  <a:lnTo>
                    <a:pt x="0" y="4750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 name="Google Shape;141;p2"/>
            <p:cNvSpPr/>
            <p:nvPr/>
          </p:nvSpPr>
          <p:spPr>
            <a:xfrm>
              <a:off x="8964957" y="2625774"/>
              <a:ext cx="71581" cy="88404"/>
            </a:xfrm>
            <a:custGeom>
              <a:rect b="b" l="l" r="r" t="t"/>
              <a:pathLst>
                <a:path extrusionOk="0" h="88404" w="71581">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 name="Google Shape;142;p2"/>
            <p:cNvSpPr/>
            <p:nvPr/>
          </p:nvSpPr>
          <p:spPr>
            <a:xfrm>
              <a:off x="9091340" y="2123658"/>
              <a:ext cx="318009" cy="652135"/>
            </a:xfrm>
            <a:custGeom>
              <a:rect b="b" l="l" r="r" t="t"/>
              <a:pathLst>
                <a:path extrusionOk="0" h="652135" w="318009">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 name="Google Shape;143;p2"/>
            <p:cNvSpPr/>
            <p:nvPr/>
          </p:nvSpPr>
          <p:spPr>
            <a:xfrm>
              <a:off x="8647483" y="2172146"/>
              <a:ext cx="261690" cy="603736"/>
            </a:xfrm>
            <a:custGeom>
              <a:rect b="b" l="l" r="r" t="t"/>
              <a:pathLst>
                <a:path extrusionOk="0" h="603736" w="26169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44" name="Google Shape;144;p2"/>
          <p:cNvSpPr/>
          <p:nvPr/>
        </p:nvSpPr>
        <p:spPr>
          <a:xfrm flipH="1" rot="-3481752">
            <a:off x="-1964176" y="-3224785"/>
            <a:ext cx="5492850" cy="5908119"/>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17" name="Shape 517"/>
        <p:cNvGrpSpPr/>
        <p:nvPr/>
      </p:nvGrpSpPr>
      <p:grpSpPr>
        <a:xfrm>
          <a:off x="0" y="0"/>
          <a:ext cx="0" cy="0"/>
          <a:chOff x="0" y="0"/>
          <a:chExt cx="0" cy="0"/>
        </a:xfrm>
      </p:grpSpPr>
      <p:sp>
        <p:nvSpPr>
          <p:cNvPr id="518" name="Google Shape;518;p11"/>
          <p:cNvSpPr txBox="1"/>
          <p:nvPr>
            <p:ph hasCustomPrompt="1" type="title"/>
          </p:nvPr>
        </p:nvSpPr>
        <p:spPr>
          <a:xfrm>
            <a:off x="713225" y="1710750"/>
            <a:ext cx="7717500" cy="1359000"/>
          </a:xfrm>
          <a:prstGeom prst="rect">
            <a:avLst/>
          </a:prstGeom>
        </p:spPr>
        <p:txBody>
          <a:bodyPr anchorCtr="0" anchor="b" bIns="91425" lIns="91425" spcFirstLastPara="1" rIns="91425" wrap="square" tIns="91425">
            <a:noAutofit/>
          </a:bodyPr>
          <a:lstStyle>
            <a:lvl1pPr lvl="0" algn="ctr">
              <a:spcBef>
                <a:spcPts val="0"/>
              </a:spcBef>
              <a:spcAft>
                <a:spcPts val="0"/>
              </a:spcAft>
              <a:buSzPts val="7500"/>
              <a:buFont typeface="Overpass ExtraBold"/>
              <a:buNone/>
              <a:defRPr sz="7500">
                <a:latin typeface="Overpass ExtraBold"/>
                <a:ea typeface="Overpass ExtraBold"/>
                <a:cs typeface="Overpass ExtraBold"/>
                <a:sym typeface="Overpass ExtraBol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9" name="Google Shape;519;p11"/>
          <p:cNvSpPr txBox="1"/>
          <p:nvPr>
            <p:ph idx="2" type="title"/>
          </p:nvPr>
        </p:nvSpPr>
        <p:spPr>
          <a:xfrm>
            <a:off x="904350" y="2864550"/>
            <a:ext cx="7335300" cy="4374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1600">
                <a:latin typeface="Barlow"/>
                <a:ea typeface="Barlow"/>
                <a:cs typeface="Barlow"/>
                <a:sym typeface="Barlow"/>
              </a:defRPr>
            </a:lvl1pPr>
            <a:lvl2pPr lvl="1" algn="ctr">
              <a:spcBef>
                <a:spcPts val="0"/>
              </a:spcBef>
              <a:spcAft>
                <a:spcPts val="0"/>
              </a:spcAft>
              <a:buNone/>
              <a:defRPr sz="1600">
                <a:latin typeface="Barlow Condensed"/>
                <a:ea typeface="Barlow Condensed"/>
                <a:cs typeface="Barlow Condensed"/>
                <a:sym typeface="Barlow Condensed"/>
              </a:defRPr>
            </a:lvl2pPr>
            <a:lvl3pPr lvl="2" algn="ctr">
              <a:spcBef>
                <a:spcPts val="0"/>
              </a:spcBef>
              <a:spcAft>
                <a:spcPts val="0"/>
              </a:spcAft>
              <a:buNone/>
              <a:defRPr sz="1600">
                <a:latin typeface="Barlow Condensed"/>
                <a:ea typeface="Barlow Condensed"/>
                <a:cs typeface="Barlow Condensed"/>
                <a:sym typeface="Barlow Condensed"/>
              </a:defRPr>
            </a:lvl3pPr>
            <a:lvl4pPr lvl="3" algn="ctr">
              <a:spcBef>
                <a:spcPts val="0"/>
              </a:spcBef>
              <a:spcAft>
                <a:spcPts val="0"/>
              </a:spcAft>
              <a:buNone/>
              <a:defRPr sz="1600">
                <a:latin typeface="Barlow Condensed"/>
                <a:ea typeface="Barlow Condensed"/>
                <a:cs typeface="Barlow Condensed"/>
                <a:sym typeface="Barlow Condensed"/>
              </a:defRPr>
            </a:lvl4pPr>
            <a:lvl5pPr lvl="4" algn="ctr">
              <a:spcBef>
                <a:spcPts val="0"/>
              </a:spcBef>
              <a:spcAft>
                <a:spcPts val="0"/>
              </a:spcAft>
              <a:buNone/>
              <a:defRPr sz="1600">
                <a:latin typeface="Barlow Condensed"/>
                <a:ea typeface="Barlow Condensed"/>
                <a:cs typeface="Barlow Condensed"/>
                <a:sym typeface="Barlow Condensed"/>
              </a:defRPr>
            </a:lvl5pPr>
            <a:lvl6pPr lvl="5" algn="ctr">
              <a:spcBef>
                <a:spcPts val="0"/>
              </a:spcBef>
              <a:spcAft>
                <a:spcPts val="0"/>
              </a:spcAft>
              <a:buNone/>
              <a:defRPr sz="1600">
                <a:latin typeface="Barlow Condensed"/>
                <a:ea typeface="Barlow Condensed"/>
                <a:cs typeface="Barlow Condensed"/>
                <a:sym typeface="Barlow Condensed"/>
              </a:defRPr>
            </a:lvl6pPr>
            <a:lvl7pPr lvl="6" algn="ctr">
              <a:spcBef>
                <a:spcPts val="0"/>
              </a:spcBef>
              <a:spcAft>
                <a:spcPts val="0"/>
              </a:spcAft>
              <a:buNone/>
              <a:defRPr sz="1600">
                <a:latin typeface="Barlow Condensed"/>
                <a:ea typeface="Barlow Condensed"/>
                <a:cs typeface="Barlow Condensed"/>
                <a:sym typeface="Barlow Condensed"/>
              </a:defRPr>
            </a:lvl7pPr>
            <a:lvl8pPr lvl="7" algn="ctr">
              <a:spcBef>
                <a:spcPts val="0"/>
              </a:spcBef>
              <a:spcAft>
                <a:spcPts val="0"/>
              </a:spcAft>
              <a:buNone/>
              <a:defRPr sz="1600">
                <a:latin typeface="Barlow Condensed"/>
                <a:ea typeface="Barlow Condensed"/>
                <a:cs typeface="Barlow Condensed"/>
                <a:sym typeface="Barlow Condensed"/>
              </a:defRPr>
            </a:lvl8pPr>
            <a:lvl9pPr lvl="8" algn="ctr">
              <a:spcBef>
                <a:spcPts val="0"/>
              </a:spcBef>
              <a:spcAft>
                <a:spcPts val="0"/>
              </a:spcAft>
              <a:buNone/>
              <a:defRPr sz="1600">
                <a:latin typeface="Barlow Condensed"/>
                <a:ea typeface="Barlow Condensed"/>
                <a:cs typeface="Barlow Condensed"/>
                <a:sym typeface="Barlow Condensed"/>
              </a:defRPr>
            </a:lvl9pPr>
          </a:lstStyle>
          <a:p/>
        </p:txBody>
      </p:sp>
      <p:sp>
        <p:nvSpPr>
          <p:cNvPr id="520" name="Google Shape;520;p11"/>
          <p:cNvSpPr/>
          <p:nvPr/>
        </p:nvSpPr>
        <p:spPr>
          <a:xfrm rot="-4239340">
            <a:off x="8331570" y="280250"/>
            <a:ext cx="1035944" cy="1629324"/>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1" name="Google Shape;521;p11"/>
          <p:cNvSpPr/>
          <p:nvPr/>
        </p:nvSpPr>
        <p:spPr>
          <a:xfrm rot="-4239340">
            <a:off x="8665924" y="422079"/>
            <a:ext cx="1084321" cy="894540"/>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522" name="Google Shape;522;p11"/>
          <p:cNvGrpSpPr/>
          <p:nvPr/>
        </p:nvGrpSpPr>
        <p:grpSpPr>
          <a:xfrm rot="-4231880">
            <a:off x="8370132" y="39384"/>
            <a:ext cx="754933" cy="1839929"/>
            <a:chOff x="-447306" y="3705217"/>
            <a:chExt cx="1511186" cy="3683077"/>
          </a:xfrm>
        </p:grpSpPr>
        <p:grpSp>
          <p:nvGrpSpPr>
            <p:cNvPr id="523" name="Google Shape;523;p11"/>
            <p:cNvGrpSpPr/>
            <p:nvPr/>
          </p:nvGrpSpPr>
          <p:grpSpPr>
            <a:xfrm>
              <a:off x="-447306" y="3705217"/>
              <a:ext cx="1511186" cy="3683077"/>
              <a:chOff x="-447306" y="3705217"/>
              <a:chExt cx="1511186" cy="3683077"/>
            </a:xfrm>
          </p:grpSpPr>
          <p:sp>
            <p:nvSpPr>
              <p:cNvPr id="524" name="Google Shape;524;p11"/>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5" name="Google Shape;525;p11"/>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6" name="Google Shape;526;p11"/>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7" name="Google Shape;527;p11"/>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8" name="Google Shape;528;p11"/>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9" name="Google Shape;529;p11"/>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0" name="Google Shape;530;p11"/>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1" name="Google Shape;531;p11"/>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2" name="Google Shape;532;p11"/>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3" name="Google Shape;533;p11"/>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4" name="Google Shape;534;p11"/>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5" name="Google Shape;535;p11"/>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6" name="Google Shape;536;p11"/>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7" name="Google Shape;537;p11"/>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38" name="Google Shape;538;p11"/>
            <p:cNvGrpSpPr/>
            <p:nvPr/>
          </p:nvGrpSpPr>
          <p:grpSpPr>
            <a:xfrm>
              <a:off x="-131202" y="3705284"/>
              <a:ext cx="1190013" cy="3304167"/>
              <a:chOff x="-131202" y="3705284"/>
              <a:chExt cx="1190013" cy="3304167"/>
            </a:xfrm>
          </p:grpSpPr>
          <p:sp>
            <p:nvSpPr>
              <p:cNvPr id="539" name="Google Shape;539;p11"/>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0" name="Google Shape;540;p11"/>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1" name="Google Shape;541;p11"/>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2" name="Google Shape;542;p11"/>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3" name="Google Shape;543;p11"/>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4" name="Google Shape;544;p11"/>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5" name="Google Shape;545;p11"/>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6" name="Google Shape;546;p11"/>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7" name="Google Shape;547;p11"/>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8" name="Google Shape;548;p11"/>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9" name="Google Shape;549;p11"/>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0" name="Google Shape;550;p11"/>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1" name="Google Shape;551;p11"/>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2" name="Google Shape;552;p11"/>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3" name="Google Shape;553;p11"/>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554" name="Google Shape;554;p11"/>
          <p:cNvGrpSpPr/>
          <p:nvPr/>
        </p:nvGrpSpPr>
        <p:grpSpPr>
          <a:xfrm rot="2086361">
            <a:off x="321249" y="4227006"/>
            <a:ext cx="593789" cy="599031"/>
            <a:chOff x="1152825" y="6165169"/>
            <a:chExt cx="835762" cy="843141"/>
          </a:xfrm>
        </p:grpSpPr>
        <p:sp>
          <p:nvSpPr>
            <p:cNvPr id="555" name="Google Shape;555;p11"/>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556" name="Google Shape;556;p11"/>
            <p:cNvGrpSpPr/>
            <p:nvPr/>
          </p:nvGrpSpPr>
          <p:grpSpPr>
            <a:xfrm>
              <a:off x="1452002" y="6794239"/>
              <a:ext cx="312502" cy="68696"/>
              <a:chOff x="1452002" y="6794239"/>
              <a:chExt cx="312502" cy="68696"/>
            </a:xfrm>
          </p:grpSpPr>
          <p:sp>
            <p:nvSpPr>
              <p:cNvPr id="557" name="Google Shape;557;p11"/>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8" name="Google Shape;558;p11"/>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9" name="Google Shape;559;p11"/>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0" name="Google Shape;560;p11"/>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61" name="Google Shape;561;p11"/>
            <p:cNvGrpSpPr/>
            <p:nvPr/>
          </p:nvGrpSpPr>
          <p:grpSpPr>
            <a:xfrm>
              <a:off x="1518694" y="6262403"/>
              <a:ext cx="229194" cy="159063"/>
              <a:chOff x="1518694" y="6262403"/>
              <a:chExt cx="229194" cy="159063"/>
            </a:xfrm>
          </p:grpSpPr>
          <p:sp>
            <p:nvSpPr>
              <p:cNvPr id="562" name="Google Shape;562;p11"/>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3" name="Google Shape;563;p11"/>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4" name="Google Shape;564;p11"/>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5" name="Google Shape;565;p11"/>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6" name="Google Shape;566;p11"/>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7" name="Google Shape;567;p11"/>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8" name="Google Shape;568;p11"/>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9" name="Google Shape;569;p11"/>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0" name="Google Shape;570;p11"/>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571" name="Google Shape;571;p11"/>
          <p:cNvSpPr/>
          <p:nvPr/>
        </p:nvSpPr>
        <p:spPr>
          <a:xfrm>
            <a:off x="30175" y="-147711"/>
            <a:ext cx="954581" cy="777168"/>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572" name="Google Shape;572;p11"/>
          <p:cNvGrpSpPr/>
          <p:nvPr/>
        </p:nvGrpSpPr>
        <p:grpSpPr>
          <a:xfrm>
            <a:off x="8183817" y="4348065"/>
            <a:ext cx="594253" cy="593822"/>
            <a:chOff x="362225" y="282306"/>
            <a:chExt cx="836387" cy="835780"/>
          </a:xfrm>
        </p:grpSpPr>
        <p:sp>
          <p:nvSpPr>
            <p:cNvPr id="573" name="Google Shape;573;p11"/>
            <p:cNvSpPr/>
            <p:nvPr/>
          </p:nvSpPr>
          <p:spPr>
            <a:xfrm>
              <a:off x="362225" y="282306"/>
              <a:ext cx="836387" cy="835780"/>
            </a:xfrm>
            <a:custGeom>
              <a:rect b="b" l="l" r="r" t="t"/>
              <a:pathLst>
                <a:path extrusionOk="0" h="835780" w="836387">
                  <a:moveTo>
                    <a:pt x="274240" y="774701"/>
                  </a:moveTo>
                  <a:cubicBezTo>
                    <a:pt x="288253" y="769343"/>
                    <a:pt x="302712" y="762467"/>
                    <a:pt x="318599" y="756127"/>
                  </a:cubicBezTo>
                  <a:cubicBezTo>
                    <a:pt x="328952" y="752020"/>
                    <a:pt x="339573" y="747823"/>
                    <a:pt x="350730" y="747197"/>
                  </a:cubicBezTo>
                  <a:cubicBezTo>
                    <a:pt x="379023" y="745679"/>
                    <a:pt x="402854" y="766754"/>
                    <a:pt x="424632" y="784881"/>
                  </a:cubicBezTo>
                  <a:cubicBezTo>
                    <a:pt x="452657" y="808187"/>
                    <a:pt x="484431" y="829172"/>
                    <a:pt x="520490" y="834619"/>
                  </a:cubicBezTo>
                  <a:cubicBezTo>
                    <a:pt x="556548" y="840066"/>
                    <a:pt x="597515" y="826315"/>
                    <a:pt x="614831" y="794168"/>
                  </a:cubicBezTo>
                  <a:cubicBezTo>
                    <a:pt x="624024" y="777112"/>
                    <a:pt x="625809" y="756842"/>
                    <a:pt x="634645" y="739518"/>
                  </a:cubicBezTo>
                  <a:cubicBezTo>
                    <a:pt x="654548" y="700584"/>
                    <a:pt x="702567" y="687726"/>
                    <a:pt x="743623" y="672724"/>
                  </a:cubicBezTo>
                  <a:cubicBezTo>
                    <a:pt x="784680" y="657722"/>
                    <a:pt x="829752" y="626200"/>
                    <a:pt x="825290" y="582623"/>
                  </a:cubicBezTo>
                  <a:cubicBezTo>
                    <a:pt x="821184" y="542797"/>
                    <a:pt x="777450" y="522348"/>
                    <a:pt x="770220" y="485022"/>
                  </a:cubicBezTo>
                  <a:cubicBezTo>
                    <a:pt x="761027" y="437337"/>
                    <a:pt x="807618" y="398493"/>
                    <a:pt x="826450" y="358131"/>
                  </a:cubicBezTo>
                  <a:cubicBezTo>
                    <a:pt x="850816" y="305714"/>
                    <a:pt x="828681" y="236419"/>
                    <a:pt x="778521" y="207755"/>
                  </a:cubicBezTo>
                  <a:cubicBezTo>
                    <a:pt x="745140" y="188735"/>
                    <a:pt x="700424" y="184359"/>
                    <a:pt x="679539" y="152034"/>
                  </a:cubicBezTo>
                  <a:cubicBezTo>
                    <a:pt x="631075" y="76667"/>
                    <a:pt x="601710" y="-20488"/>
                    <a:pt x="484164" y="3801"/>
                  </a:cubicBezTo>
                  <a:cubicBezTo>
                    <a:pt x="442839" y="12373"/>
                    <a:pt x="407406" y="37644"/>
                    <a:pt x="370544" y="58183"/>
                  </a:cubicBezTo>
                  <a:cubicBezTo>
                    <a:pt x="285129" y="105778"/>
                    <a:pt x="85915" y="40055"/>
                    <a:pt x="90467" y="199183"/>
                  </a:cubicBezTo>
                  <a:cubicBezTo>
                    <a:pt x="91271" y="226507"/>
                    <a:pt x="101446" y="254279"/>
                    <a:pt x="93770" y="280532"/>
                  </a:cubicBezTo>
                  <a:cubicBezTo>
                    <a:pt x="85648" y="308214"/>
                    <a:pt x="60121" y="326252"/>
                    <a:pt x="39415" y="346344"/>
                  </a:cubicBezTo>
                  <a:cubicBezTo>
                    <a:pt x="2196" y="382420"/>
                    <a:pt x="-18243" y="471270"/>
                    <a:pt x="22010" y="512079"/>
                  </a:cubicBezTo>
                  <a:cubicBezTo>
                    <a:pt x="50928" y="541279"/>
                    <a:pt x="82792" y="552530"/>
                    <a:pt x="99036" y="593518"/>
                  </a:cubicBezTo>
                  <a:cubicBezTo>
                    <a:pt x="109568" y="620217"/>
                    <a:pt x="105016" y="646828"/>
                    <a:pt x="111799" y="673706"/>
                  </a:cubicBezTo>
                  <a:cubicBezTo>
                    <a:pt x="121706" y="712907"/>
                    <a:pt x="149196" y="749698"/>
                    <a:pt x="183916" y="770593"/>
                  </a:cubicBezTo>
                  <a:cubicBezTo>
                    <a:pt x="217475" y="790774"/>
                    <a:pt x="244786" y="785952"/>
                    <a:pt x="274240" y="7747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4" name="Google Shape;574;p11"/>
            <p:cNvSpPr/>
            <p:nvPr/>
          </p:nvSpPr>
          <p:spPr>
            <a:xfrm>
              <a:off x="525303" y="426229"/>
              <a:ext cx="510132" cy="509624"/>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5" name="Google Shape;575;p11"/>
            <p:cNvSpPr/>
            <p:nvPr/>
          </p:nvSpPr>
          <p:spPr>
            <a:xfrm>
              <a:off x="683900" y="612999"/>
              <a:ext cx="193141" cy="174680"/>
            </a:xfrm>
            <a:custGeom>
              <a:rect b="b" l="l" r="r" t="t"/>
              <a:pathLst>
                <a:path extrusionOk="0" h="174680" w="193141">
                  <a:moveTo>
                    <a:pt x="192299" y="101643"/>
                  </a:moveTo>
                  <a:cubicBezTo>
                    <a:pt x="196940" y="71729"/>
                    <a:pt x="181946" y="40922"/>
                    <a:pt x="158472" y="21901"/>
                  </a:cubicBezTo>
                  <a:cubicBezTo>
                    <a:pt x="119736" y="-9621"/>
                    <a:pt x="42800" y="-8549"/>
                    <a:pt x="11026" y="34492"/>
                  </a:cubicBezTo>
                  <a:cubicBezTo>
                    <a:pt x="-19677" y="76104"/>
                    <a:pt x="18523" y="160579"/>
                    <a:pt x="66898" y="172099"/>
                  </a:cubicBezTo>
                  <a:cubicBezTo>
                    <a:pt x="116077" y="183797"/>
                    <a:pt x="183999" y="154954"/>
                    <a:pt x="192299" y="1016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6" name="Google Shape;576;p11"/>
            <p:cNvSpPr/>
            <p:nvPr/>
          </p:nvSpPr>
          <p:spPr>
            <a:xfrm>
              <a:off x="568097" y="856178"/>
              <a:ext cx="95050" cy="113407"/>
            </a:xfrm>
            <a:custGeom>
              <a:rect b="b" l="l" r="r" t="t"/>
              <a:pathLst>
                <a:path extrusionOk="0" h="113407" w="95050">
                  <a:moveTo>
                    <a:pt x="0" y="113407"/>
                  </a:moveTo>
                  <a:cubicBezTo>
                    <a:pt x="1696" y="98048"/>
                    <a:pt x="6783" y="85814"/>
                    <a:pt x="12674" y="74474"/>
                  </a:cubicBezTo>
                  <a:cubicBezTo>
                    <a:pt x="18743" y="63312"/>
                    <a:pt x="25794" y="53400"/>
                    <a:pt x="33648" y="44470"/>
                  </a:cubicBezTo>
                  <a:cubicBezTo>
                    <a:pt x="41503" y="35451"/>
                    <a:pt x="50160" y="27503"/>
                    <a:pt x="59889" y="20092"/>
                  </a:cubicBezTo>
                  <a:cubicBezTo>
                    <a:pt x="69707" y="12769"/>
                    <a:pt x="80328" y="5804"/>
                    <a:pt x="94608" y="0"/>
                  </a:cubicBezTo>
                  <a:cubicBezTo>
                    <a:pt x="96304" y="15359"/>
                    <a:pt x="92913" y="28932"/>
                    <a:pt x="87914" y="41255"/>
                  </a:cubicBezTo>
                  <a:cubicBezTo>
                    <a:pt x="82738" y="53489"/>
                    <a:pt x="75598" y="64472"/>
                    <a:pt x="67208" y="74027"/>
                  </a:cubicBezTo>
                  <a:cubicBezTo>
                    <a:pt x="58729" y="83582"/>
                    <a:pt x="49089" y="91797"/>
                    <a:pt x="38200" y="98584"/>
                  </a:cubicBezTo>
                  <a:cubicBezTo>
                    <a:pt x="27044" y="105192"/>
                    <a:pt x="15173" y="110728"/>
                    <a:pt x="0" y="11340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7" name="Google Shape;577;p11"/>
            <p:cNvSpPr/>
            <p:nvPr/>
          </p:nvSpPr>
          <p:spPr>
            <a:xfrm>
              <a:off x="440375" y="691422"/>
              <a:ext cx="122098" cy="44655"/>
            </a:xfrm>
            <a:custGeom>
              <a:rect b="b" l="l" r="r" t="t"/>
              <a:pathLst>
                <a:path extrusionOk="0" h="44655" w="122098">
                  <a:moveTo>
                    <a:pt x="0" y="22328"/>
                  </a:moveTo>
                  <a:cubicBezTo>
                    <a:pt x="10175" y="13130"/>
                    <a:pt x="20350" y="8308"/>
                    <a:pt x="30525" y="4826"/>
                  </a:cubicBezTo>
                  <a:cubicBezTo>
                    <a:pt x="40700" y="1522"/>
                    <a:pt x="50874" y="4"/>
                    <a:pt x="61049" y="4"/>
                  </a:cubicBezTo>
                  <a:cubicBezTo>
                    <a:pt x="71224" y="-86"/>
                    <a:pt x="81399" y="1522"/>
                    <a:pt x="91574" y="4736"/>
                  </a:cubicBezTo>
                  <a:cubicBezTo>
                    <a:pt x="101749" y="8219"/>
                    <a:pt x="111924" y="12952"/>
                    <a:pt x="122099" y="22328"/>
                  </a:cubicBezTo>
                  <a:cubicBezTo>
                    <a:pt x="111924" y="31615"/>
                    <a:pt x="101749" y="36437"/>
                    <a:pt x="91574" y="39919"/>
                  </a:cubicBezTo>
                  <a:cubicBezTo>
                    <a:pt x="81399" y="43223"/>
                    <a:pt x="71224" y="44741"/>
                    <a:pt x="61049" y="44652"/>
                  </a:cubicBezTo>
                  <a:cubicBezTo>
                    <a:pt x="50874" y="44652"/>
                    <a:pt x="40700" y="43134"/>
                    <a:pt x="30525" y="39830"/>
                  </a:cubicBezTo>
                  <a:cubicBezTo>
                    <a:pt x="20261" y="36437"/>
                    <a:pt x="10175" y="31615"/>
                    <a:pt x="0" y="2232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8" name="Google Shape;578;p11"/>
            <p:cNvSpPr/>
            <p:nvPr/>
          </p:nvSpPr>
          <p:spPr>
            <a:xfrm>
              <a:off x="568029" y="471933"/>
              <a:ext cx="83430" cy="102067"/>
            </a:xfrm>
            <a:custGeom>
              <a:rect b="b" l="l" r="r" t="t"/>
              <a:pathLst>
                <a:path extrusionOk="0" h="102067" w="83430">
                  <a:moveTo>
                    <a:pt x="1674" y="0"/>
                  </a:moveTo>
                  <a:cubicBezTo>
                    <a:pt x="14884" y="5536"/>
                    <a:pt x="24255" y="12055"/>
                    <a:pt x="32823" y="18931"/>
                  </a:cubicBezTo>
                  <a:cubicBezTo>
                    <a:pt x="41213" y="25896"/>
                    <a:pt x="48443" y="33218"/>
                    <a:pt x="54869" y="41166"/>
                  </a:cubicBezTo>
                  <a:cubicBezTo>
                    <a:pt x="61295" y="49113"/>
                    <a:pt x="66918" y="57775"/>
                    <a:pt x="71827" y="67419"/>
                  </a:cubicBezTo>
                  <a:cubicBezTo>
                    <a:pt x="76647" y="77242"/>
                    <a:pt x="81020" y="87868"/>
                    <a:pt x="83430" y="102066"/>
                  </a:cubicBezTo>
                  <a:cubicBezTo>
                    <a:pt x="69060" y="102156"/>
                    <a:pt x="57279" y="97869"/>
                    <a:pt x="46747" y="92065"/>
                  </a:cubicBezTo>
                  <a:cubicBezTo>
                    <a:pt x="36304" y="86082"/>
                    <a:pt x="27290" y="78313"/>
                    <a:pt x="20060" y="69116"/>
                  </a:cubicBezTo>
                  <a:cubicBezTo>
                    <a:pt x="12741" y="60008"/>
                    <a:pt x="7119" y="49470"/>
                    <a:pt x="3548" y="38040"/>
                  </a:cubicBezTo>
                  <a:cubicBezTo>
                    <a:pt x="157" y="26432"/>
                    <a:pt x="-1450" y="14020"/>
                    <a:pt x="1674"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9" name="Google Shape;579;p11"/>
            <p:cNvSpPr/>
            <p:nvPr/>
          </p:nvSpPr>
          <p:spPr>
            <a:xfrm>
              <a:off x="844761" y="363170"/>
              <a:ext cx="60104" cy="162431"/>
            </a:xfrm>
            <a:custGeom>
              <a:rect b="b" l="l" r="r" t="t"/>
              <a:pathLst>
                <a:path extrusionOk="0" h="162431" w="60104">
                  <a:moveTo>
                    <a:pt x="4216" y="162431"/>
                  </a:moveTo>
                  <a:cubicBezTo>
                    <a:pt x="-247" y="145911"/>
                    <a:pt x="-515" y="130909"/>
                    <a:pt x="467" y="116354"/>
                  </a:cubicBezTo>
                  <a:cubicBezTo>
                    <a:pt x="1627" y="101888"/>
                    <a:pt x="4484" y="87957"/>
                    <a:pt x="8678" y="74474"/>
                  </a:cubicBezTo>
                  <a:cubicBezTo>
                    <a:pt x="12873" y="60990"/>
                    <a:pt x="18675" y="48042"/>
                    <a:pt x="26083" y="35451"/>
                  </a:cubicBezTo>
                  <a:cubicBezTo>
                    <a:pt x="33669" y="22949"/>
                    <a:pt x="42505" y="10894"/>
                    <a:pt x="55715" y="0"/>
                  </a:cubicBezTo>
                  <a:cubicBezTo>
                    <a:pt x="60356" y="16163"/>
                    <a:pt x="60624" y="31165"/>
                    <a:pt x="59642" y="45720"/>
                  </a:cubicBezTo>
                  <a:cubicBezTo>
                    <a:pt x="58482" y="60275"/>
                    <a:pt x="55626" y="74384"/>
                    <a:pt x="51252" y="87957"/>
                  </a:cubicBezTo>
                  <a:cubicBezTo>
                    <a:pt x="46879" y="101531"/>
                    <a:pt x="41167" y="114747"/>
                    <a:pt x="33669" y="127337"/>
                  </a:cubicBezTo>
                  <a:cubicBezTo>
                    <a:pt x="26083" y="139839"/>
                    <a:pt x="17247" y="151894"/>
                    <a:pt x="4216" y="1624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0" name="Google Shape;580;p11"/>
            <p:cNvSpPr/>
            <p:nvPr/>
          </p:nvSpPr>
          <p:spPr>
            <a:xfrm>
              <a:off x="937159" y="607403"/>
              <a:ext cx="178685" cy="51166"/>
            </a:xfrm>
            <a:custGeom>
              <a:rect b="b" l="l" r="r" t="t"/>
              <a:pathLst>
                <a:path extrusionOk="0" h="51166" w="178685">
                  <a:moveTo>
                    <a:pt x="0" y="32051"/>
                  </a:moveTo>
                  <a:cubicBezTo>
                    <a:pt x="15709" y="23657"/>
                    <a:pt x="30257" y="18835"/>
                    <a:pt x="44627" y="14549"/>
                  </a:cubicBezTo>
                  <a:cubicBezTo>
                    <a:pt x="58996" y="10441"/>
                    <a:pt x="73098" y="7405"/>
                    <a:pt x="87290" y="5083"/>
                  </a:cubicBezTo>
                  <a:cubicBezTo>
                    <a:pt x="101481" y="2673"/>
                    <a:pt x="115851" y="1154"/>
                    <a:pt x="130756" y="351"/>
                  </a:cubicBezTo>
                  <a:cubicBezTo>
                    <a:pt x="145751" y="-274"/>
                    <a:pt x="161102" y="-364"/>
                    <a:pt x="178685" y="2673"/>
                  </a:cubicBezTo>
                  <a:cubicBezTo>
                    <a:pt x="167975" y="16960"/>
                    <a:pt x="154497" y="26604"/>
                    <a:pt x="140128" y="34194"/>
                  </a:cubicBezTo>
                  <a:cubicBezTo>
                    <a:pt x="125758" y="41606"/>
                    <a:pt x="110317" y="46517"/>
                    <a:pt x="94519" y="49107"/>
                  </a:cubicBezTo>
                  <a:cubicBezTo>
                    <a:pt x="78721" y="51696"/>
                    <a:pt x="62477" y="51875"/>
                    <a:pt x="46501" y="49464"/>
                  </a:cubicBezTo>
                  <a:cubicBezTo>
                    <a:pt x="30614" y="46964"/>
                    <a:pt x="14727" y="42142"/>
                    <a:pt x="0" y="320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1" name="Google Shape;581;p11"/>
            <p:cNvSpPr/>
            <p:nvPr/>
          </p:nvSpPr>
          <p:spPr>
            <a:xfrm>
              <a:off x="931001" y="794156"/>
              <a:ext cx="139502" cy="81716"/>
            </a:xfrm>
            <a:custGeom>
              <a:rect b="b" l="l" r="r" t="t"/>
              <a:pathLst>
                <a:path extrusionOk="0" h="81716" w="139502">
                  <a:moveTo>
                    <a:pt x="0" y="317"/>
                  </a:moveTo>
                  <a:cubicBezTo>
                    <a:pt x="16244" y="-933"/>
                    <a:pt x="30257" y="1657"/>
                    <a:pt x="43645" y="5497"/>
                  </a:cubicBezTo>
                  <a:cubicBezTo>
                    <a:pt x="56944" y="9426"/>
                    <a:pt x="69261" y="14873"/>
                    <a:pt x="80953" y="21570"/>
                  </a:cubicBezTo>
                  <a:cubicBezTo>
                    <a:pt x="92556" y="28267"/>
                    <a:pt x="103445" y="36393"/>
                    <a:pt x="113441" y="45948"/>
                  </a:cubicBezTo>
                  <a:cubicBezTo>
                    <a:pt x="123348" y="55682"/>
                    <a:pt x="132541" y="66576"/>
                    <a:pt x="139503" y="81399"/>
                  </a:cubicBezTo>
                  <a:cubicBezTo>
                    <a:pt x="123170" y="82649"/>
                    <a:pt x="109157" y="80060"/>
                    <a:pt x="95858" y="76309"/>
                  </a:cubicBezTo>
                  <a:cubicBezTo>
                    <a:pt x="82559" y="72380"/>
                    <a:pt x="70242" y="66933"/>
                    <a:pt x="58639" y="60146"/>
                  </a:cubicBezTo>
                  <a:cubicBezTo>
                    <a:pt x="47037" y="53360"/>
                    <a:pt x="36148" y="45323"/>
                    <a:pt x="26240" y="35679"/>
                  </a:cubicBezTo>
                  <a:cubicBezTo>
                    <a:pt x="16244" y="25946"/>
                    <a:pt x="7051" y="15051"/>
                    <a:pt x="0" y="31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2" name="Google Shape;582;p11"/>
            <p:cNvSpPr/>
            <p:nvPr/>
          </p:nvSpPr>
          <p:spPr>
            <a:xfrm>
              <a:off x="831402" y="865554"/>
              <a:ext cx="64528" cy="157251"/>
            </a:xfrm>
            <a:custGeom>
              <a:rect b="b" l="l" r="r" t="t"/>
              <a:pathLst>
                <a:path extrusionOk="0" h="157251" w="64528">
                  <a:moveTo>
                    <a:pt x="1777" y="0"/>
                  </a:moveTo>
                  <a:cubicBezTo>
                    <a:pt x="15879" y="9019"/>
                    <a:pt x="25786" y="20270"/>
                    <a:pt x="34354" y="32058"/>
                  </a:cubicBezTo>
                  <a:cubicBezTo>
                    <a:pt x="42744" y="43934"/>
                    <a:pt x="49260" y="56704"/>
                    <a:pt x="54258" y="70009"/>
                  </a:cubicBezTo>
                  <a:cubicBezTo>
                    <a:pt x="59256" y="83314"/>
                    <a:pt x="62469" y="97244"/>
                    <a:pt x="63897" y="111710"/>
                  </a:cubicBezTo>
                  <a:cubicBezTo>
                    <a:pt x="65147" y="126266"/>
                    <a:pt x="64879" y="141178"/>
                    <a:pt x="59970" y="157252"/>
                  </a:cubicBezTo>
                  <a:cubicBezTo>
                    <a:pt x="47028" y="146536"/>
                    <a:pt x="38281" y="134838"/>
                    <a:pt x="30606" y="122873"/>
                  </a:cubicBezTo>
                  <a:cubicBezTo>
                    <a:pt x="23108" y="110817"/>
                    <a:pt x="17128" y="98405"/>
                    <a:pt x="12398" y="85457"/>
                  </a:cubicBezTo>
                  <a:cubicBezTo>
                    <a:pt x="7668" y="72509"/>
                    <a:pt x="4097" y="59204"/>
                    <a:pt x="1955" y="45184"/>
                  </a:cubicBezTo>
                  <a:cubicBezTo>
                    <a:pt x="-98" y="31075"/>
                    <a:pt x="-1079" y="16520"/>
                    <a:pt x="177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583" name="Google Shape;583;p11"/>
          <p:cNvSpPr/>
          <p:nvPr/>
        </p:nvSpPr>
        <p:spPr>
          <a:xfrm rot="-1427153">
            <a:off x="3980907" y="4407156"/>
            <a:ext cx="1254862" cy="1035232"/>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584" name="Google Shape;584;p11"/>
          <p:cNvGrpSpPr/>
          <p:nvPr/>
        </p:nvGrpSpPr>
        <p:grpSpPr>
          <a:xfrm rot="-1415337">
            <a:off x="4039281" y="4285804"/>
            <a:ext cx="850621" cy="1147557"/>
            <a:chOff x="201286" y="5189621"/>
            <a:chExt cx="1476128" cy="1991417"/>
          </a:xfrm>
        </p:grpSpPr>
        <p:sp>
          <p:nvSpPr>
            <p:cNvPr id="585" name="Google Shape;585;p11"/>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6" name="Google Shape;586;p11"/>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7" name="Google Shape;587;p11"/>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
    <p:bg>
      <p:bgPr>
        <a:blipFill>
          <a:blip r:embed="rId2">
            <a:alphaModFix/>
          </a:blip>
          <a:stretch>
            <a:fillRect/>
          </a:stretch>
        </a:blipFill>
      </p:bgPr>
    </p:bg>
    <p:spTree>
      <p:nvGrpSpPr>
        <p:cNvPr id="589" name="Shape 589"/>
        <p:cNvGrpSpPr/>
        <p:nvPr/>
      </p:nvGrpSpPr>
      <p:grpSpPr>
        <a:xfrm>
          <a:off x="0" y="0"/>
          <a:ext cx="0" cy="0"/>
          <a:chOff x="0" y="0"/>
          <a:chExt cx="0" cy="0"/>
        </a:xfrm>
      </p:grpSpPr>
      <p:sp>
        <p:nvSpPr>
          <p:cNvPr id="590" name="Google Shape;590;p13"/>
          <p:cNvSpPr txBox="1"/>
          <p:nvPr>
            <p:ph idx="1" type="subTitle"/>
          </p:nvPr>
        </p:nvSpPr>
        <p:spPr>
          <a:xfrm>
            <a:off x="2080900" y="193697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591" name="Google Shape;591;p13"/>
          <p:cNvSpPr txBox="1"/>
          <p:nvPr>
            <p:ph hasCustomPrompt="1" type="title"/>
          </p:nvPr>
        </p:nvSpPr>
        <p:spPr>
          <a:xfrm>
            <a:off x="713225" y="1724750"/>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92" name="Google Shape;592;p13"/>
          <p:cNvSpPr txBox="1"/>
          <p:nvPr>
            <p:ph idx="2" type="subTitle"/>
          </p:nvPr>
        </p:nvSpPr>
        <p:spPr>
          <a:xfrm>
            <a:off x="2080900" y="2115750"/>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593" name="Google Shape;593;p13"/>
          <p:cNvSpPr txBox="1"/>
          <p:nvPr>
            <p:ph idx="3" type="subTitle"/>
          </p:nvPr>
        </p:nvSpPr>
        <p:spPr>
          <a:xfrm>
            <a:off x="2080900" y="3070303"/>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594" name="Google Shape;594;p13"/>
          <p:cNvSpPr txBox="1"/>
          <p:nvPr>
            <p:ph hasCustomPrompt="1" idx="4" type="title"/>
          </p:nvPr>
        </p:nvSpPr>
        <p:spPr>
          <a:xfrm>
            <a:off x="713275" y="2858075"/>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95" name="Google Shape;595;p13"/>
          <p:cNvSpPr txBox="1"/>
          <p:nvPr>
            <p:ph idx="5" type="subTitle"/>
          </p:nvPr>
        </p:nvSpPr>
        <p:spPr>
          <a:xfrm>
            <a:off x="2080900" y="3331881"/>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596" name="Google Shape;596;p13"/>
          <p:cNvSpPr txBox="1"/>
          <p:nvPr>
            <p:ph idx="6" type="subTitle"/>
          </p:nvPr>
        </p:nvSpPr>
        <p:spPr>
          <a:xfrm>
            <a:off x="5762400" y="193697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597" name="Google Shape;597;p13"/>
          <p:cNvSpPr txBox="1"/>
          <p:nvPr>
            <p:ph hasCustomPrompt="1" idx="7" type="title"/>
          </p:nvPr>
        </p:nvSpPr>
        <p:spPr>
          <a:xfrm>
            <a:off x="4394775" y="171571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98" name="Google Shape;598;p13"/>
          <p:cNvSpPr txBox="1"/>
          <p:nvPr>
            <p:ph idx="8" type="subTitle"/>
          </p:nvPr>
        </p:nvSpPr>
        <p:spPr>
          <a:xfrm>
            <a:off x="5762400" y="2115750"/>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599" name="Google Shape;599;p13"/>
          <p:cNvSpPr txBox="1"/>
          <p:nvPr>
            <p:ph idx="9" type="subTitle"/>
          </p:nvPr>
        </p:nvSpPr>
        <p:spPr>
          <a:xfrm>
            <a:off x="5762400" y="3070303"/>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00" name="Google Shape;600;p13"/>
          <p:cNvSpPr txBox="1"/>
          <p:nvPr>
            <p:ph hasCustomPrompt="1" idx="13" type="title"/>
          </p:nvPr>
        </p:nvSpPr>
        <p:spPr>
          <a:xfrm>
            <a:off x="4394775" y="2858075"/>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01" name="Google Shape;601;p13"/>
          <p:cNvSpPr txBox="1"/>
          <p:nvPr>
            <p:ph idx="14" type="subTitle"/>
          </p:nvPr>
        </p:nvSpPr>
        <p:spPr>
          <a:xfrm>
            <a:off x="5762400" y="3331881"/>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02" name="Google Shape;602;p13"/>
          <p:cNvSpPr txBox="1"/>
          <p:nvPr>
            <p:ph idx="15"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03" name="Google Shape;603;p13"/>
          <p:cNvGrpSpPr/>
          <p:nvPr/>
        </p:nvGrpSpPr>
        <p:grpSpPr>
          <a:xfrm>
            <a:off x="4730727" y="-179477"/>
            <a:ext cx="394637" cy="549479"/>
            <a:chOff x="4100056" y="-27688"/>
            <a:chExt cx="545003" cy="758844"/>
          </a:xfrm>
        </p:grpSpPr>
        <p:grpSp>
          <p:nvGrpSpPr>
            <p:cNvPr id="604" name="Google Shape;604;p13"/>
            <p:cNvGrpSpPr/>
            <p:nvPr/>
          </p:nvGrpSpPr>
          <p:grpSpPr>
            <a:xfrm>
              <a:off x="4123708" y="327623"/>
              <a:ext cx="260910" cy="403533"/>
              <a:chOff x="4123708" y="327623"/>
              <a:chExt cx="260910" cy="403533"/>
            </a:xfrm>
          </p:grpSpPr>
          <p:sp>
            <p:nvSpPr>
              <p:cNvPr id="605" name="Google Shape;605;p13"/>
              <p:cNvSpPr/>
              <p:nvPr/>
            </p:nvSpPr>
            <p:spPr>
              <a:xfrm>
                <a:off x="4123708" y="446212"/>
                <a:ext cx="86389" cy="130363"/>
              </a:xfrm>
              <a:custGeom>
                <a:rect b="b" l="l" r="r" t="t"/>
                <a:pathLst>
                  <a:path extrusionOk="0" h="130363"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06" name="Google Shape;606;p13"/>
              <p:cNvSpPr/>
              <p:nvPr/>
            </p:nvSpPr>
            <p:spPr>
              <a:xfrm>
                <a:off x="4288379" y="483598"/>
                <a:ext cx="96239" cy="108844"/>
              </a:xfrm>
              <a:custGeom>
                <a:rect b="b" l="l" r="r" t="t"/>
                <a:pathLst>
                  <a:path extrusionOk="0" h="108844" w="96239">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07" name="Google Shape;607;p13"/>
              <p:cNvSpPr/>
              <p:nvPr/>
            </p:nvSpPr>
            <p:spPr>
              <a:xfrm>
                <a:off x="4173639" y="629066"/>
                <a:ext cx="88979" cy="102090"/>
              </a:xfrm>
              <a:custGeom>
                <a:rect b="b" l="l" r="r" t="t"/>
                <a:pathLst>
                  <a:path extrusionOk="0" h="102090" w="88979">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08" name="Google Shape;608;p13"/>
              <p:cNvSpPr/>
              <p:nvPr/>
            </p:nvSpPr>
            <p:spPr>
              <a:xfrm>
                <a:off x="4257127" y="327623"/>
                <a:ext cx="87580" cy="122619"/>
              </a:xfrm>
              <a:custGeom>
                <a:rect b="b" l="l" r="r" t="t"/>
                <a:pathLst>
                  <a:path extrusionOk="0" h="122619" w="8758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609" name="Google Shape;609;p13"/>
            <p:cNvGrpSpPr/>
            <p:nvPr/>
          </p:nvGrpSpPr>
          <p:grpSpPr>
            <a:xfrm>
              <a:off x="4384060" y="126258"/>
              <a:ext cx="260999" cy="403549"/>
              <a:chOff x="4384060" y="126258"/>
              <a:chExt cx="260999" cy="403549"/>
            </a:xfrm>
          </p:grpSpPr>
          <p:sp>
            <p:nvSpPr>
              <p:cNvPr id="610" name="Google Shape;610;p13"/>
              <p:cNvSpPr/>
              <p:nvPr/>
            </p:nvSpPr>
            <p:spPr>
              <a:xfrm>
                <a:off x="4384060" y="244937"/>
                <a:ext cx="86428" cy="130360"/>
              </a:xfrm>
              <a:custGeom>
                <a:rect b="b" l="l" r="r" t="t"/>
                <a:pathLst>
                  <a:path extrusionOk="0" h="130360" w="86428">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1" name="Google Shape;611;p13"/>
              <p:cNvSpPr/>
              <p:nvPr/>
            </p:nvSpPr>
            <p:spPr>
              <a:xfrm>
                <a:off x="4548820" y="282233"/>
                <a:ext cx="96239" cy="108852"/>
              </a:xfrm>
              <a:custGeom>
                <a:rect b="b" l="l" r="r" t="t"/>
                <a:pathLst>
                  <a:path extrusionOk="0" h="108852" w="96239">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2" name="Google Shape;612;p13"/>
              <p:cNvSpPr/>
              <p:nvPr/>
            </p:nvSpPr>
            <p:spPr>
              <a:xfrm>
                <a:off x="4433991" y="427701"/>
                <a:ext cx="89018" cy="102106"/>
              </a:xfrm>
              <a:custGeom>
                <a:rect b="b" l="l" r="r" t="t"/>
                <a:pathLst>
                  <a:path extrusionOk="0" h="102106" w="89018">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3" name="Google Shape;613;p13"/>
              <p:cNvSpPr/>
              <p:nvPr/>
            </p:nvSpPr>
            <p:spPr>
              <a:xfrm>
                <a:off x="4517538" y="126258"/>
                <a:ext cx="87610" cy="122619"/>
              </a:xfrm>
              <a:custGeom>
                <a:rect b="b" l="l" r="r" t="t"/>
                <a:pathLst>
                  <a:path extrusionOk="0" h="122619" w="8761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614" name="Google Shape;614;p13"/>
            <p:cNvGrpSpPr/>
            <p:nvPr/>
          </p:nvGrpSpPr>
          <p:grpSpPr>
            <a:xfrm>
              <a:off x="4100056" y="-27688"/>
              <a:ext cx="260910" cy="403547"/>
              <a:chOff x="4100056" y="-27688"/>
              <a:chExt cx="260910" cy="403547"/>
            </a:xfrm>
          </p:grpSpPr>
          <p:sp>
            <p:nvSpPr>
              <p:cNvPr id="615" name="Google Shape;615;p13"/>
              <p:cNvSpPr/>
              <p:nvPr/>
            </p:nvSpPr>
            <p:spPr>
              <a:xfrm>
                <a:off x="4100056" y="90989"/>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6" name="Google Shape;616;p13"/>
              <p:cNvSpPr/>
              <p:nvPr/>
            </p:nvSpPr>
            <p:spPr>
              <a:xfrm>
                <a:off x="4264727" y="128285"/>
                <a:ext cx="96239" cy="108852"/>
              </a:xfrm>
              <a:custGeom>
                <a:rect b="b" l="l" r="r" t="t"/>
                <a:pathLst>
                  <a:path extrusionOk="0" h="108852" w="96239">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7" name="Google Shape;617;p13"/>
              <p:cNvSpPr/>
              <p:nvPr/>
            </p:nvSpPr>
            <p:spPr>
              <a:xfrm>
                <a:off x="4149897" y="273753"/>
                <a:ext cx="89018" cy="102106"/>
              </a:xfrm>
              <a:custGeom>
                <a:rect b="b" l="l" r="r" t="t"/>
                <a:pathLst>
                  <a:path extrusionOk="0" h="102106" w="89018">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8" name="Google Shape;618;p13"/>
              <p:cNvSpPr/>
              <p:nvPr/>
            </p:nvSpPr>
            <p:spPr>
              <a:xfrm>
                <a:off x="4233475" y="-27688"/>
                <a:ext cx="87580" cy="122619"/>
              </a:xfrm>
              <a:custGeom>
                <a:rect b="b" l="l" r="r" t="t"/>
                <a:pathLst>
                  <a:path extrusionOk="0" h="122619" w="8758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619" name="Google Shape;619;p13"/>
          <p:cNvGrpSpPr/>
          <p:nvPr/>
        </p:nvGrpSpPr>
        <p:grpSpPr>
          <a:xfrm>
            <a:off x="7180132" y="541189"/>
            <a:ext cx="913336" cy="772639"/>
            <a:chOff x="8580941" y="4223027"/>
            <a:chExt cx="1892140" cy="1600660"/>
          </a:xfrm>
        </p:grpSpPr>
        <p:sp>
          <p:nvSpPr>
            <p:cNvPr id="620" name="Google Shape;620;p13"/>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1" name="Google Shape;621;p13"/>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2" name="Google Shape;622;p13"/>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3" name="Google Shape;623;p13"/>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4" name="Google Shape;624;p13"/>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5" name="Google Shape;625;p13"/>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6" name="Google Shape;626;p13"/>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7" name="Google Shape;627;p13"/>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8" name="Google Shape;628;p13"/>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9" name="Google Shape;629;p13"/>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bg>
      <p:bgPr>
        <a:blipFill>
          <a:blip r:embed="rId2">
            <a:alphaModFix/>
          </a:blip>
          <a:stretch>
            <a:fillRect/>
          </a:stretch>
        </a:blipFill>
      </p:bgPr>
    </p:bg>
    <p:spTree>
      <p:nvGrpSpPr>
        <p:cNvPr id="630" name="Shape 63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
    <p:bg>
      <p:bgPr>
        <a:solidFill>
          <a:schemeClr val="dk2"/>
        </a:solidFill>
      </p:bgPr>
    </p:bg>
    <p:spTree>
      <p:nvGrpSpPr>
        <p:cNvPr id="631" name="Shape 63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
    <p:bg>
      <p:bgPr>
        <a:solidFill>
          <a:schemeClr val="accent1"/>
        </a:solidFill>
      </p:bgPr>
    </p:bg>
    <p:spTree>
      <p:nvGrpSpPr>
        <p:cNvPr id="632" name="Shape 63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2">
    <p:bg>
      <p:bgPr>
        <a:blipFill>
          <a:blip r:embed="rId2">
            <a:alphaModFix/>
          </a:blip>
          <a:stretch>
            <a:fillRect/>
          </a:stretch>
        </a:blipFill>
      </p:bgPr>
    </p:bg>
    <p:spTree>
      <p:nvGrpSpPr>
        <p:cNvPr id="633" name="Shape 633"/>
        <p:cNvGrpSpPr/>
        <p:nvPr/>
      </p:nvGrpSpPr>
      <p:grpSpPr>
        <a:xfrm>
          <a:off x="0" y="0"/>
          <a:ext cx="0" cy="0"/>
          <a:chOff x="0" y="0"/>
          <a:chExt cx="0" cy="0"/>
        </a:xfrm>
      </p:grpSpPr>
      <p:sp>
        <p:nvSpPr>
          <p:cNvPr id="634" name="Google Shape;634;p17"/>
          <p:cNvSpPr txBox="1"/>
          <p:nvPr>
            <p:ph idx="1" type="subTitle"/>
          </p:nvPr>
        </p:nvSpPr>
        <p:spPr>
          <a:xfrm>
            <a:off x="713225" y="1232425"/>
            <a:ext cx="3742200" cy="33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chemeClr val="dk1"/>
                </a:solidFill>
                <a:latin typeface="Barlow"/>
                <a:ea typeface="Barlow"/>
                <a:cs typeface="Barlow"/>
                <a:sym typeface="Barlow"/>
              </a:defRPr>
            </a:lvl1pPr>
            <a:lvl2pPr lvl="1" rtl="0">
              <a:lnSpc>
                <a:spcPct val="100000"/>
              </a:lnSpc>
              <a:spcBef>
                <a:spcPts val="0"/>
              </a:spcBef>
              <a:spcAft>
                <a:spcPts val="0"/>
              </a:spcAft>
              <a:buNone/>
              <a:defRPr sz="1100">
                <a:latin typeface="Barlow"/>
                <a:ea typeface="Barlow"/>
                <a:cs typeface="Barlow"/>
                <a:sym typeface="Barlow"/>
              </a:defRPr>
            </a:lvl2pPr>
            <a:lvl3pPr lvl="2" rtl="0">
              <a:lnSpc>
                <a:spcPct val="100000"/>
              </a:lnSpc>
              <a:spcBef>
                <a:spcPts val="0"/>
              </a:spcBef>
              <a:spcAft>
                <a:spcPts val="0"/>
              </a:spcAft>
              <a:buNone/>
              <a:defRPr sz="1100">
                <a:latin typeface="Barlow"/>
                <a:ea typeface="Barlow"/>
                <a:cs typeface="Barlow"/>
                <a:sym typeface="Barlow"/>
              </a:defRPr>
            </a:lvl3pPr>
            <a:lvl4pPr lvl="3" rtl="0">
              <a:lnSpc>
                <a:spcPct val="100000"/>
              </a:lnSpc>
              <a:spcBef>
                <a:spcPts val="0"/>
              </a:spcBef>
              <a:spcAft>
                <a:spcPts val="0"/>
              </a:spcAft>
              <a:buNone/>
              <a:defRPr sz="1100">
                <a:latin typeface="Barlow"/>
                <a:ea typeface="Barlow"/>
                <a:cs typeface="Barlow"/>
                <a:sym typeface="Barlow"/>
              </a:defRPr>
            </a:lvl4pPr>
            <a:lvl5pPr lvl="4" rtl="0">
              <a:lnSpc>
                <a:spcPct val="100000"/>
              </a:lnSpc>
              <a:spcBef>
                <a:spcPts val="0"/>
              </a:spcBef>
              <a:spcAft>
                <a:spcPts val="0"/>
              </a:spcAft>
              <a:buNone/>
              <a:defRPr sz="1100">
                <a:latin typeface="Barlow"/>
                <a:ea typeface="Barlow"/>
                <a:cs typeface="Barlow"/>
                <a:sym typeface="Barlow"/>
              </a:defRPr>
            </a:lvl5pPr>
            <a:lvl6pPr lvl="5" rtl="0">
              <a:lnSpc>
                <a:spcPct val="100000"/>
              </a:lnSpc>
              <a:spcBef>
                <a:spcPts val="0"/>
              </a:spcBef>
              <a:spcAft>
                <a:spcPts val="0"/>
              </a:spcAft>
              <a:buNone/>
              <a:defRPr sz="1100">
                <a:latin typeface="Barlow"/>
                <a:ea typeface="Barlow"/>
                <a:cs typeface="Barlow"/>
                <a:sym typeface="Barlow"/>
              </a:defRPr>
            </a:lvl6pPr>
            <a:lvl7pPr lvl="6" rtl="0">
              <a:lnSpc>
                <a:spcPct val="100000"/>
              </a:lnSpc>
              <a:spcBef>
                <a:spcPts val="0"/>
              </a:spcBef>
              <a:spcAft>
                <a:spcPts val="0"/>
              </a:spcAft>
              <a:buNone/>
              <a:defRPr sz="1100">
                <a:latin typeface="Barlow"/>
                <a:ea typeface="Barlow"/>
                <a:cs typeface="Barlow"/>
                <a:sym typeface="Barlow"/>
              </a:defRPr>
            </a:lvl7pPr>
            <a:lvl8pPr lvl="7" rtl="0">
              <a:lnSpc>
                <a:spcPct val="100000"/>
              </a:lnSpc>
              <a:spcBef>
                <a:spcPts val="0"/>
              </a:spcBef>
              <a:spcAft>
                <a:spcPts val="0"/>
              </a:spcAft>
              <a:buNone/>
              <a:defRPr sz="1100">
                <a:latin typeface="Barlow"/>
                <a:ea typeface="Barlow"/>
                <a:cs typeface="Barlow"/>
                <a:sym typeface="Barlow"/>
              </a:defRPr>
            </a:lvl8pPr>
            <a:lvl9pPr lvl="8" rtl="0">
              <a:lnSpc>
                <a:spcPct val="100000"/>
              </a:lnSpc>
              <a:spcBef>
                <a:spcPts val="0"/>
              </a:spcBef>
              <a:spcAft>
                <a:spcPts val="0"/>
              </a:spcAft>
              <a:buNone/>
              <a:defRPr sz="1100">
                <a:latin typeface="Barlow"/>
                <a:ea typeface="Barlow"/>
                <a:cs typeface="Barlow"/>
                <a:sym typeface="Barlow"/>
              </a:defRPr>
            </a:lvl9pPr>
          </a:lstStyle>
          <a:p/>
        </p:txBody>
      </p:sp>
      <p:sp>
        <p:nvSpPr>
          <p:cNvPr id="635" name="Google Shape;635;p17"/>
          <p:cNvSpPr txBox="1"/>
          <p:nvPr>
            <p:ph idx="2" type="subTitle"/>
          </p:nvPr>
        </p:nvSpPr>
        <p:spPr>
          <a:xfrm>
            <a:off x="4688350" y="1232425"/>
            <a:ext cx="3742200" cy="33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chemeClr val="dk1"/>
                </a:solidFill>
                <a:latin typeface="Barlow"/>
                <a:ea typeface="Barlow"/>
                <a:cs typeface="Barlow"/>
                <a:sym typeface="Barlow"/>
              </a:defRPr>
            </a:lvl1pPr>
            <a:lvl2pPr lvl="1" rtl="0">
              <a:lnSpc>
                <a:spcPct val="100000"/>
              </a:lnSpc>
              <a:spcBef>
                <a:spcPts val="0"/>
              </a:spcBef>
              <a:spcAft>
                <a:spcPts val="0"/>
              </a:spcAft>
              <a:buNone/>
              <a:defRPr sz="1100">
                <a:latin typeface="Barlow"/>
                <a:ea typeface="Barlow"/>
                <a:cs typeface="Barlow"/>
                <a:sym typeface="Barlow"/>
              </a:defRPr>
            </a:lvl2pPr>
            <a:lvl3pPr lvl="2" rtl="0">
              <a:lnSpc>
                <a:spcPct val="100000"/>
              </a:lnSpc>
              <a:spcBef>
                <a:spcPts val="0"/>
              </a:spcBef>
              <a:spcAft>
                <a:spcPts val="0"/>
              </a:spcAft>
              <a:buNone/>
              <a:defRPr sz="1100">
                <a:latin typeface="Barlow"/>
                <a:ea typeface="Barlow"/>
                <a:cs typeface="Barlow"/>
                <a:sym typeface="Barlow"/>
              </a:defRPr>
            </a:lvl3pPr>
            <a:lvl4pPr lvl="3" rtl="0">
              <a:lnSpc>
                <a:spcPct val="100000"/>
              </a:lnSpc>
              <a:spcBef>
                <a:spcPts val="0"/>
              </a:spcBef>
              <a:spcAft>
                <a:spcPts val="0"/>
              </a:spcAft>
              <a:buNone/>
              <a:defRPr sz="1100">
                <a:latin typeface="Barlow"/>
                <a:ea typeface="Barlow"/>
                <a:cs typeface="Barlow"/>
                <a:sym typeface="Barlow"/>
              </a:defRPr>
            </a:lvl4pPr>
            <a:lvl5pPr lvl="4" rtl="0">
              <a:lnSpc>
                <a:spcPct val="100000"/>
              </a:lnSpc>
              <a:spcBef>
                <a:spcPts val="0"/>
              </a:spcBef>
              <a:spcAft>
                <a:spcPts val="0"/>
              </a:spcAft>
              <a:buNone/>
              <a:defRPr sz="1100">
                <a:latin typeface="Barlow"/>
                <a:ea typeface="Barlow"/>
                <a:cs typeface="Barlow"/>
                <a:sym typeface="Barlow"/>
              </a:defRPr>
            </a:lvl5pPr>
            <a:lvl6pPr lvl="5" rtl="0">
              <a:lnSpc>
                <a:spcPct val="100000"/>
              </a:lnSpc>
              <a:spcBef>
                <a:spcPts val="0"/>
              </a:spcBef>
              <a:spcAft>
                <a:spcPts val="0"/>
              </a:spcAft>
              <a:buNone/>
              <a:defRPr sz="1100">
                <a:latin typeface="Barlow"/>
                <a:ea typeface="Barlow"/>
                <a:cs typeface="Barlow"/>
                <a:sym typeface="Barlow"/>
              </a:defRPr>
            </a:lvl6pPr>
            <a:lvl7pPr lvl="6" rtl="0">
              <a:lnSpc>
                <a:spcPct val="100000"/>
              </a:lnSpc>
              <a:spcBef>
                <a:spcPts val="0"/>
              </a:spcBef>
              <a:spcAft>
                <a:spcPts val="0"/>
              </a:spcAft>
              <a:buNone/>
              <a:defRPr sz="1100">
                <a:latin typeface="Barlow"/>
                <a:ea typeface="Barlow"/>
                <a:cs typeface="Barlow"/>
                <a:sym typeface="Barlow"/>
              </a:defRPr>
            </a:lvl7pPr>
            <a:lvl8pPr lvl="7" rtl="0">
              <a:lnSpc>
                <a:spcPct val="100000"/>
              </a:lnSpc>
              <a:spcBef>
                <a:spcPts val="0"/>
              </a:spcBef>
              <a:spcAft>
                <a:spcPts val="0"/>
              </a:spcAft>
              <a:buNone/>
              <a:defRPr sz="1100">
                <a:latin typeface="Barlow"/>
                <a:ea typeface="Barlow"/>
                <a:cs typeface="Barlow"/>
                <a:sym typeface="Barlow"/>
              </a:defRPr>
            </a:lvl8pPr>
            <a:lvl9pPr lvl="8" rtl="0">
              <a:lnSpc>
                <a:spcPct val="100000"/>
              </a:lnSpc>
              <a:spcBef>
                <a:spcPts val="0"/>
              </a:spcBef>
              <a:spcAft>
                <a:spcPts val="0"/>
              </a:spcAft>
              <a:buNone/>
              <a:defRPr sz="1100">
                <a:latin typeface="Barlow"/>
                <a:ea typeface="Barlow"/>
                <a:cs typeface="Barlow"/>
                <a:sym typeface="Barlow"/>
              </a:defRPr>
            </a:lvl9pPr>
          </a:lstStyle>
          <a:p/>
        </p:txBody>
      </p:sp>
      <p:sp>
        <p:nvSpPr>
          <p:cNvPr id="636" name="Google Shape;636;p17"/>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9">
    <p:bg>
      <p:bgPr>
        <a:blipFill>
          <a:blip r:embed="rId2">
            <a:alphaModFix/>
          </a:blip>
          <a:stretch>
            <a:fillRect/>
          </a:stretch>
        </a:blipFill>
      </p:bgPr>
    </p:bg>
    <p:spTree>
      <p:nvGrpSpPr>
        <p:cNvPr id="637" name="Shape 637"/>
        <p:cNvGrpSpPr/>
        <p:nvPr/>
      </p:nvGrpSpPr>
      <p:grpSpPr>
        <a:xfrm>
          <a:off x="0" y="0"/>
          <a:ext cx="0" cy="0"/>
          <a:chOff x="0" y="0"/>
          <a:chExt cx="0" cy="0"/>
        </a:xfrm>
      </p:grpSpPr>
      <p:sp>
        <p:nvSpPr>
          <p:cNvPr id="638" name="Google Shape;638;p18"/>
          <p:cNvSpPr txBox="1"/>
          <p:nvPr>
            <p:ph idx="1" type="subTitle"/>
          </p:nvPr>
        </p:nvSpPr>
        <p:spPr>
          <a:xfrm>
            <a:off x="2080900" y="1487288"/>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39" name="Google Shape;639;p18"/>
          <p:cNvSpPr txBox="1"/>
          <p:nvPr>
            <p:ph hasCustomPrompt="1" type="title"/>
          </p:nvPr>
        </p:nvSpPr>
        <p:spPr>
          <a:xfrm>
            <a:off x="713225" y="127506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40" name="Google Shape;640;p18"/>
          <p:cNvSpPr txBox="1"/>
          <p:nvPr>
            <p:ph idx="2" type="subTitle"/>
          </p:nvPr>
        </p:nvSpPr>
        <p:spPr>
          <a:xfrm>
            <a:off x="2080900" y="1666063"/>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41" name="Google Shape;641;p18"/>
          <p:cNvSpPr txBox="1"/>
          <p:nvPr>
            <p:ph idx="3" type="subTitle"/>
          </p:nvPr>
        </p:nvSpPr>
        <p:spPr>
          <a:xfrm>
            <a:off x="2080900" y="262061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42" name="Google Shape;642;p18"/>
          <p:cNvSpPr txBox="1"/>
          <p:nvPr>
            <p:ph hasCustomPrompt="1" idx="4" type="title"/>
          </p:nvPr>
        </p:nvSpPr>
        <p:spPr>
          <a:xfrm>
            <a:off x="713275" y="2408388"/>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43" name="Google Shape;643;p18"/>
          <p:cNvSpPr txBox="1"/>
          <p:nvPr>
            <p:ph idx="5" type="subTitle"/>
          </p:nvPr>
        </p:nvSpPr>
        <p:spPr>
          <a:xfrm>
            <a:off x="2080900" y="2882194"/>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44" name="Google Shape;644;p18"/>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5" name="Google Shape;645;p18"/>
          <p:cNvSpPr txBox="1"/>
          <p:nvPr>
            <p:ph idx="7" type="subTitle"/>
          </p:nvPr>
        </p:nvSpPr>
        <p:spPr>
          <a:xfrm>
            <a:off x="2080900" y="3808340"/>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46" name="Google Shape;646;p18"/>
          <p:cNvSpPr txBox="1"/>
          <p:nvPr>
            <p:ph hasCustomPrompt="1" idx="8" type="title"/>
          </p:nvPr>
        </p:nvSpPr>
        <p:spPr>
          <a:xfrm>
            <a:off x="713275" y="359611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47" name="Google Shape;647;p18"/>
          <p:cNvSpPr txBox="1"/>
          <p:nvPr>
            <p:ph idx="9" type="subTitle"/>
          </p:nvPr>
        </p:nvSpPr>
        <p:spPr>
          <a:xfrm>
            <a:off x="2080900" y="4069919"/>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48" name="Google Shape;648;p18"/>
          <p:cNvSpPr txBox="1"/>
          <p:nvPr>
            <p:ph idx="13" type="subTitle"/>
          </p:nvPr>
        </p:nvSpPr>
        <p:spPr>
          <a:xfrm>
            <a:off x="6259625" y="1487288"/>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49" name="Google Shape;649;p18"/>
          <p:cNvSpPr txBox="1"/>
          <p:nvPr>
            <p:ph hasCustomPrompt="1" idx="14" type="title"/>
          </p:nvPr>
        </p:nvSpPr>
        <p:spPr>
          <a:xfrm>
            <a:off x="4891950" y="127506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50" name="Google Shape;650;p18"/>
          <p:cNvSpPr txBox="1"/>
          <p:nvPr>
            <p:ph idx="15" type="subTitle"/>
          </p:nvPr>
        </p:nvSpPr>
        <p:spPr>
          <a:xfrm>
            <a:off x="6259625" y="1666063"/>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51" name="Google Shape;651;p18"/>
          <p:cNvSpPr txBox="1"/>
          <p:nvPr>
            <p:ph idx="16" type="subTitle"/>
          </p:nvPr>
        </p:nvSpPr>
        <p:spPr>
          <a:xfrm>
            <a:off x="6259625" y="262061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52" name="Google Shape;652;p18"/>
          <p:cNvSpPr txBox="1"/>
          <p:nvPr>
            <p:ph hasCustomPrompt="1" idx="17" type="title"/>
          </p:nvPr>
        </p:nvSpPr>
        <p:spPr>
          <a:xfrm>
            <a:off x="4892000" y="2408388"/>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53" name="Google Shape;653;p18"/>
          <p:cNvSpPr txBox="1"/>
          <p:nvPr>
            <p:ph idx="18" type="subTitle"/>
          </p:nvPr>
        </p:nvSpPr>
        <p:spPr>
          <a:xfrm>
            <a:off x="6259625" y="2882194"/>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54" name="Google Shape;654;p18"/>
          <p:cNvSpPr txBox="1"/>
          <p:nvPr>
            <p:ph idx="19" type="subTitle"/>
          </p:nvPr>
        </p:nvSpPr>
        <p:spPr>
          <a:xfrm>
            <a:off x="6259625" y="3808340"/>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55" name="Google Shape;655;p18"/>
          <p:cNvSpPr txBox="1"/>
          <p:nvPr>
            <p:ph hasCustomPrompt="1" idx="20" type="title"/>
          </p:nvPr>
        </p:nvSpPr>
        <p:spPr>
          <a:xfrm>
            <a:off x="4892000" y="359611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56" name="Google Shape;656;p18"/>
          <p:cNvSpPr txBox="1"/>
          <p:nvPr>
            <p:ph idx="21" type="subTitle"/>
          </p:nvPr>
        </p:nvSpPr>
        <p:spPr>
          <a:xfrm>
            <a:off x="6259625" y="4069919"/>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57" name="Google Shape;657;p18"/>
          <p:cNvSpPr/>
          <p:nvPr/>
        </p:nvSpPr>
        <p:spPr>
          <a:xfrm>
            <a:off x="959000" y="2493093"/>
            <a:ext cx="826152" cy="833908"/>
          </a:xfrm>
          <a:custGeom>
            <a:rect b="b" l="l" r="r" t="t"/>
            <a:pathLst>
              <a:path extrusionOk="0" h="74506" w="73813">
                <a:moveTo>
                  <a:pt x="39652" y="1"/>
                </a:moveTo>
                <a:cubicBezTo>
                  <a:pt x="39441" y="1"/>
                  <a:pt x="39217" y="21"/>
                  <a:pt x="38978" y="65"/>
                </a:cubicBezTo>
                <a:cubicBezTo>
                  <a:pt x="36802" y="460"/>
                  <a:pt x="35142" y="2424"/>
                  <a:pt x="33221" y="3352"/>
                </a:cubicBezTo>
                <a:cubicBezTo>
                  <a:pt x="31640" y="4115"/>
                  <a:pt x="29879" y="4529"/>
                  <a:pt x="28100" y="4529"/>
                </a:cubicBezTo>
                <a:cubicBezTo>
                  <a:pt x="26391" y="4529"/>
                  <a:pt x="24665" y="4147"/>
                  <a:pt x="23066" y="3327"/>
                </a:cubicBezTo>
                <a:cubicBezTo>
                  <a:pt x="19816" y="1660"/>
                  <a:pt x="16740" y="287"/>
                  <a:pt x="13327" y="287"/>
                </a:cubicBezTo>
                <a:cubicBezTo>
                  <a:pt x="12902" y="287"/>
                  <a:pt x="12471" y="308"/>
                  <a:pt x="12035" y="353"/>
                </a:cubicBezTo>
                <a:cubicBezTo>
                  <a:pt x="8768" y="688"/>
                  <a:pt x="5074" y="1893"/>
                  <a:pt x="3268" y="5187"/>
                </a:cubicBezTo>
                <a:cubicBezTo>
                  <a:pt x="1" y="11140"/>
                  <a:pt x="7707" y="20036"/>
                  <a:pt x="10719" y="24608"/>
                </a:cubicBezTo>
                <a:cubicBezTo>
                  <a:pt x="13788" y="29270"/>
                  <a:pt x="16056" y="35093"/>
                  <a:pt x="13460" y="40266"/>
                </a:cubicBezTo>
                <a:cubicBezTo>
                  <a:pt x="11770" y="43636"/>
                  <a:pt x="8241" y="46197"/>
                  <a:pt x="6851" y="49661"/>
                </a:cubicBezTo>
                <a:cubicBezTo>
                  <a:pt x="5161" y="53868"/>
                  <a:pt x="6733" y="59572"/>
                  <a:pt x="10781" y="61550"/>
                </a:cubicBezTo>
                <a:cubicBezTo>
                  <a:pt x="11699" y="61998"/>
                  <a:pt x="12597" y="62135"/>
                  <a:pt x="13493" y="62135"/>
                </a:cubicBezTo>
                <a:cubicBezTo>
                  <a:pt x="14833" y="62135"/>
                  <a:pt x="16167" y="61827"/>
                  <a:pt x="17547" y="61793"/>
                </a:cubicBezTo>
                <a:cubicBezTo>
                  <a:pt x="17696" y="61789"/>
                  <a:pt x="17846" y="61787"/>
                  <a:pt x="17996" y="61787"/>
                </a:cubicBezTo>
                <a:cubicBezTo>
                  <a:pt x="20578" y="61787"/>
                  <a:pt x="23256" y="62359"/>
                  <a:pt x="25583" y="63953"/>
                </a:cubicBezTo>
                <a:cubicBezTo>
                  <a:pt x="28886" y="66217"/>
                  <a:pt x="30926" y="70256"/>
                  <a:pt x="34146" y="72642"/>
                </a:cubicBezTo>
                <a:cubicBezTo>
                  <a:pt x="35965" y="73990"/>
                  <a:pt x="37940" y="74506"/>
                  <a:pt x="39918" y="74506"/>
                </a:cubicBezTo>
                <a:cubicBezTo>
                  <a:pt x="41642" y="74506"/>
                  <a:pt x="43369" y="74114"/>
                  <a:pt x="44997" y="73540"/>
                </a:cubicBezTo>
                <a:cubicBezTo>
                  <a:pt x="47540" y="72645"/>
                  <a:pt x="49991" y="71376"/>
                  <a:pt x="52048" y="69493"/>
                </a:cubicBezTo>
                <a:cubicBezTo>
                  <a:pt x="57445" y="64555"/>
                  <a:pt x="56891" y="55861"/>
                  <a:pt x="58985" y="48820"/>
                </a:cubicBezTo>
                <a:cubicBezTo>
                  <a:pt x="60047" y="45249"/>
                  <a:pt x="61908" y="42529"/>
                  <a:pt x="64563" y="40447"/>
                </a:cubicBezTo>
                <a:cubicBezTo>
                  <a:pt x="67090" y="38466"/>
                  <a:pt x="70096" y="37025"/>
                  <a:pt x="71893" y="34045"/>
                </a:cubicBezTo>
                <a:cubicBezTo>
                  <a:pt x="73802" y="30876"/>
                  <a:pt x="73813" y="26667"/>
                  <a:pt x="72159" y="23062"/>
                </a:cubicBezTo>
                <a:cubicBezTo>
                  <a:pt x="69724" y="17761"/>
                  <a:pt x="64546" y="13765"/>
                  <a:pt x="59680" y="12613"/>
                </a:cubicBezTo>
                <a:cubicBezTo>
                  <a:pt x="57264" y="12040"/>
                  <a:pt x="54706" y="11892"/>
                  <a:pt x="52334" y="11211"/>
                </a:cubicBezTo>
                <a:cubicBezTo>
                  <a:pt x="48854" y="10210"/>
                  <a:pt x="45923" y="7988"/>
                  <a:pt x="44174" y="5174"/>
                </a:cubicBezTo>
                <a:cubicBezTo>
                  <a:pt x="42771" y="2923"/>
                  <a:pt x="42157" y="1"/>
                  <a:pt x="396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p:nvPr/>
        </p:nvSpPr>
        <p:spPr>
          <a:xfrm rot="4143538">
            <a:off x="5209914" y="3659580"/>
            <a:ext cx="826095" cy="833851"/>
          </a:xfrm>
          <a:custGeom>
            <a:rect b="b" l="l" r="r" t="t"/>
            <a:pathLst>
              <a:path extrusionOk="0" h="74506" w="73813">
                <a:moveTo>
                  <a:pt x="39652" y="1"/>
                </a:moveTo>
                <a:cubicBezTo>
                  <a:pt x="39441" y="1"/>
                  <a:pt x="39217" y="21"/>
                  <a:pt x="38978" y="65"/>
                </a:cubicBezTo>
                <a:cubicBezTo>
                  <a:pt x="36802" y="460"/>
                  <a:pt x="35142" y="2424"/>
                  <a:pt x="33221" y="3352"/>
                </a:cubicBezTo>
                <a:cubicBezTo>
                  <a:pt x="31640" y="4115"/>
                  <a:pt x="29879" y="4529"/>
                  <a:pt x="28100" y="4529"/>
                </a:cubicBezTo>
                <a:cubicBezTo>
                  <a:pt x="26391" y="4529"/>
                  <a:pt x="24665" y="4147"/>
                  <a:pt x="23066" y="3327"/>
                </a:cubicBezTo>
                <a:cubicBezTo>
                  <a:pt x="19816" y="1660"/>
                  <a:pt x="16740" y="287"/>
                  <a:pt x="13327" y="287"/>
                </a:cubicBezTo>
                <a:cubicBezTo>
                  <a:pt x="12902" y="287"/>
                  <a:pt x="12471" y="308"/>
                  <a:pt x="12035" y="353"/>
                </a:cubicBezTo>
                <a:cubicBezTo>
                  <a:pt x="8768" y="688"/>
                  <a:pt x="5074" y="1893"/>
                  <a:pt x="3268" y="5187"/>
                </a:cubicBezTo>
                <a:cubicBezTo>
                  <a:pt x="1" y="11140"/>
                  <a:pt x="7707" y="20036"/>
                  <a:pt x="10719" y="24608"/>
                </a:cubicBezTo>
                <a:cubicBezTo>
                  <a:pt x="13788" y="29270"/>
                  <a:pt x="16056" y="35093"/>
                  <a:pt x="13460" y="40266"/>
                </a:cubicBezTo>
                <a:cubicBezTo>
                  <a:pt x="11770" y="43636"/>
                  <a:pt x="8241" y="46197"/>
                  <a:pt x="6851" y="49661"/>
                </a:cubicBezTo>
                <a:cubicBezTo>
                  <a:pt x="5161" y="53868"/>
                  <a:pt x="6733" y="59572"/>
                  <a:pt x="10781" y="61550"/>
                </a:cubicBezTo>
                <a:cubicBezTo>
                  <a:pt x="11699" y="61998"/>
                  <a:pt x="12597" y="62135"/>
                  <a:pt x="13493" y="62135"/>
                </a:cubicBezTo>
                <a:cubicBezTo>
                  <a:pt x="14833" y="62135"/>
                  <a:pt x="16167" y="61827"/>
                  <a:pt x="17547" y="61793"/>
                </a:cubicBezTo>
                <a:cubicBezTo>
                  <a:pt x="17696" y="61789"/>
                  <a:pt x="17846" y="61787"/>
                  <a:pt x="17996" y="61787"/>
                </a:cubicBezTo>
                <a:cubicBezTo>
                  <a:pt x="20578" y="61787"/>
                  <a:pt x="23256" y="62359"/>
                  <a:pt x="25583" y="63953"/>
                </a:cubicBezTo>
                <a:cubicBezTo>
                  <a:pt x="28886" y="66217"/>
                  <a:pt x="30926" y="70256"/>
                  <a:pt x="34146" y="72642"/>
                </a:cubicBezTo>
                <a:cubicBezTo>
                  <a:pt x="35965" y="73990"/>
                  <a:pt x="37940" y="74506"/>
                  <a:pt x="39918" y="74506"/>
                </a:cubicBezTo>
                <a:cubicBezTo>
                  <a:pt x="41642" y="74506"/>
                  <a:pt x="43369" y="74114"/>
                  <a:pt x="44997" y="73540"/>
                </a:cubicBezTo>
                <a:cubicBezTo>
                  <a:pt x="47540" y="72645"/>
                  <a:pt x="49991" y="71376"/>
                  <a:pt x="52048" y="69493"/>
                </a:cubicBezTo>
                <a:cubicBezTo>
                  <a:pt x="57445" y="64555"/>
                  <a:pt x="56891" y="55861"/>
                  <a:pt x="58985" y="48820"/>
                </a:cubicBezTo>
                <a:cubicBezTo>
                  <a:pt x="60047" y="45249"/>
                  <a:pt x="61908" y="42529"/>
                  <a:pt x="64563" y="40447"/>
                </a:cubicBezTo>
                <a:cubicBezTo>
                  <a:pt x="67090" y="38466"/>
                  <a:pt x="70096" y="37025"/>
                  <a:pt x="71893" y="34045"/>
                </a:cubicBezTo>
                <a:cubicBezTo>
                  <a:pt x="73802" y="30876"/>
                  <a:pt x="73813" y="26667"/>
                  <a:pt x="72159" y="23062"/>
                </a:cubicBezTo>
                <a:cubicBezTo>
                  <a:pt x="69724" y="17761"/>
                  <a:pt x="64546" y="13765"/>
                  <a:pt x="59680" y="12613"/>
                </a:cubicBezTo>
                <a:cubicBezTo>
                  <a:pt x="57264" y="12040"/>
                  <a:pt x="54706" y="11892"/>
                  <a:pt x="52334" y="11211"/>
                </a:cubicBezTo>
                <a:cubicBezTo>
                  <a:pt x="48854" y="10210"/>
                  <a:pt x="45923" y="7988"/>
                  <a:pt x="44174" y="5174"/>
                </a:cubicBezTo>
                <a:cubicBezTo>
                  <a:pt x="42771" y="2923"/>
                  <a:pt x="42157" y="1"/>
                  <a:pt x="396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8"/>
          <p:cNvSpPr/>
          <p:nvPr/>
        </p:nvSpPr>
        <p:spPr>
          <a:xfrm rot="9899712">
            <a:off x="5137725" y="1335769"/>
            <a:ext cx="826085" cy="833840"/>
          </a:xfrm>
          <a:custGeom>
            <a:rect b="b" l="l" r="r" t="t"/>
            <a:pathLst>
              <a:path extrusionOk="0" h="74506" w="73813">
                <a:moveTo>
                  <a:pt x="39652" y="1"/>
                </a:moveTo>
                <a:cubicBezTo>
                  <a:pt x="39441" y="1"/>
                  <a:pt x="39217" y="21"/>
                  <a:pt x="38978" y="65"/>
                </a:cubicBezTo>
                <a:cubicBezTo>
                  <a:pt x="36802" y="460"/>
                  <a:pt x="35142" y="2424"/>
                  <a:pt x="33221" y="3352"/>
                </a:cubicBezTo>
                <a:cubicBezTo>
                  <a:pt x="31640" y="4115"/>
                  <a:pt x="29879" y="4529"/>
                  <a:pt x="28100" y="4529"/>
                </a:cubicBezTo>
                <a:cubicBezTo>
                  <a:pt x="26391" y="4529"/>
                  <a:pt x="24665" y="4147"/>
                  <a:pt x="23066" y="3327"/>
                </a:cubicBezTo>
                <a:cubicBezTo>
                  <a:pt x="19816" y="1660"/>
                  <a:pt x="16740" y="287"/>
                  <a:pt x="13327" y="287"/>
                </a:cubicBezTo>
                <a:cubicBezTo>
                  <a:pt x="12902" y="287"/>
                  <a:pt x="12471" y="308"/>
                  <a:pt x="12035" y="353"/>
                </a:cubicBezTo>
                <a:cubicBezTo>
                  <a:pt x="8768" y="688"/>
                  <a:pt x="5074" y="1893"/>
                  <a:pt x="3268" y="5187"/>
                </a:cubicBezTo>
                <a:cubicBezTo>
                  <a:pt x="1" y="11140"/>
                  <a:pt x="7707" y="20036"/>
                  <a:pt x="10719" y="24608"/>
                </a:cubicBezTo>
                <a:cubicBezTo>
                  <a:pt x="13788" y="29270"/>
                  <a:pt x="16056" y="35093"/>
                  <a:pt x="13460" y="40266"/>
                </a:cubicBezTo>
                <a:cubicBezTo>
                  <a:pt x="11770" y="43636"/>
                  <a:pt x="8241" y="46197"/>
                  <a:pt x="6851" y="49661"/>
                </a:cubicBezTo>
                <a:cubicBezTo>
                  <a:pt x="5161" y="53868"/>
                  <a:pt x="6733" y="59572"/>
                  <a:pt x="10781" y="61550"/>
                </a:cubicBezTo>
                <a:cubicBezTo>
                  <a:pt x="11699" y="61998"/>
                  <a:pt x="12597" y="62135"/>
                  <a:pt x="13493" y="62135"/>
                </a:cubicBezTo>
                <a:cubicBezTo>
                  <a:pt x="14833" y="62135"/>
                  <a:pt x="16167" y="61827"/>
                  <a:pt x="17547" y="61793"/>
                </a:cubicBezTo>
                <a:cubicBezTo>
                  <a:pt x="17696" y="61789"/>
                  <a:pt x="17846" y="61787"/>
                  <a:pt x="17996" y="61787"/>
                </a:cubicBezTo>
                <a:cubicBezTo>
                  <a:pt x="20578" y="61787"/>
                  <a:pt x="23256" y="62359"/>
                  <a:pt x="25583" y="63953"/>
                </a:cubicBezTo>
                <a:cubicBezTo>
                  <a:pt x="28886" y="66217"/>
                  <a:pt x="30926" y="70256"/>
                  <a:pt x="34146" y="72642"/>
                </a:cubicBezTo>
                <a:cubicBezTo>
                  <a:pt x="35965" y="73990"/>
                  <a:pt x="37940" y="74506"/>
                  <a:pt x="39918" y="74506"/>
                </a:cubicBezTo>
                <a:cubicBezTo>
                  <a:pt x="41642" y="74506"/>
                  <a:pt x="43369" y="74114"/>
                  <a:pt x="44997" y="73540"/>
                </a:cubicBezTo>
                <a:cubicBezTo>
                  <a:pt x="47540" y="72645"/>
                  <a:pt x="49991" y="71376"/>
                  <a:pt x="52048" y="69493"/>
                </a:cubicBezTo>
                <a:cubicBezTo>
                  <a:pt x="57445" y="64555"/>
                  <a:pt x="56891" y="55861"/>
                  <a:pt x="58985" y="48820"/>
                </a:cubicBezTo>
                <a:cubicBezTo>
                  <a:pt x="60047" y="45249"/>
                  <a:pt x="61908" y="42529"/>
                  <a:pt x="64563" y="40447"/>
                </a:cubicBezTo>
                <a:cubicBezTo>
                  <a:pt x="67090" y="38466"/>
                  <a:pt x="70096" y="37025"/>
                  <a:pt x="71893" y="34045"/>
                </a:cubicBezTo>
                <a:cubicBezTo>
                  <a:pt x="73802" y="30876"/>
                  <a:pt x="73813" y="26667"/>
                  <a:pt x="72159" y="23062"/>
                </a:cubicBezTo>
                <a:cubicBezTo>
                  <a:pt x="69724" y="17761"/>
                  <a:pt x="64546" y="13765"/>
                  <a:pt x="59680" y="12613"/>
                </a:cubicBezTo>
                <a:cubicBezTo>
                  <a:pt x="57264" y="12040"/>
                  <a:pt x="54706" y="11892"/>
                  <a:pt x="52334" y="11211"/>
                </a:cubicBezTo>
                <a:cubicBezTo>
                  <a:pt x="48854" y="10210"/>
                  <a:pt x="45923" y="7988"/>
                  <a:pt x="44174" y="5174"/>
                </a:cubicBezTo>
                <a:cubicBezTo>
                  <a:pt x="42771" y="2923"/>
                  <a:pt x="42157" y="1"/>
                  <a:pt x="396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3">
  <p:cSld name="CUSTOM_9_1">
    <p:bg>
      <p:bgPr>
        <a:blipFill>
          <a:blip r:embed="rId2">
            <a:alphaModFix/>
          </a:blip>
          <a:stretch>
            <a:fillRect/>
          </a:stretch>
        </a:blipFill>
      </p:bgPr>
    </p:bg>
    <p:spTree>
      <p:nvGrpSpPr>
        <p:cNvPr id="660" name="Shape 660"/>
        <p:cNvGrpSpPr/>
        <p:nvPr/>
      </p:nvGrpSpPr>
      <p:grpSpPr>
        <a:xfrm>
          <a:off x="0" y="0"/>
          <a:ext cx="0" cy="0"/>
          <a:chOff x="0" y="0"/>
          <a:chExt cx="0" cy="0"/>
        </a:xfrm>
      </p:grpSpPr>
      <p:sp>
        <p:nvSpPr>
          <p:cNvPr id="661" name="Google Shape;661;p19"/>
          <p:cNvSpPr txBox="1"/>
          <p:nvPr>
            <p:ph idx="1" type="subTitle"/>
          </p:nvPr>
        </p:nvSpPr>
        <p:spPr>
          <a:xfrm>
            <a:off x="4170250" y="3582988"/>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62" name="Google Shape;662;p19"/>
          <p:cNvSpPr txBox="1"/>
          <p:nvPr>
            <p:ph hasCustomPrompt="1" type="title"/>
          </p:nvPr>
        </p:nvSpPr>
        <p:spPr>
          <a:xfrm>
            <a:off x="2802575" y="3455846"/>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900">
                <a:solidFill>
                  <a:schemeClr val="lt2"/>
                </a:solidFill>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63" name="Google Shape;663;p19"/>
          <p:cNvSpPr txBox="1"/>
          <p:nvPr>
            <p:ph idx="2" type="subTitle"/>
          </p:nvPr>
        </p:nvSpPr>
        <p:spPr>
          <a:xfrm>
            <a:off x="4170250" y="3779529"/>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64" name="Google Shape;664;p19"/>
          <p:cNvSpPr txBox="1"/>
          <p:nvPr>
            <p:ph idx="3" type="subTitle"/>
          </p:nvPr>
        </p:nvSpPr>
        <p:spPr>
          <a:xfrm>
            <a:off x="2080900" y="203261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65" name="Google Shape;665;p19"/>
          <p:cNvSpPr txBox="1"/>
          <p:nvPr>
            <p:ph hasCustomPrompt="1" idx="4" type="title"/>
          </p:nvPr>
        </p:nvSpPr>
        <p:spPr>
          <a:xfrm>
            <a:off x="713275" y="1905471"/>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900">
                <a:solidFill>
                  <a:schemeClr val="lt2"/>
                </a:solidFill>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66" name="Google Shape;666;p19"/>
          <p:cNvSpPr txBox="1"/>
          <p:nvPr>
            <p:ph idx="5" type="subTitle"/>
          </p:nvPr>
        </p:nvSpPr>
        <p:spPr>
          <a:xfrm>
            <a:off x="2080900" y="2244644"/>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67" name="Google Shape;667;p19"/>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8" name="Google Shape;668;p19"/>
          <p:cNvSpPr txBox="1"/>
          <p:nvPr>
            <p:ph idx="7" type="subTitle"/>
          </p:nvPr>
        </p:nvSpPr>
        <p:spPr>
          <a:xfrm>
            <a:off x="6259625" y="203261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69" name="Google Shape;669;p19"/>
          <p:cNvSpPr txBox="1"/>
          <p:nvPr>
            <p:ph hasCustomPrompt="1" idx="8" type="title"/>
          </p:nvPr>
        </p:nvSpPr>
        <p:spPr>
          <a:xfrm>
            <a:off x="4892000" y="1905471"/>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900">
                <a:solidFill>
                  <a:schemeClr val="lt2"/>
                </a:solidFill>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70" name="Google Shape;670;p19"/>
          <p:cNvSpPr txBox="1"/>
          <p:nvPr>
            <p:ph idx="9" type="subTitle"/>
          </p:nvPr>
        </p:nvSpPr>
        <p:spPr>
          <a:xfrm>
            <a:off x="6259625" y="2244644"/>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71" name="Google Shape;671;p19"/>
          <p:cNvSpPr/>
          <p:nvPr/>
        </p:nvSpPr>
        <p:spPr>
          <a:xfrm>
            <a:off x="8319515" y="0"/>
            <a:ext cx="689018" cy="698123"/>
          </a:xfrm>
          <a:custGeom>
            <a:rect b="b" l="l" r="r" t="t"/>
            <a:pathLst>
              <a:path extrusionOk="0" h="35884" w="35416">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APTION_ONLY_1">
    <p:bg>
      <p:bgPr>
        <a:blipFill>
          <a:blip r:embed="rId2">
            <a:alphaModFix/>
          </a:blip>
          <a:stretch>
            <a:fillRect/>
          </a:stretch>
        </a:blipFill>
      </p:bgPr>
    </p:bg>
    <p:spTree>
      <p:nvGrpSpPr>
        <p:cNvPr id="672" name="Shape 672"/>
        <p:cNvGrpSpPr/>
        <p:nvPr/>
      </p:nvGrpSpPr>
      <p:grpSpPr>
        <a:xfrm>
          <a:off x="0" y="0"/>
          <a:ext cx="0" cy="0"/>
          <a:chOff x="0" y="0"/>
          <a:chExt cx="0" cy="0"/>
        </a:xfrm>
      </p:grpSpPr>
      <p:sp>
        <p:nvSpPr>
          <p:cNvPr id="673" name="Google Shape;673;p20"/>
          <p:cNvSpPr/>
          <p:nvPr/>
        </p:nvSpPr>
        <p:spPr>
          <a:xfrm flipH="1" rot="10800000">
            <a:off x="1660450" y="1025100"/>
            <a:ext cx="5823000" cy="3093300"/>
          </a:xfrm>
          <a:prstGeom prst="round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txBox="1"/>
          <p:nvPr>
            <p:ph idx="1" type="subTitle"/>
          </p:nvPr>
        </p:nvSpPr>
        <p:spPr>
          <a:xfrm>
            <a:off x="2359950" y="1529638"/>
            <a:ext cx="4424100" cy="15264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500"/>
              <a:buFont typeface="Barlow SemiBold"/>
              <a:buNone/>
              <a:defRPr i="0" sz="2500">
                <a:solidFill>
                  <a:schemeClr val="lt1"/>
                </a:solidFill>
                <a:latin typeface="Barlow SemiBold"/>
                <a:ea typeface="Barlow SemiBold"/>
                <a:cs typeface="Barlow SemiBold"/>
                <a:sym typeface="Barlow SemiBold"/>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sp>
        <p:nvSpPr>
          <p:cNvPr id="675" name="Google Shape;675;p20"/>
          <p:cNvSpPr txBox="1"/>
          <p:nvPr>
            <p:ph type="title"/>
          </p:nvPr>
        </p:nvSpPr>
        <p:spPr>
          <a:xfrm>
            <a:off x="2359950" y="3153962"/>
            <a:ext cx="4424100" cy="45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grpSp>
        <p:nvGrpSpPr>
          <p:cNvPr id="676" name="Google Shape;676;p20"/>
          <p:cNvGrpSpPr/>
          <p:nvPr/>
        </p:nvGrpSpPr>
        <p:grpSpPr>
          <a:xfrm>
            <a:off x="6908569" y="1501156"/>
            <a:ext cx="368370" cy="220136"/>
            <a:chOff x="9352904" y="2076709"/>
            <a:chExt cx="478030" cy="285668"/>
          </a:xfrm>
        </p:grpSpPr>
        <p:sp>
          <p:nvSpPr>
            <p:cNvPr id="677" name="Google Shape;677;p20"/>
            <p:cNvSpPr/>
            <p:nvPr/>
          </p:nvSpPr>
          <p:spPr>
            <a:xfrm>
              <a:off x="9631786" y="2094984"/>
              <a:ext cx="67476" cy="60963"/>
            </a:xfrm>
            <a:custGeom>
              <a:rect b="b" l="l" r="r" t="t"/>
              <a:pathLst>
                <a:path extrusionOk="0" h="60963" w="67476">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78" name="Google Shape;678;p20"/>
            <p:cNvSpPr/>
            <p:nvPr/>
          </p:nvSpPr>
          <p:spPr>
            <a:xfrm>
              <a:off x="9493995" y="2173328"/>
              <a:ext cx="72321" cy="58554"/>
            </a:xfrm>
            <a:custGeom>
              <a:rect b="b" l="l" r="r" t="t"/>
              <a:pathLst>
                <a:path extrusionOk="0" h="58554" w="72321">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79" name="Google Shape;679;p20"/>
            <p:cNvSpPr/>
            <p:nvPr/>
          </p:nvSpPr>
          <p:spPr>
            <a:xfrm>
              <a:off x="9745260" y="2157570"/>
              <a:ext cx="85674" cy="67574"/>
            </a:xfrm>
            <a:custGeom>
              <a:rect b="b" l="l" r="r" t="t"/>
              <a:pathLst>
                <a:path extrusionOk="0" h="67574" w="85674">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0" name="Google Shape;680;p20"/>
            <p:cNvSpPr/>
            <p:nvPr/>
          </p:nvSpPr>
          <p:spPr>
            <a:xfrm>
              <a:off x="9636166" y="2222758"/>
              <a:ext cx="69948" cy="51068"/>
            </a:xfrm>
            <a:custGeom>
              <a:rect b="b" l="l" r="r" t="t"/>
              <a:pathLst>
                <a:path extrusionOk="0" h="51068" w="69948">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1" name="Google Shape;681;p20"/>
            <p:cNvSpPr/>
            <p:nvPr/>
          </p:nvSpPr>
          <p:spPr>
            <a:xfrm>
              <a:off x="9497428" y="2076709"/>
              <a:ext cx="65911" cy="59626"/>
            </a:xfrm>
            <a:custGeom>
              <a:rect b="b" l="l" r="r" t="t"/>
              <a:pathLst>
                <a:path extrusionOk="0" h="59626" w="65911">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2" name="Google Shape;682;p20"/>
            <p:cNvSpPr/>
            <p:nvPr/>
          </p:nvSpPr>
          <p:spPr>
            <a:xfrm>
              <a:off x="9358475" y="2193181"/>
              <a:ext cx="52021" cy="52200"/>
            </a:xfrm>
            <a:custGeom>
              <a:rect b="b" l="l" r="r" t="t"/>
              <a:pathLst>
                <a:path extrusionOk="0" h="52200" w="52021">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3" name="Google Shape;683;p20"/>
            <p:cNvSpPr/>
            <p:nvPr/>
          </p:nvSpPr>
          <p:spPr>
            <a:xfrm>
              <a:off x="9485534" y="2296372"/>
              <a:ext cx="51348" cy="51085"/>
            </a:xfrm>
            <a:custGeom>
              <a:rect b="b" l="l" r="r" t="t"/>
              <a:pathLst>
                <a:path extrusionOk="0" h="51085" w="51348">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4" name="Google Shape;684;p20"/>
            <p:cNvSpPr/>
            <p:nvPr/>
          </p:nvSpPr>
          <p:spPr>
            <a:xfrm>
              <a:off x="9352904" y="2312258"/>
              <a:ext cx="53206" cy="50119"/>
            </a:xfrm>
            <a:custGeom>
              <a:rect b="b" l="l" r="r" t="t"/>
              <a:pathLst>
                <a:path extrusionOk="0" h="50119" w="53206">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5" name="Google Shape;685;p20"/>
            <p:cNvSpPr/>
            <p:nvPr/>
          </p:nvSpPr>
          <p:spPr>
            <a:xfrm>
              <a:off x="9398075" y="2108981"/>
              <a:ext cx="41149" cy="41475"/>
            </a:xfrm>
            <a:custGeom>
              <a:rect b="b" l="l" r="r" t="t"/>
              <a:pathLst>
                <a:path extrusionOk="0" h="41475" w="41149">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3"/>
          <p:cNvSpPr/>
          <p:nvPr/>
        </p:nvSpPr>
        <p:spPr>
          <a:xfrm>
            <a:off x="6099291" y="2268111"/>
            <a:ext cx="1044550" cy="815035"/>
          </a:xfrm>
          <a:custGeom>
            <a:rect b="b" l="l" r="r" t="t"/>
            <a:pathLst>
              <a:path extrusionOk="0" h="1068478" w="1369363">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47" name="Google Shape;147;p3"/>
          <p:cNvGrpSpPr/>
          <p:nvPr/>
        </p:nvGrpSpPr>
        <p:grpSpPr>
          <a:xfrm>
            <a:off x="3695964" y="89239"/>
            <a:ext cx="2006089" cy="1284128"/>
            <a:chOff x="4521053" y="24166"/>
            <a:chExt cx="2771990" cy="1774392"/>
          </a:xfrm>
        </p:grpSpPr>
        <p:grpSp>
          <p:nvGrpSpPr>
            <p:cNvPr id="148" name="Google Shape;148;p3"/>
            <p:cNvGrpSpPr/>
            <p:nvPr/>
          </p:nvGrpSpPr>
          <p:grpSpPr>
            <a:xfrm>
              <a:off x="6548600" y="1461402"/>
              <a:ext cx="204288" cy="337156"/>
              <a:chOff x="6548600" y="1461402"/>
              <a:chExt cx="204288" cy="337156"/>
            </a:xfrm>
          </p:grpSpPr>
          <p:sp>
            <p:nvSpPr>
              <p:cNvPr id="149" name="Google Shape;149;p3"/>
              <p:cNvSpPr/>
              <p:nvPr/>
            </p:nvSpPr>
            <p:spPr>
              <a:xfrm>
                <a:off x="6548600" y="1637471"/>
                <a:ext cx="81515" cy="115628"/>
              </a:xfrm>
              <a:custGeom>
                <a:rect b="b" l="l" r="r" t="t"/>
                <a:pathLst>
                  <a:path extrusionOk="0" h="115628" w="81515">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0" name="Google Shape;150;p3"/>
              <p:cNvSpPr/>
              <p:nvPr/>
            </p:nvSpPr>
            <p:spPr>
              <a:xfrm>
                <a:off x="6681991" y="1607937"/>
                <a:ext cx="70897" cy="100761"/>
              </a:xfrm>
              <a:custGeom>
                <a:rect b="b" l="l" r="r" t="t"/>
                <a:pathLst>
                  <a:path extrusionOk="0" h="100761" w="70897">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1" name="Google Shape;151;p3"/>
              <p:cNvSpPr/>
              <p:nvPr/>
            </p:nvSpPr>
            <p:spPr>
              <a:xfrm>
                <a:off x="6640587" y="1461402"/>
                <a:ext cx="70035" cy="125631"/>
              </a:xfrm>
              <a:custGeom>
                <a:rect b="b" l="l" r="r" t="t"/>
                <a:pathLst>
                  <a:path extrusionOk="0" h="125631" w="70035">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2" name="Google Shape;152;p3"/>
              <p:cNvSpPr/>
              <p:nvPr/>
            </p:nvSpPr>
            <p:spPr>
              <a:xfrm>
                <a:off x="6568046" y="1523360"/>
                <a:ext cx="42232" cy="56955"/>
              </a:xfrm>
              <a:custGeom>
                <a:rect b="b" l="l" r="r" t="t"/>
                <a:pathLst>
                  <a:path extrusionOk="0" h="56955" w="42232">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3" name="Google Shape;153;p3"/>
              <p:cNvSpPr/>
              <p:nvPr/>
            </p:nvSpPr>
            <p:spPr>
              <a:xfrm>
                <a:off x="6660328" y="1754322"/>
                <a:ext cx="34163" cy="44236"/>
              </a:xfrm>
              <a:custGeom>
                <a:rect b="b" l="l" r="r" t="t"/>
                <a:pathLst>
                  <a:path extrusionOk="0" h="44236" w="34163">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54" name="Google Shape;154;p3"/>
            <p:cNvGrpSpPr/>
            <p:nvPr/>
          </p:nvGrpSpPr>
          <p:grpSpPr>
            <a:xfrm>
              <a:off x="4521053" y="24166"/>
              <a:ext cx="225401" cy="319030"/>
              <a:chOff x="4521053" y="24166"/>
              <a:chExt cx="225401" cy="319030"/>
            </a:xfrm>
          </p:grpSpPr>
          <p:sp>
            <p:nvSpPr>
              <p:cNvPr id="155" name="Google Shape;155;p3"/>
              <p:cNvSpPr/>
              <p:nvPr/>
            </p:nvSpPr>
            <p:spPr>
              <a:xfrm>
                <a:off x="4521053" y="165784"/>
                <a:ext cx="93690" cy="102935"/>
              </a:xfrm>
              <a:custGeom>
                <a:rect b="b" l="l" r="r" t="t"/>
                <a:pathLst>
                  <a:path extrusionOk="0" h="102935" w="9369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 name="Google Shape;156;p3"/>
              <p:cNvSpPr/>
              <p:nvPr/>
            </p:nvSpPr>
            <p:spPr>
              <a:xfrm>
                <a:off x="4659551" y="173648"/>
                <a:ext cx="81113" cy="92767"/>
              </a:xfrm>
              <a:custGeom>
                <a:rect b="b" l="l" r="r" t="t"/>
                <a:pathLst>
                  <a:path extrusionOk="0" h="92767" w="81113">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 name="Google Shape;157;p3"/>
              <p:cNvSpPr/>
              <p:nvPr/>
            </p:nvSpPr>
            <p:spPr>
              <a:xfrm>
                <a:off x="4659535" y="24166"/>
                <a:ext cx="86919" cy="115037"/>
              </a:xfrm>
              <a:custGeom>
                <a:rect b="b" l="l" r="r" t="t"/>
                <a:pathLst>
                  <a:path extrusionOk="0" h="115037" w="86919">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8" name="Google Shape;158;p3"/>
              <p:cNvSpPr/>
              <p:nvPr/>
            </p:nvSpPr>
            <p:spPr>
              <a:xfrm>
                <a:off x="4587671" y="55721"/>
                <a:ext cx="47172" cy="53331"/>
              </a:xfrm>
              <a:custGeom>
                <a:rect b="b" l="l" r="r" t="t"/>
                <a:pathLst>
                  <a:path extrusionOk="0" h="53331" w="47172">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9" name="Google Shape;159;p3"/>
              <p:cNvSpPr/>
              <p:nvPr/>
            </p:nvSpPr>
            <p:spPr>
              <a:xfrm>
                <a:off x="4608191" y="301568"/>
                <a:ext cx="37886" cy="41628"/>
              </a:xfrm>
              <a:custGeom>
                <a:rect b="b" l="l" r="r" t="t"/>
                <a:pathLst>
                  <a:path extrusionOk="0" h="41628" w="37886">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0" name="Google Shape;160;p3"/>
            <p:cNvGrpSpPr/>
            <p:nvPr/>
          </p:nvGrpSpPr>
          <p:grpSpPr>
            <a:xfrm>
              <a:off x="7070081" y="957459"/>
              <a:ext cx="222962" cy="271285"/>
              <a:chOff x="7070081" y="957459"/>
              <a:chExt cx="222962" cy="271285"/>
            </a:xfrm>
          </p:grpSpPr>
          <p:grpSp>
            <p:nvGrpSpPr>
              <p:cNvPr id="161" name="Google Shape;161;p3"/>
              <p:cNvGrpSpPr/>
              <p:nvPr/>
            </p:nvGrpSpPr>
            <p:grpSpPr>
              <a:xfrm>
                <a:off x="7241850" y="1056825"/>
                <a:ext cx="51193" cy="58681"/>
                <a:chOff x="7241850" y="1056825"/>
                <a:chExt cx="51193" cy="58681"/>
              </a:xfrm>
            </p:grpSpPr>
            <p:sp>
              <p:nvSpPr>
                <p:cNvPr id="162" name="Google Shape;162;p3"/>
                <p:cNvSpPr/>
                <p:nvPr/>
              </p:nvSpPr>
              <p:spPr>
                <a:xfrm>
                  <a:off x="7241850" y="1056825"/>
                  <a:ext cx="51193" cy="58681"/>
                </a:xfrm>
                <a:custGeom>
                  <a:rect b="b" l="l" r="r" t="t"/>
                  <a:pathLst>
                    <a:path extrusionOk="0" h="58681" w="51193">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 name="Google Shape;163;p3"/>
                <p:cNvSpPr/>
                <p:nvPr/>
              </p:nvSpPr>
              <p:spPr>
                <a:xfrm>
                  <a:off x="7256471" y="1088082"/>
                  <a:ext cx="89" cy="625"/>
                </a:xfrm>
                <a:custGeom>
                  <a:rect b="b" l="l" r="r" t="t"/>
                  <a:pathLst>
                    <a:path extrusionOk="0" h="625" w="89">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64" name="Google Shape;164;p3"/>
              <p:cNvSpPr/>
              <p:nvPr/>
            </p:nvSpPr>
            <p:spPr>
              <a:xfrm>
                <a:off x="7135696" y="957459"/>
                <a:ext cx="84508" cy="93130"/>
              </a:xfrm>
              <a:custGeom>
                <a:rect b="b" l="l" r="r" t="t"/>
                <a:pathLst>
                  <a:path extrusionOk="0" h="93130" w="84508">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 name="Google Shape;165;p3"/>
              <p:cNvSpPr/>
              <p:nvPr/>
            </p:nvSpPr>
            <p:spPr>
              <a:xfrm>
                <a:off x="7138905" y="1083222"/>
                <a:ext cx="77306" cy="60970"/>
              </a:xfrm>
              <a:custGeom>
                <a:rect b="b" l="l" r="r" t="t"/>
                <a:pathLst>
                  <a:path extrusionOk="0" h="60970" w="77306">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 name="Google Shape;166;p3"/>
              <p:cNvSpPr/>
              <p:nvPr/>
            </p:nvSpPr>
            <p:spPr>
              <a:xfrm>
                <a:off x="7089409" y="1034646"/>
                <a:ext cx="41515" cy="33268"/>
              </a:xfrm>
              <a:custGeom>
                <a:rect b="b" l="l" r="r" t="t"/>
                <a:pathLst>
                  <a:path extrusionOk="0" h="33268" w="41515">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 name="Google Shape;167;p3"/>
              <p:cNvSpPr/>
              <p:nvPr/>
            </p:nvSpPr>
            <p:spPr>
              <a:xfrm>
                <a:off x="7134382" y="1161243"/>
                <a:ext cx="76536" cy="67501"/>
              </a:xfrm>
              <a:custGeom>
                <a:rect b="b" l="l" r="r" t="t"/>
                <a:pathLst>
                  <a:path extrusionOk="0" h="67501" w="76536">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8" name="Google Shape;168;p3"/>
              <p:cNvSpPr/>
              <p:nvPr/>
            </p:nvSpPr>
            <p:spPr>
              <a:xfrm>
                <a:off x="7070081" y="1104914"/>
                <a:ext cx="30545" cy="31030"/>
              </a:xfrm>
              <a:custGeom>
                <a:rect b="b" l="l" r="r" t="t"/>
                <a:pathLst>
                  <a:path extrusionOk="0" h="31030" w="30545">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169" name="Google Shape;169;p3"/>
          <p:cNvSpPr/>
          <p:nvPr/>
        </p:nvSpPr>
        <p:spPr>
          <a:xfrm rot="8100000">
            <a:off x="-101954" y="-101352"/>
            <a:ext cx="831192" cy="685714"/>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70" name="Google Shape;170;p3"/>
          <p:cNvGrpSpPr/>
          <p:nvPr/>
        </p:nvGrpSpPr>
        <p:grpSpPr>
          <a:xfrm>
            <a:off x="8277309" y="360971"/>
            <a:ext cx="605293" cy="604854"/>
            <a:chOff x="10998920" y="399642"/>
            <a:chExt cx="836387" cy="835780"/>
          </a:xfrm>
        </p:grpSpPr>
        <p:sp>
          <p:nvSpPr>
            <p:cNvPr id="171" name="Google Shape;171;p3"/>
            <p:cNvSpPr/>
            <p:nvPr/>
          </p:nvSpPr>
          <p:spPr>
            <a:xfrm>
              <a:off x="10998920" y="399642"/>
              <a:ext cx="836387" cy="835780"/>
            </a:xfrm>
            <a:custGeom>
              <a:rect b="b" l="l" r="r" t="t"/>
              <a:pathLst>
                <a:path extrusionOk="0" h="835780" w="836387">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 name="Google Shape;172;p3"/>
            <p:cNvSpPr/>
            <p:nvPr/>
          </p:nvSpPr>
          <p:spPr>
            <a:xfrm>
              <a:off x="11162098" y="543527"/>
              <a:ext cx="510132" cy="509662"/>
            </a:xfrm>
            <a:custGeom>
              <a:rect b="b" l="l" r="r" t="t"/>
              <a:pathLst>
                <a:path extrusionOk="0" h="509662" w="510132">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 name="Google Shape;173;p3"/>
            <p:cNvSpPr/>
            <p:nvPr/>
          </p:nvSpPr>
          <p:spPr>
            <a:xfrm>
              <a:off x="11320491" y="730335"/>
              <a:ext cx="193141" cy="174680"/>
            </a:xfrm>
            <a:custGeom>
              <a:rect b="b" l="l" r="r" t="t"/>
              <a:pathLst>
                <a:path extrusionOk="0" h="174680" w="193141">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 name="Google Shape;174;p3"/>
            <p:cNvSpPr/>
            <p:nvPr/>
          </p:nvSpPr>
          <p:spPr>
            <a:xfrm>
              <a:off x="11534475" y="973335"/>
              <a:ext cx="94960" cy="113496"/>
            </a:xfrm>
            <a:custGeom>
              <a:rect b="b" l="l" r="r" t="t"/>
              <a:pathLst>
                <a:path extrusionOk="0" h="113496" w="9496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 name="Google Shape;175;p3"/>
            <p:cNvSpPr/>
            <p:nvPr/>
          </p:nvSpPr>
          <p:spPr>
            <a:xfrm>
              <a:off x="11635059" y="808758"/>
              <a:ext cx="122098" cy="44655"/>
            </a:xfrm>
            <a:custGeom>
              <a:rect b="b" l="l" r="r" t="t"/>
              <a:pathLst>
                <a:path extrusionOk="0" h="44655" w="122098">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 name="Google Shape;176;p3"/>
            <p:cNvSpPr/>
            <p:nvPr/>
          </p:nvSpPr>
          <p:spPr>
            <a:xfrm>
              <a:off x="11545984" y="589180"/>
              <a:ext cx="83469" cy="101978"/>
            </a:xfrm>
            <a:custGeom>
              <a:rect b="b" l="l" r="r" t="t"/>
              <a:pathLst>
                <a:path extrusionOk="0" h="101978" w="83469">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 name="Google Shape;177;p3"/>
            <p:cNvSpPr/>
            <p:nvPr/>
          </p:nvSpPr>
          <p:spPr>
            <a:xfrm>
              <a:off x="11292628" y="480417"/>
              <a:ext cx="60143" cy="162431"/>
            </a:xfrm>
            <a:custGeom>
              <a:rect b="b" l="l" r="r" t="t"/>
              <a:pathLst>
                <a:path extrusionOk="0" h="162431" w="60143">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 name="Google Shape;178;p3"/>
            <p:cNvSpPr/>
            <p:nvPr/>
          </p:nvSpPr>
          <p:spPr>
            <a:xfrm>
              <a:off x="11081510" y="724829"/>
              <a:ext cx="178774" cy="51134"/>
            </a:xfrm>
            <a:custGeom>
              <a:rect b="b" l="l" r="r" t="t"/>
              <a:pathLst>
                <a:path extrusionOk="0" h="51134" w="178774">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9" name="Google Shape;179;p3"/>
            <p:cNvSpPr/>
            <p:nvPr/>
          </p:nvSpPr>
          <p:spPr>
            <a:xfrm>
              <a:off x="11127118" y="911492"/>
              <a:ext cx="139325" cy="81716"/>
            </a:xfrm>
            <a:custGeom>
              <a:rect b="b" l="l" r="r" t="t"/>
              <a:pathLst>
                <a:path extrusionOk="0" h="81716" w="139325">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0" name="Google Shape;180;p3"/>
            <p:cNvSpPr/>
            <p:nvPr/>
          </p:nvSpPr>
          <p:spPr>
            <a:xfrm>
              <a:off x="11301602" y="982801"/>
              <a:ext cx="64491" cy="157251"/>
            </a:xfrm>
            <a:custGeom>
              <a:rect b="b" l="l" r="r" t="t"/>
              <a:pathLst>
                <a:path extrusionOk="0" h="157251" w="64491">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1" name="Google Shape;181;p3"/>
          <p:cNvGrpSpPr/>
          <p:nvPr/>
        </p:nvGrpSpPr>
        <p:grpSpPr>
          <a:xfrm rot="691126">
            <a:off x="-249178" y="4028020"/>
            <a:ext cx="699255" cy="1704231"/>
            <a:chOff x="-447306" y="3705217"/>
            <a:chExt cx="1511186" cy="3683077"/>
          </a:xfrm>
        </p:grpSpPr>
        <p:grpSp>
          <p:nvGrpSpPr>
            <p:cNvPr id="182" name="Google Shape;182;p3"/>
            <p:cNvGrpSpPr/>
            <p:nvPr/>
          </p:nvGrpSpPr>
          <p:grpSpPr>
            <a:xfrm>
              <a:off x="-447306" y="3705217"/>
              <a:ext cx="1511186" cy="3683077"/>
              <a:chOff x="-447306" y="3705217"/>
              <a:chExt cx="1511186" cy="3683077"/>
            </a:xfrm>
          </p:grpSpPr>
          <p:sp>
            <p:nvSpPr>
              <p:cNvPr id="183" name="Google Shape;183;p3"/>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 name="Google Shape;184;p3"/>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 name="Google Shape;185;p3"/>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 name="Google Shape;186;p3"/>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7" name="Google Shape;187;p3"/>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 name="Google Shape;188;p3"/>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 name="Google Shape;189;p3"/>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 name="Google Shape;190;p3"/>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 name="Google Shape;191;p3"/>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 name="Google Shape;192;p3"/>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 name="Google Shape;193;p3"/>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 name="Google Shape;194;p3"/>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 name="Google Shape;195;p3"/>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 name="Google Shape;196;p3"/>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7" name="Google Shape;197;p3"/>
            <p:cNvGrpSpPr/>
            <p:nvPr/>
          </p:nvGrpSpPr>
          <p:grpSpPr>
            <a:xfrm>
              <a:off x="-131202" y="3705284"/>
              <a:ext cx="1190013" cy="3304167"/>
              <a:chOff x="-131202" y="3705284"/>
              <a:chExt cx="1190013" cy="3304167"/>
            </a:xfrm>
          </p:grpSpPr>
          <p:sp>
            <p:nvSpPr>
              <p:cNvPr id="198" name="Google Shape;198;p3"/>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9" name="Google Shape;199;p3"/>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 name="Google Shape;200;p3"/>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 name="Google Shape;201;p3"/>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 name="Google Shape;202;p3"/>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 name="Google Shape;203;p3"/>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 name="Google Shape;204;p3"/>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5" name="Google Shape;205;p3"/>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 name="Google Shape;206;p3"/>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 name="Google Shape;207;p3"/>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 name="Google Shape;208;p3"/>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 name="Google Shape;209;p3"/>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0" name="Google Shape;210;p3"/>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 name="Google Shape;211;p3"/>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 name="Google Shape;212;p3"/>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13" name="Google Shape;213;p3"/>
          <p:cNvGrpSpPr/>
          <p:nvPr/>
        </p:nvGrpSpPr>
        <p:grpSpPr>
          <a:xfrm rot="8100000">
            <a:off x="-201949" y="351037"/>
            <a:ext cx="604802" cy="610142"/>
            <a:chOff x="1152825" y="6165169"/>
            <a:chExt cx="835762" cy="843141"/>
          </a:xfrm>
        </p:grpSpPr>
        <p:sp>
          <p:nvSpPr>
            <p:cNvPr id="214" name="Google Shape;214;p3"/>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15" name="Google Shape;215;p3"/>
            <p:cNvGrpSpPr/>
            <p:nvPr/>
          </p:nvGrpSpPr>
          <p:grpSpPr>
            <a:xfrm>
              <a:off x="1452002" y="6794239"/>
              <a:ext cx="312502" cy="68696"/>
              <a:chOff x="1452002" y="6794239"/>
              <a:chExt cx="312502" cy="68696"/>
            </a:xfrm>
          </p:grpSpPr>
          <p:sp>
            <p:nvSpPr>
              <p:cNvPr id="216" name="Google Shape;216;p3"/>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 name="Google Shape;217;p3"/>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 name="Google Shape;218;p3"/>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 name="Google Shape;219;p3"/>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0" name="Google Shape;220;p3"/>
            <p:cNvGrpSpPr/>
            <p:nvPr/>
          </p:nvGrpSpPr>
          <p:grpSpPr>
            <a:xfrm>
              <a:off x="1518694" y="6262403"/>
              <a:ext cx="229194" cy="159063"/>
              <a:chOff x="1518694" y="6262403"/>
              <a:chExt cx="229194" cy="159063"/>
            </a:xfrm>
          </p:grpSpPr>
          <p:sp>
            <p:nvSpPr>
              <p:cNvPr id="221" name="Google Shape;221;p3"/>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 name="Google Shape;222;p3"/>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 name="Google Shape;223;p3"/>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 name="Google Shape;224;p3"/>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 name="Google Shape;225;p3"/>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 name="Google Shape;226;p3"/>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 name="Google Shape;227;p3"/>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 name="Google Shape;228;p3"/>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 name="Google Shape;229;p3"/>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30" name="Google Shape;230;p3"/>
          <p:cNvSpPr/>
          <p:nvPr/>
        </p:nvSpPr>
        <p:spPr>
          <a:xfrm>
            <a:off x="4162112" y="64750"/>
            <a:ext cx="931084" cy="655627"/>
          </a:xfrm>
          <a:custGeom>
            <a:rect b="b" l="l" r="r" t="t"/>
            <a:pathLst>
              <a:path extrusionOk="0" h="907442" w="1288698">
                <a:moveTo>
                  <a:pt x="134155" y="696188"/>
                </a:moveTo>
                <a:cubicBezTo>
                  <a:pt x="82209" y="729228"/>
                  <a:pt x="-11061" y="800219"/>
                  <a:pt x="1078" y="874068"/>
                </a:cubicBezTo>
                <a:cubicBezTo>
                  <a:pt x="5184" y="899160"/>
                  <a:pt x="26337" y="903089"/>
                  <a:pt x="49007" y="905411"/>
                </a:cubicBezTo>
                <a:cubicBezTo>
                  <a:pt x="103273" y="911036"/>
                  <a:pt x="158521" y="904518"/>
                  <a:pt x="211359" y="891570"/>
                </a:cubicBezTo>
                <a:cubicBezTo>
                  <a:pt x="429583" y="837902"/>
                  <a:pt x="624691" y="683329"/>
                  <a:pt x="794004" y="541883"/>
                </a:cubicBezTo>
                <a:cubicBezTo>
                  <a:pt x="896289" y="456426"/>
                  <a:pt x="993932" y="365522"/>
                  <a:pt x="1090682" y="273814"/>
                </a:cubicBezTo>
                <a:cubicBezTo>
                  <a:pt x="1166815" y="201662"/>
                  <a:pt x="1264726" y="126117"/>
                  <a:pt x="1276776" y="14585"/>
                </a:cubicBezTo>
                <a:cubicBezTo>
                  <a:pt x="1280524" y="10835"/>
                  <a:pt x="1284451" y="7173"/>
                  <a:pt x="1288111"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6" y="26729"/>
                </a:cubicBezTo>
                <a:cubicBezTo>
                  <a:pt x="1252588" y="30033"/>
                  <a:pt x="1248750" y="33248"/>
                  <a:pt x="1245001" y="36552"/>
                </a:cubicBezTo>
                <a:cubicBezTo>
                  <a:pt x="909766" y="78700"/>
                  <a:pt x="580511" y="159157"/>
                  <a:pt x="265178" y="281047"/>
                </a:cubicBezTo>
                <a:cubicBezTo>
                  <a:pt x="230370" y="294531"/>
                  <a:pt x="133352" y="313105"/>
                  <a:pt x="129335" y="360878"/>
                </a:cubicBezTo>
                <a:cubicBezTo>
                  <a:pt x="125676" y="404812"/>
                  <a:pt x="195561" y="401419"/>
                  <a:pt x="222070" y="401598"/>
                </a:cubicBezTo>
                <a:cubicBezTo>
                  <a:pt x="304004" y="402223"/>
                  <a:pt x="384778" y="380970"/>
                  <a:pt x="463142" y="359271"/>
                </a:cubicBezTo>
                <a:cubicBezTo>
                  <a:pt x="543560" y="337036"/>
                  <a:pt x="622906" y="311319"/>
                  <a:pt x="701449" y="283279"/>
                </a:cubicBezTo>
                <a:cubicBezTo>
                  <a:pt x="869245" y="223450"/>
                  <a:pt x="1032579" y="152817"/>
                  <a:pt x="1194662" y="79147"/>
                </a:cubicBezTo>
                <a:cubicBezTo>
                  <a:pt x="1049269" y="198001"/>
                  <a:pt x="889773" y="296852"/>
                  <a:pt x="723851" y="385881"/>
                </a:cubicBezTo>
                <a:cubicBezTo>
                  <a:pt x="529190" y="490359"/>
                  <a:pt x="320872" y="577423"/>
                  <a:pt x="134155" y="696188"/>
                </a:cubicBezTo>
                <a:close/>
                <a:moveTo>
                  <a:pt x="394506" y="360521"/>
                </a:moveTo>
                <a:cubicBezTo>
                  <a:pt x="359341" y="369094"/>
                  <a:pt x="323997" y="376416"/>
                  <a:pt x="288117" y="380702"/>
                </a:cubicBezTo>
                <a:cubicBezTo>
                  <a:pt x="269016" y="382935"/>
                  <a:pt x="250095" y="384542"/>
                  <a:pt x="230816" y="384631"/>
                </a:cubicBezTo>
                <a:cubicBezTo>
                  <a:pt x="220374" y="384721"/>
                  <a:pt x="170660" y="388025"/>
                  <a:pt x="165126" y="379809"/>
                </a:cubicBezTo>
                <a:cubicBezTo>
                  <a:pt x="165840" y="373201"/>
                  <a:pt x="166464" y="366683"/>
                  <a:pt x="167179" y="360075"/>
                </a:cubicBezTo>
                <a:cubicBezTo>
                  <a:pt x="162983" y="346055"/>
                  <a:pt x="167000" y="337929"/>
                  <a:pt x="179317" y="335518"/>
                </a:cubicBezTo>
                <a:cubicBezTo>
                  <a:pt x="184761" y="330607"/>
                  <a:pt x="203326" y="325785"/>
                  <a:pt x="209128" y="323463"/>
                </a:cubicBezTo>
                <a:cubicBezTo>
                  <a:pt x="226800" y="316408"/>
                  <a:pt x="244561" y="309443"/>
                  <a:pt x="262322" y="302657"/>
                </a:cubicBezTo>
                <a:cubicBezTo>
                  <a:pt x="296060" y="289709"/>
                  <a:pt x="329976" y="277296"/>
                  <a:pt x="364071" y="265241"/>
                </a:cubicBezTo>
                <a:cubicBezTo>
                  <a:pt x="497773" y="218093"/>
                  <a:pt x="633884" y="177730"/>
                  <a:pt x="771691" y="144333"/>
                </a:cubicBezTo>
                <a:cubicBezTo>
                  <a:pt x="917620" y="108972"/>
                  <a:pt x="1065335" y="81826"/>
                  <a:pt x="1214209" y="62805"/>
                </a:cubicBezTo>
                <a:cubicBezTo>
                  <a:pt x="1211442" y="65127"/>
                  <a:pt x="1208765" y="67359"/>
                  <a:pt x="1205998" y="69681"/>
                </a:cubicBezTo>
                <a:cubicBezTo>
                  <a:pt x="939755" y="177373"/>
                  <a:pt x="674227" y="292566"/>
                  <a:pt x="394506" y="360521"/>
                </a:cubicBezTo>
                <a:close/>
                <a:moveTo>
                  <a:pt x="1227329" y="61287"/>
                </a:moveTo>
                <a:cubicBezTo>
                  <a:pt x="1234112" y="60394"/>
                  <a:pt x="1240896" y="59501"/>
                  <a:pt x="1247768" y="58698"/>
                </a:cubicBezTo>
                <a:cubicBezTo>
                  <a:pt x="1218493" y="140851"/>
                  <a:pt x="1139147" y="202376"/>
                  <a:pt x="1077919" y="260419"/>
                </a:cubicBezTo>
                <a:cubicBezTo>
                  <a:pt x="1002411" y="331946"/>
                  <a:pt x="926456" y="403026"/>
                  <a:pt x="848092" y="471428"/>
                </a:cubicBezTo>
                <a:cubicBezTo>
                  <a:pt x="689310" y="610017"/>
                  <a:pt x="516605" y="748963"/>
                  <a:pt x="322211" y="834062"/>
                </a:cubicBezTo>
                <a:cubicBezTo>
                  <a:pt x="275532" y="854511"/>
                  <a:pt x="227156" y="871389"/>
                  <a:pt x="177086" y="881301"/>
                </a:cubicBezTo>
                <a:cubicBezTo>
                  <a:pt x="139064" y="888801"/>
                  <a:pt x="-6598" y="917198"/>
                  <a:pt x="21160" y="834866"/>
                </a:cubicBezTo>
                <a:cubicBezTo>
                  <a:pt x="52399" y="742533"/>
                  <a:pt x="157272" y="694224"/>
                  <a:pt x="236707" y="651182"/>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31" name="Google Shape;231;p3"/>
          <p:cNvGrpSpPr/>
          <p:nvPr/>
        </p:nvGrpSpPr>
        <p:grpSpPr>
          <a:xfrm>
            <a:off x="4622685" y="3748907"/>
            <a:ext cx="666735" cy="1547952"/>
            <a:chOff x="5801585" y="5081052"/>
            <a:chExt cx="921286" cy="2138942"/>
          </a:xfrm>
        </p:grpSpPr>
        <p:grpSp>
          <p:nvGrpSpPr>
            <p:cNvPr id="232" name="Google Shape;232;p3"/>
            <p:cNvGrpSpPr/>
            <p:nvPr/>
          </p:nvGrpSpPr>
          <p:grpSpPr>
            <a:xfrm>
              <a:off x="5928577" y="5441199"/>
              <a:ext cx="794294" cy="1642301"/>
              <a:chOff x="5928577" y="5441199"/>
              <a:chExt cx="794294" cy="1642301"/>
            </a:xfrm>
          </p:grpSpPr>
          <p:sp>
            <p:nvSpPr>
              <p:cNvPr id="233" name="Google Shape;233;p3"/>
              <p:cNvSpPr/>
              <p:nvPr/>
            </p:nvSpPr>
            <p:spPr>
              <a:xfrm>
                <a:off x="6211953" y="5441199"/>
                <a:ext cx="384671" cy="468269"/>
              </a:xfrm>
              <a:custGeom>
                <a:rect b="b" l="l" r="r" t="t"/>
                <a:pathLst>
                  <a:path extrusionOk="0" h="468269" w="384671">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 name="Google Shape;234;p3"/>
              <p:cNvSpPr/>
              <p:nvPr/>
            </p:nvSpPr>
            <p:spPr>
              <a:xfrm>
                <a:off x="6238418" y="5858021"/>
                <a:ext cx="484453" cy="384445"/>
              </a:xfrm>
              <a:custGeom>
                <a:rect b="b" l="l" r="r" t="t"/>
                <a:pathLst>
                  <a:path extrusionOk="0" h="384445" w="484453">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 name="Google Shape;235;p3"/>
              <p:cNvSpPr/>
              <p:nvPr/>
            </p:nvSpPr>
            <p:spPr>
              <a:xfrm>
                <a:off x="6211374" y="6163473"/>
                <a:ext cx="425373" cy="392524"/>
              </a:xfrm>
              <a:custGeom>
                <a:rect b="b" l="l" r="r" t="t"/>
                <a:pathLst>
                  <a:path extrusionOk="0" h="392524" w="425373">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 name="Google Shape;236;p3"/>
              <p:cNvSpPr/>
              <p:nvPr/>
            </p:nvSpPr>
            <p:spPr>
              <a:xfrm>
                <a:off x="6110782" y="6445389"/>
                <a:ext cx="346564" cy="401222"/>
              </a:xfrm>
              <a:custGeom>
                <a:rect b="b" l="l" r="r" t="t"/>
                <a:pathLst>
                  <a:path extrusionOk="0" h="401222" w="346564">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 name="Google Shape;237;p3"/>
              <p:cNvSpPr/>
              <p:nvPr/>
            </p:nvSpPr>
            <p:spPr>
              <a:xfrm>
                <a:off x="5928577" y="6761286"/>
                <a:ext cx="368585" cy="322214"/>
              </a:xfrm>
              <a:custGeom>
                <a:rect b="b" l="l" r="r" t="t"/>
                <a:pathLst>
                  <a:path extrusionOk="0" h="322214" w="368585">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 name="Google Shape;238;p3"/>
              <p:cNvSpPr/>
              <p:nvPr/>
            </p:nvSpPr>
            <p:spPr>
              <a:xfrm>
                <a:off x="5929989" y="6765131"/>
                <a:ext cx="136735" cy="236801"/>
              </a:xfrm>
              <a:custGeom>
                <a:rect b="b" l="l" r="r" t="t"/>
                <a:pathLst>
                  <a:path extrusionOk="0" h="236801" w="136735">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 name="Google Shape;239;p3"/>
              <p:cNvSpPr/>
              <p:nvPr/>
            </p:nvSpPr>
            <p:spPr>
              <a:xfrm>
                <a:off x="6110782" y="6447502"/>
                <a:ext cx="150246" cy="315263"/>
              </a:xfrm>
              <a:custGeom>
                <a:rect b="b" l="l" r="r" t="t"/>
                <a:pathLst>
                  <a:path extrusionOk="0" h="315263" w="150246">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 name="Google Shape;240;p3"/>
              <p:cNvSpPr/>
              <p:nvPr/>
            </p:nvSpPr>
            <p:spPr>
              <a:xfrm>
                <a:off x="6216360" y="6651724"/>
                <a:ext cx="231921" cy="151179"/>
              </a:xfrm>
              <a:custGeom>
                <a:rect b="b" l="l" r="r" t="t"/>
                <a:pathLst>
                  <a:path extrusionOk="0" h="151179" w="231921">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 name="Google Shape;241;p3"/>
              <p:cNvSpPr/>
              <p:nvPr/>
            </p:nvSpPr>
            <p:spPr>
              <a:xfrm>
                <a:off x="6216491" y="6187023"/>
                <a:ext cx="165041" cy="293999"/>
              </a:xfrm>
              <a:custGeom>
                <a:rect b="b" l="l" r="r" t="t"/>
                <a:pathLst>
                  <a:path extrusionOk="0" h="293999" w="165041">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 name="Google Shape;242;p3"/>
              <p:cNvSpPr/>
              <p:nvPr/>
            </p:nvSpPr>
            <p:spPr>
              <a:xfrm>
                <a:off x="6396582" y="6386333"/>
                <a:ext cx="239310" cy="118278"/>
              </a:xfrm>
              <a:custGeom>
                <a:rect b="b" l="l" r="r" t="t"/>
                <a:pathLst>
                  <a:path extrusionOk="0" h="118278" w="23931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 name="Google Shape;243;p3"/>
              <p:cNvSpPr/>
              <p:nvPr/>
            </p:nvSpPr>
            <p:spPr>
              <a:xfrm>
                <a:off x="6525112" y="6314449"/>
                <a:ext cx="26156" cy="131980"/>
              </a:xfrm>
              <a:custGeom>
                <a:rect b="b" l="l" r="r" t="t"/>
                <a:pathLst>
                  <a:path extrusionOk="0" h="131980" w="26156">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 name="Google Shape;244;p3"/>
              <p:cNvSpPr/>
              <p:nvPr/>
            </p:nvSpPr>
            <p:spPr>
              <a:xfrm>
                <a:off x="6511669" y="5913685"/>
                <a:ext cx="189110" cy="240117"/>
              </a:xfrm>
              <a:custGeom>
                <a:rect b="b" l="l" r="r" t="t"/>
                <a:pathLst>
                  <a:path extrusionOk="0" h="240117" w="18911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5" name="Google Shape;245;p3"/>
              <p:cNvSpPr/>
              <p:nvPr/>
            </p:nvSpPr>
            <p:spPr>
              <a:xfrm>
                <a:off x="6241750" y="5877162"/>
                <a:ext cx="235581" cy="283470"/>
              </a:xfrm>
              <a:custGeom>
                <a:rect b="b" l="l" r="r" t="t"/>
                <a:pathLst>
                  <a:path extrusionOk="0" h="283470" w="235581">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 name="Google Shape;246;p3"/>
              <p:cNvSpPr/>
              <p:nvPr/>
            </p:nvSpPr>
            <p:spPr>
              <a:xfrm>
                <a:off x="6217384" y="5528548"/>
                <a:ext cx="262761" cy="282892"/>
              </a:xfrm>
              <a:custGeom>
                <a:rect b="b" l="l" r="r" t="t"/>
                <a:pathLst>
                  <a:path extrusionOk="0" h="282892" w="262761">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 name="Google Shape;247;p3"/>
              <p:cNvSpPr/>
              <p:nvPr/>
            </p:nvSpPr>
            <p:spPr>
              <a:xfrm>
                <a:off x="6473358" y="5446127"/>
                <a:ext cx="117299" cy="289766"/>
              </a:xfrm>
              <a:custGeom>
                <a:rect b="b" l="l" r="r" t="t"/>
                <a:pathLst>
                  <a:path extrusionOk="0" h="289766" w="117299">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48" name="Google Shape;248;p3"/>
            <p:cNvSpPr/>
            <p:nvPr/>
          </p:nvSpPr>
          <p:spPr>
            <a:xfrm>
              <a:off x="5801585" y="5081052"/>
              <a:ext cx="724914" cy="2138942"/>
            </a:xfrm>
            <a:custGeom>
              <a:rect b="b" l="l" r="r" t="t"/>
              <a:pathLst>
                <a:path extrusionOk="0" h="2138942" w="724914">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49" name="Google Shape;249;p3"/>
          <p:cNvGrpSpPr/>
          <p:nvPr/>
        </p:nvGrpSpPr>
        <p:grpSpPr>
          <a:xfrm>
            <a:off x="5100276" y="3765806"/>
            <a:ext cx="1290046" cy="1571344"/>
            <a:chOff x="6461514" y="5104403"/>
            <a:chExt cx="1782571" cy="2171265"/>
          </a:xfrm>
        </p:grpSpPr>
        <p:sp>
          <p:nvSpPr>
            <p:cNvPr id="250" name="Google Shape;250;p3"/>
            <p:cNvSpPr/>
            <p:nvPr/>
          </p:nvSpPr>
          <p:spPr>
            <a:xfrm>
              <a:off x="7138038" y="5109667"/>
              <a:ext cx="913532" cy="1870229"/>
            </a:xfrm>
            <a:custGeom>
              <a:rect b="b" l="l" r="r" t="t"/>
              <a:pathLst>
                <a:path extrusionOk="0" h="1870229" w="913532">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 name="Google Shape;251;p3"/>
            <p:cNvSpPr/>
            <p:nvPr/>
          </p:nvSpPr>
          <p:spPr>
            <a:xfrm>
              <a:off x="6565651" y="5104403"/>
              <a:ext cx="1678434" cy="2171265"/>
            </a:xfrm>
            <a:custGeom>
              <a:rect b="b" l="l" r="r" t="t"/>
              <a:pathLst>
                <a:path extrusionOk="0" h="2171265" w="1678434">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 name="Google Shape;252;p3"/>
            <p:cNvSpPr/>
            <p:nvPr/>
          </p:nvSpPr>
          <p:spPr>
            <a:xfrm>
              <a:off x="6461514" y="5933159"/>
              <a:ext cx="1121634" cy="1028975"/>
            </a:xfrm>
            <a:custGeom>
              <a:rect b="b" l="l" r="r" t="t"/>
              <a:pathLst>
                <a:path extrusionOk="0" h="1028975" w="1121634">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 name="Google Shape;253;p3"/>
            <p:cNvSpPr/>
            <p:nvPr/>
          </p:nvSpPr>
          <p:spPr>
            <a:xfrm>
              <a:off x="7140531" y="5246297"/>
              <a:ext cx="824789" cy="1716447"/>
            </a:xfrm>
            <a:custGeom>
              <a:rect b="b" l="l" r="r" t="t"/>
              <a:pathLst>
                <a:path extrusionOk="0" h="1716447" w="824789">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 name="Google Shape;254;p3"/>
            <p:cNvSpPr/>
            <p:nvPr/>
          </p:nvSpPr>
          <p:spPr>
            <a:xfrm>
              <a:off x="6650173" y="5161488"/>
              <a:ext cx="1270438" cy="1924679"/>
            </a:xfrm>
            <a:custGeom>
              <a:rect b="b" l="l" r="r" t="t"/>
              <a:pathLst>
                <a:path extrusionOk="0" h="1924679" w="1270438">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 name="Google Shape;255;p3"/>
            <p:cNvSpPr/>
            <p:nvPr/>
          </p:nvSpPr>
          <p:spPr>
            <a:xfrm>
              <a:off x="6561235" y="5967978"/>
              <a:ext cx="782257" cy="934849"/>
            </a:xfrm>
            <a:custGeom>
              <a:rect b="b" l="l" r="r" t="t"/>
              <a:pathLst>
                <a:path extrusionOk="0" h="934849" w="782257">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 name="Google Shape;256;p3"/>
            <p:cNvSpPr/>
            <p:nvPr/>
          </p:nvSpPr>
          <p:spPr>
            <a:xfrm>
              <a:off x="7150047" y="6588323"/>
              <a:ext cx="52068" cy="164172"/>
            </a:xfrm>
            <a:custGeom>
              <a:rect b="b" l="l" r="r" t="t"/>
              <a:pathLst>
                <a:path extrusionOk="0" h="164172" w="52068">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7" name="Google Shape;257;p3"/>
          <p:cNvGrpSpPr/>
          <p:nvPr/>
        </p:nvGrpSpPr>
        <p:grpSpPr>
          <a:xfrm>
            <a:off x="5424975" y="3772098"/>
            <a:ext cx="752661" cy="1302289"/>
            <a:chOff x="6910179" y="5113097"/>
            <a:chExt cx="1040018" cy="1799487"/>
          </a:xfrm>
        </p:grpSpPr>
        <p:sp>
          <p:nvSpPr>
            <p:cNvPr id="258" name="Google Shape;258;p3"/>
            <p:cNvSpPr/>
            <p:nvPr/>
          </p:nvSpPr>
          <p:spPr>
            <a:xfrm>
              <a:off x="6910179" y="5113097"/>
              <a:ext cx="777502" cy="1694608"/>
            </a:xfrm>
            <a:custGeom>
              <a:rect b="b" l="l" r="r" t="t"/>
              <a:pathLst>
                <a:path extrusionOk="0" h="1694608" w="777502">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 name="Google Shape;259;p3"/>
            <p:cNvSpPr/>
            <p:nvPr/>
          </p:nvSpPr>
          <p:spPr>
            <a:xfrm>
              <a:off x="7078387" y="5959706"/>
              <a:ext cx="871810" cy="952878"/>
            </a:xfrm>
            <a:custGeom>
              <a:rect b="b" l="l" r="r" t="t"/>
              <a:pathLst>
                <a:path extrusionOk="0" h="952878" w="87181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0" name="Google Shape;260;p3"/>
          <p:cNvSpPr txBox="1"/>
          <p:nvPr>
            <p:ph hasCustomPrompt="1" type="title"/>
          </p:nvPr>
        </p:nvSpPr>
        <p:spPr>
          <a:xfrm>
            <a:off x="6429175" y="1829650"/>
            <a:ext cx="2001600" cy="14745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Font typeface="Barlow Condensed SemiBold"/>
              <a:buNone/>
              <a:defRPr sz="10000">
                <a:latin typeface="Barlow Condensed SemiBold"/>
                <a:ea typeface="Barlow Condensed SemiBold"/>
                <a:cs typeface="Barlow Condensed SemiBold"/>
                <a:sym typeface="Barlow Condensed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1" name="Google Shape;261;p3"/>
          <p:cNvSpPr txBox="1"/>
          <p:nvPr>
            <p:ph idx="2" type="title"/>
          </p:nvPr>
        </p:nvSpPr>
        <p:spPr>
          <a:xfrm>
            <a:off x="941100" y="2254650"/>
            <a:ext cx="2798100" cy="45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62" name="Google Shape;262;p3"/>
          <p:cNvSpPr txBox="1"/>
          <p:nvPr>
            <p:ph idx="1" type="subTitle"/>
          </p:nvPr>
        </p:nvSpPr>
        <p:spPr>
          <a:xfrm>
            <a:off x="922700" y="2724975"/>
            <a:ext cx="2798100" cy="58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sz="1900">
                <a:solidFill>
                  <a:schemeClr val="dk1"/>
                </a:solidFill>
                <a:latin typeface="Barlow"/>
                <a:ea typeface="Barlow"/>
                <a:cs typeface="Barlow"/>
                <a:sym typeface="Barlow"/>
              </a:defRPr>
            </a:lvl1pPr>
            <a:lvl2pPr lvl="1" algn="ctr">
              <a:lnSpc>
                <a:spcPct val="100000"/>
              </a:lnSpc>
              <a:spcBef>
                <a:spcPts val="1600"/>
              </a:spcBef>
              <a:spcAft>
                <a:spcPts val="0"/>
              </a:spcAft>
              <a:buNone/>
              <a:defRPr sz="2000"/>
            </a:lvl2pPr>
            <a:lvl3pPr lvl="2" algn="ctr">
              <a:lnSpc>
                <a:spcPct val="100000"/>
              </a:lnSpc>
              <a:spcBef>
                <a:spcPts val="1600"/>
              </a:spcBef>
              <a:spcAft>
                <a:spcPts val="0"/>
              </a:spcAft>
              <a:buNone/>
              <a:defRPr sz="2000"/>
            </a:lvl3pPr>
            <a:lvl4pPr lvl="3" algn="ctr">
              <a:lnSpc>
                <a:spcPct val="100000"/>
              </a:lnSpc>
              <a:spcBef>
                <a:spcPts val="1600"/>
              </a:spcBef>
              <a:spcAft>
                <a:spcPts val="0"/>
              </a:spcAft>
              <a:buNone/>
              <a:defRPr sz="2000"/>
            </a:lvl4pPr>
            <a:lvl5pPr lvl="4" algn="ctr">
              <a:lnSpc>
                <a:spcPct val="100000"/>
              </a:lnSpc>
              <a:spcBef>
                <a:spcPts val="1600"/>
              </a:spcBef>
              <a:spcAft>
                <a:spcPts val="0"/>
              </a:spcAft>
              <a:buNone/>
              <a:defRPr sz="2000"/>
            </a:lvl5pPr>
            <a:lvl6pPr lvl="5" algn="ctr">
              <a:lnSpc>
                <a:spcPct val="100000"/>
              </a:lnSpc>
              <a:spcBef>
                <a:spcPts val="1600"/>
              </a:spcBef>
              <a:spcAft>
                <a:spcPts val="0"/>
              </a:spcAft>
              <a:buNone/>
              <a:defRPr sz="2000"/>
            </a:lvl6pPr>
            <a:lvl7pPr lvl="6" algn="ctr">
              <a:lnSpc>
                <a:spcPct val="100000"/>
              </a:lnSpc>
              <a:spcBef>
                <a:spcPts val="1600"/>
              </a:spcBef>
              <a:spcAft>
                <a:spcPts val="0"/>
              </a:spcAft>
              <a:buNone/>
              <a:defRPr sz="2000"/>
            </a:lvl7pPr>
            <a:lvl8pPr lvl="7" algn="ctr">
              <a:lnSpc>
                <a:spcPct val="100000"/>
              </a:lnSpc>
              <a:spcBef>
                <a:spcPts val="1600"/>
              </a:spcBef>
              <a:spcAft>
                <a:spcPts val="0"/>
              </a:spcAft>
              <a:buNone/>
              <a:defRPr sz="2000"/>
            </a:lvl8pPr>
            <a:lvl9pPr lvl="8" algn="ctr">
              <a:lnSpc>
                <a:spcPct val="100000"/>
              </a:lnSpc>
              <a:spcBef>
                <a:spcPts val="1600"/>
              </a:spcBef>
              <a:spcAft>
                <a:spcPts val="1600"/>
              </a:spcAft>
              <a:buNone/>
              <a:defRPr sz="2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APTION_ONLY_1_1">
    <p:bg>
      <p:bgPr>
        <a:blipFill>
          <a:blip r:embed="rId2">
            <a:alphaModFix/>
          </a:blip>
          <a:stretch>
            <a:fillRect/>
          </a:stretch>
        </a:blipFill>
      </p:bgPr>
    </p:bg>
    <p:spTree>
      <p:nvGrpSpPr>
        <p:cNvPr id="686" name="Shape 686"/>
        <p:cNvGrpSpPr/>
        <p:nvPr/>
      </p:nvGrpSpPr>
      <p:grpSpPr>
        <a:xfrm>
          <a:off x="0" y="0"/>
          <a:ext cx="0" cy="0"/>
          <a:chOff x="0" y="0"/>
          <a:chExt cx="0" cy="0"/>
        </a:xfrm>
      </p:grpSpPr>
      <p:sp>
        <p:nvSpPr>
          <p:cNvPr id="687" name="Google Shape;687;p21"/>
          <p:cNvSpPr/>
          <p:nvPr/>
        </p:nvSpPr>
        <p:spPr>
          <a:xfrm flipH="1">
            <a:off x="-1516525" y="-1033100"/>
            <a:ext cx="10660637" cy="4230089"/>
          </a:xfrm>
          <a:custGeom>
            <a:rect b="b" l="l" r="r" t="t"/>
            <a:pathLst>
              <a:path extrusionOk="0" h="30333" w="76445">
                <a:moveTo>
                  <a:pt x="0" y="0"/>
                </a:moveTo>
                <a:lnTo>
                  <a:pt x="0" y="29057"/>
                </a:lnTo>
                <a:cubicBezTo>
                  <a:pt x="0" y="29057"/>
                  <a:pt x="4994" y="26240"/>
                  <a:pt x="3542" y="20324"/>
                </a:cubicBezTo>
                <a:cubicBezTo>
                  <a:pt x="2090" y="14409"/>
                  <a:pt x="3774" y="13353"/>
                  <a:pt x="7432" y="11264"/>
                </a:cubicBezTo>
                <a:cubicBezTo>
                  <a:pt x="11088" y="9173"/>
                  <a:pt x="10042" y="4936"/>
                  <a:pt x="14340" y="2984"/>
                </a:cubicBezTo>
                <a:cubicBezTo>
                  <a:pt x="14795" y="2777"/>
                  <a:pt x="15236" y="2685"/>
                  <a:pt x="15662" y="2685"/>
                </a:cubicBezTo>
                <a:cubicBezTo>
                  <a:pt x="19264" y="2685"/>
                  <a:pt x="21770" y="9284"/>
                  <a:pt x="21770" y="9284"/>
                </a:cubicBezTo>
                <a:cubicBezTo>
                  <a:pt x="23192" y="11299"/>
                  <a:pt x="25005" y="13032"/>
                  <a:pt x="27137" y="14172"/>
                </a:cubicBezTo>
                <a:cubicBezTo>
                  <a:pt x="28273" y="14781"/>
                  <a:pt x="29483" y="15215"/>
                  <a:pt x="30737" y="15452"/>
                </a:cubicBezTo>
                <a:cubicBezTo>
                  <a:pt x="32241" y="15734"/>
                  <a:pt x="33768" y="15777"/>
                  <a:pt x="35290" y="15796"/>
                </a:cubicBezTo>
                <a:cubicBezTo>
                  <a:pt x="36809" y="15812"/>
                  <a:pt x="38335" y="15806"/>
                  <a:pt x="39845" y="16019"/>
                </a:cubicBezTo>
                <a:cubicBezTo>
                  <a:pt x="41141" y="16201"/>
                  <a:pt x="42423" y="16529"/>
                  <a:pt x="43663" y="16966"/>
                </a:cubicBezTo>
                <a:cubicBezTo>
                  <a:pt x="46144" y="17839"/>
                  <a:pt x="48458" y="19174"/>
                  <a:pt x="50607" y="20734"/>
                </a:cubicBezTo>
                <a:cubicBezTo>
                  <a:pt x="52823" y="22342"/>
                  <a:pt x="54864" y="24205"/>
                  <a:pt x="56793" y="26179"/>
                </a:cubicBezTo>
                <a:cubicBezTo>
                  <a:pt x="58519" y="27944"/>
                  <a:pt x="60529" y="30333"/>
                  <a:pt x="63138" y="30333"/>
                </a:cubicBezTo>
                <a:cubicBezTo>
                  <a:pt x="63173" y="30333"/>
                  <a:pt x="63207" y="30332"/>
                  <a:pt x="63242" y="30331"/>
                </a:cubicBezTo>
                <a:cubicBezTo>
                  <a:pt x="65699" y="30272"/>
                  <a:pt x="67190" y="28025"/>
                  <a:pt x="67867" y="25769"/>
                </a:cubicBezTo>
                <a:cubicBezTo>
                  <a:pt x="68270" y="24425"/>
                  <a:pt x="68429" y="23005"/>
                  <a:pt x="68542" y="21607"/>
                </a:cubicBezTo>
                <a:cubicBezTo>
                  <a:pt x="68674" y="19968"/>
                  <a:pt x="68700" y="18322"/>
                  <a:pt x="68735" y="16677"/>
                </a:cubicBezTo>
                <a:cubicBezTo>
                  <a:pt x="68798" y="13714"/>
                  <a:pt x="68897" y="10730"/>
                  <a:pt x="69722" y="7873"/>
                </a:cubicBezTo>
                <a:cubicBezTo>
                  <a:pt x="70404" y="5512"/>
                  <a:pt x="71584" y="3210"/>
                  <a:pt x="73472" y="1689"/>
                </a:cubicBezTo>
                <a:cubicBezTo>
                  <a:pt x="74355" y="978"/>
                  <a:pt x="75407" y="498"/>
                  <a:pt x="76445" y="3"/>
                </a:cubicBezTo>
                <a:lnTo>
                  <a:pt x="21770" y="3"/>
                </a:lnTo>
                <a:lnTo>
                  <a:pt x="217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txBox="1"/>
          <p:nvPr>
            <p:ph idx="1" type="subTitle"/>
          </p:nvPr>
        </p:nvSpPr>
        <p:spPr>
          <a:xfrm>
            <a:off x="713225" y="1750250"/>
            <a:ext cx="6051000" cy="1526400"/>
          </a:xfrm>
          <a:prstGeom prst="rect">
            <a:avLst/>
          </a:prstGeom>
          <a:noFill/>
          <a:ln>
            <a:noFill/>
          </a:ln>
        </p:spPr>
        <p:txBody>
          <a:bodyPr anchorCtr="0" anchor="ctr" bIns="45700" lIns="91425" spcFirstLastPara="1" rIns="91425" wrap="square" tIns="45700">
            <a:noAutofit/>
          </a:bodyPr>
          <a:lstStyle>
            <a:lvl1pPr lvl="0" rtl="0">
              <a:lnSpc>
                <a:spcPct val="90000"/>
              </a:lnSpc>
              <a:spcBef>
                <a:spcPts val="1000"/>
              </a:spcBef>
              <a:spcAft>
                <a:spcPts val="0"/>
              </a:spcAft>
              <a:buSzPts val="2500"/>
              <a:buFont typeface="Barlow SemiBold"/>
              <a:buNone/>
              <a:defRPr i="0" sz="2500">
                <a:latin typeface="Barlow SemiBold"/>
                <a:ea typeface="Barlow SemiBold"/>
                <a:cs typeface="Barlow SemiBold"/>
                <a:sym typeface="Barlow SemiBold"/>
              </a:defRPr>
            </a:lvl1pPr>
            <a:lvl2pPr lvl="1" rtl="0" algn="ctr">
              <a:lnSpc>
                <a:spcPct val="90000"/>
              </a:lnSpc>
              <a:spcBef>
                <a:spcPts val="1600"/>
              </a:spcBef>
              <a:spcAft>
                <a:spcPts val="0"/>
              </a:spcAft>
              <a:buSzPts val="2000"/>
              <a:buNone/>
              <a:defRPr sz="2000"/>
            </a:lvl2pPr>
            <a:lvl3pPr lvl="2" rtl="0" algn="ctr">
              <a:lnSpc>
                <a:spcPct val="90000"/>
              </a:lnSpc>
              <a:spcBef>
                <a:spcPts val="1600"/>
              </a:spcBef>
              <a:spcAft>
                <a:spcPts val="0"/>
              </a:spcAft>
              <a:buSzPts val="1800"/>
              <a:buNone/>
              <a:defRPr sz="1800"/>
            </a:lvl3pPr>
            <a:lvl4pPr lvl="3" rtl="0" algn="ctr">
              <a:lnSpc>
                <a:spcPct val="90000"/>
              </a:lnSpc>
              <a:spcBef>
                <a:spcPts val="1600"/>
              </a:spcBef>
              <a:spcAft>
                <a:spcPts val="0"/>
              </a:spcAft>
              <a:buSzPts val="1600"/>
              <a:buNone/>
              <a:defRPr sz="1600"/>
            </a:lvl4pPr>
            <a:lvl5pPr lvl="4" rtl="0" algn="ctr">
              <a:lnSpc>
                <a:spcPct val="90000"/>
              </a:lnSpc>
              <a:spcBef>
                <a:spcPts val="1600"/>
              </a:spcBef>
              <a:spcAft>
                <a:spcPts val="0"/>
              </a:spcAft>
              <a:buSzPts val="1600"/>
              <a:buNone/>
              <a:defRPr sz="1600"/>
            </a:lvl5pPr>
            <a:lvl6pPr lvl="5" rtl="0" algn="ctr">
              <a:lnSpc>
                <a:spcPct val="90000"/>
              </a:lnSpc>
              <a:spcBef>
                <a:spcPts val="1600"/>
              </a:spcBef>
              <a:spcAft>
                <a:spcPts val="0"/>
              </a:spcAft>
              <a:buSzPts val="1600"/>
              <a:buNone/>
              <a:defRPr sz="1600"/>
            </a:lvl6pPr>
            <a:lvl7pPr lvl="6" rtl="0" algn="ctr">
              <a:lnSpc>
                <a:spcPct val="90000"/>
              </a:lnSpc>
              <a:spcBef>
                <a:spcPts val="1600"/>
              </a:spcBef>
              <a:spcAft>
                <a:spcPts val="0"/>
              </a:spcAft>
              <a:buSzPts val="1600"/>
              <a:buNone/>
              <a:defRPr sz="1600"/>
            </a:lvl7pPr>
            <a:lvl8pPr lvl="7" rtl="0" algn="ctr">
              <a:lnSpc>
                <a:spcPct val="90000"/>
              </a:lnSpc>
              <a:spcBef>
                <a:spcPts val="1600"/>
              </a:spcBef>
              <a:spcAft>
                <a:spcPts val="0"/>
              </a:spcAft>
              <a:buSzPts val="1600"/>
              <a:buNone/>
              <a:defRPr sz="1600"/>
            </a:lvl8pPr>
            <a:lvl9pPr lvl="8" rtl="0" algn="ctr">
              <a:lnSpc>
                <a:spcPct val="90000"/>
              </a:lnSpc>
              <a:spcBef>
                <a:spcPts val="1600"/>
              </a:spcBef>
              <a:spcAft>
                <a:spcPts val="1600"/>
              </a:spcAft>
              <a:buSzPts val="1600"/>
              <a:buNone/>
              <a:defRPr sz="1600"/>
            </a:lvl9pPr>
          </a:lstStyle>
          <a:p/>
        </p:txBody>
      </p:sp>
      <p:sp>
        <p:nvSpPr>
          <p:cNvPr id="689" name="Google Shape;689;p21"/>
          <p:cNvSpPr txBox="1"/>
          <p:nvPr>
            <p:ph type="title"/>
          </p:nvPr>
        </p:nvSpPr>
        <p:spPr>
          <a:xfrm>
            <a:off x="713225" y="3374562"/>
            <a:ext cx="4424100" cy="459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grpSp>
        <p:nvGrpSpPr>
          <p:cNvPr id="690" name="Google Shape;690;p21"/>
          <p:cNvGrpSpPr/>
          <p:nvPr/>
        </p:nvGrpSpPr>
        <p:grpSpPr>
          <a:xfrm rot="-10351818">
            <a:off x="7362030" y="3514926"/>
            <a:ext cx="1101635" cy="991886"/>
            <a:chOff x="2366000" y="2124575"/>
            <a:chExt cx="1101650" cy="991900"/>
          </a:xfrm>
        </p:grpSpPr>
        <p:sp>
          <p:nvSpPr>
            <p:cNvPr id="691" name="Google Shape;691;p21"/>
            <p:cNvSpPr/>
            <p:nvPr/>
          </p:nvSpPr>
          <p:spPr>
            <a:xfrm>
              <a:off x="2445100" y="2714575"/>
              <a:ext cx="41150" cy="62750"/>
            </a:xfrm>
            <a:custGeom>
              <a:rect b="b" l="l" r="r" t="t"/>
              <a:pathLst>
                <a:path extrusionOk="0" h="2510" w="1646">
                  <a:moveTo>
                    <a:pt x="683" y="1"/>
                  </a:moveTo>
                  <a:cubicBezTo>
                    <a:pt x="350" y="1"/>
                    <a:pt x="0" y="275"/>
                    <a:pt x="106" y="696"/>
                  </a:cubicBezTo>
                  <a:cubicBezTo>
                    <a:pt x="225" y="1168"/>
                    <a:pt x="341" y="1637"/>
                    <a:pt x="459" y="2110"/>
                  </a:cubicBezTo>
                  <a:cubicBezTo>
                    <a:pt x="529" y="2389"/>
                    <a:pt x="742" y="2509"/>
                    <a:pt x="963" y="2509"/>
                  </a:cubicBezTo>
                  <a:cubicBezTo>
                    <a:pt x="1296" y="2509"/>
                    <a:pt x="1646" y="2234"/>
                    <a:pt x="1540" y="1812"/>
                  </a:cubicBezTo>
                  <a:cubicBezTo>
                    <a:pt x="1421" y="1339"/>
                    <a:pt x="1304" y="870"/>
                    <a:pt x="1185" y="398"/>
                  </a:cubicBezTo>
                  <a:cubicBezTo>
                    <a:pt x="1116" y="121"/>
                    <a:pt x="903"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1"/>
            <p:cNvSpPr/>
            <p:nvPr/>
          </p:nvSpPr>
          <p:spPr>
            <a:xfrm>
              <a:off x="2542525" y="2693875"/>
              <a:ext cx="40725" cy="65800"/>
            </a:xfrm>
            <a:custGeom>
              <a:rect b="b" l="l" r="r" t="t"/>
              <a:pathLst>
                <a:path extrusionOk="0" h="2632" w="1629">
                  <a:moveTo>
                    <a:pt x="684" y="0"/>
                  </a:moveTo>
                  <a:cubicBezTo>
                    <a:pt x="353" y="0"/>
                    <a:pt x="1" y="276"/>
                    <a:pt x="98" y="699"/>
                  </a:cubicBezTo>
                  <a:cubicBezTo>
                    <a:pt x="215" y="1209"/>
                    <a:pt x="333" y="1721"/>
                    <a:pt x="451" y="2232"/>
                  </a:cubicBezTo>
                  <a:cubicBezTo>
                    <a:pt x="515" y="2511"/>
                    <a:pt x="726" y="2632"/>
                    <a:pt x="945" y="2632"/>
                  </a:cubicBezTo>
                  <a:cubicBezTo>
                    <a:pt x="1276" y="2632"/>
                    <a:pt x="1628" y="2356"/>
                    <a:pt x="1530" y="1934"/>
                  </a:cubicBezTo>
                  <a:cubicBezTo>
                    <a:pt x="1412" y="1423"/>
                    <a:pt x="1296" y="911"/>
                    <a:pt x="1177" y="400"/>
                  </a:cubicBezTo>
                  <a:cubicBezTo>
                    <a:pt x="1113" y="121"/>
                    <a:pt x="903" y="0"/>
                    <a:pt x="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1"/>
            <p:cNvSpPr/>
            <p:nvPr/>
          </p:nvSpPr>
          <p:spPr>
            <a:xfrm>
              <a:off x="2613650" y="2670300"/>
              <a:ext cx="53350" cy="60625"/>
            </a:xfrm>
            <a:custGeom>
              <a:rect b="b" l="l" r="r" t="t"/>
              <a:pathLst>
                <a:path extrusionOk="0" h="2425" w="2134">
                  <a:moveTo>
                    <a:pt x="763" y="1"/>
                  </a:moveTo>
                  <a:cubicBezTo>
                    <a:pt x="388" y="1"/>
                    <a:pt x="0" y="406"/>
                    <a:pt x="235" y="845"/>
                  </a:cubicBezTo>
                  <a:cubicBezTo>
                    <a:pt x="468" y="1278"/>
                    <a:pt x="699" y="1712"/>
                    <a:pt x="932" y="2146"/>
                  </a:cubicBezTo>
                  <a:cubicBezTo>
                    <a:pt x="1037" y="2343"/>
                    <a:pt x="1203" y="2425"/>
                    <a:pt x="1371" y="2425"/>
                  </a:cubicBezTo>
                  <a:cubicBezTo>
                    <a:pt x="1746" y="2425"/>
                    <a:pt x="2133" y="2019"/>
                    <a:pt x="1899" y="1580"/>
                  </a:cubicBezTo>
                  <a:cubicBezTo>
                    <a:pt x="1665" y="1146"/>
                    <a:pt x="1434" y="714"/>
                    <a:pt x="1202" y="280"/>
                  </a:cubicBezTo>
                  <a:cubicBezTo>
                    <a:pt x="1097" y="83"/>
                    <a:pt x="931"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2706975" y="2628875"/>
              <a:ext cx="56000" cy="60725"/>
            </a:xfrm>
            <a:custGeom>
              <a:rect b="b" l="l" r="r" t="t"/>
              <a:pathLst>
                <a:path extrusionOk="0" h="2429" w="2240">
                  <a:moveTo>
                    <a:pt x="644" y="0"/>
                  </a:moveTo>
                  <a:cubicBezTo>
                    <a:pt x="555" y="0"/>
                    <a:pt x="463" y="23"/>
                    <a:pt x="375" y="75"/>
                  </a:cubicBezTo>
                  <a:cubicBezTo>
                    <a:pt x="132" y="219"/>
                    <a:pt x="0" y="593"/>
                    <a:pt x="175" y="842"/>
                  </a:cubicBezTo>
                  <a:cubicBezTo>
                    <a:pt x="482" y="1279"/>
                    <a:pt x="789" y="1715"/>
                    <a:pt x="1096" y="2152"/>
                  </a:cubicBezTo>
                  <a:cubicBezTo>
                    <a:pt x="1215" y="2320"/>
                    <a:pt x="1399" y="2428"/>
                    <a:pt x="1592" y="2428"/>
                  </a:cubicBezTo>
                  <a:cubicBezTo>
                    <a:pt x="1683" y="2428"/>
                    <a:pt x="1775" y="2404"/>
                    <a:pt x="1864" y="2352"/>
                  </a:cubicBezTo>
                  <a:cubicBezTo>
                    <a:pt x="2108" y="2210"/>
                    <a:pt x="2240" y="1836"/>
                    <a:pt x="2064" y="1587"/>
                  </a:cubicBezTo>
                  <a:cubicBezTo>
                    <a:pt x="1757" y="1149"/>
                    <a:pt x="1448" y="714"/>
                    <a:pt x="1141" y="277"/>
                  </a:cubicBezTo>
                  <a:cubicBezTo>
                    <a:pt x="1022" y="108"/>
                    <a:pt x="837"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2781300" y="2573200"/>
              <a:ext cx="57425" cy="57425"/>
            </a:xfrm>
            <a:custGeom>
              <a:rect b="b" l="l" r="r" t="t"/>
              <a:pathLst>
                <a:path extrusionOk="0" h="2297" w="2297">
                  <a:moveTo>
                    <a:pt x="629" y="0"/>
                  </a:moveTo>
                  <a:cubicBezTo>
                    <a:pt x="479" y="0"/>
                    <a:pt x="328" y="57"/>
                    <a:pt x="223" y="162"/>
                  </a:cubicBezTo>
                  <a:cubicBezTo>
                    <a:pt x="0" y="387"/>
                    <a:pt x="22" y="728"/>
                    <a:pt x="223" y="954"/>
                  </a:cubicBezTo>
                  <a:cubicBezTo>
                    <a:pt x="576" y="1347"/>
                    <a:pt x="928" y="1741"/>
                    <a:pt x="1283" y="2134"/>
                  </a:cubicBezTo>
                  <a:cubicBezTo>
                    <a:pt x="1381" y="2244"/>
                    <a:pt x="1523" y="2296"/>
                    <a:pt x="1667" y="2296"/>
                  </a:cubicBezTo>
                  <a:cubicBezTo>
                    <a:pt x="1817" y="2296"/>
                    <a:pt x="1968" y="2239"/>
                    <a:pt x="2073" y="2134"/>
                  </a:cubicBezTo>
                  <a:cubicBezTo>
                    <a:pt x="2296" y="1911"/>
                    <a:pt x="2276" y="1568"/>
                    <a:pt x="2073" y="1344"/>
                  </a:cubicBezTo>
                  <a:cubicBezTo>
                    <a:pt x="1720" y="949"/>
                    <a:pt x="1368" y="556"/>
                    <a:pt x="1015" y="162"/>
                  </a:cubicBezTo>
                  <a:cubicBezTo>
                    <a:pt x="916" y="52"/>
                    <a:pt x="773" y="0"/>
                    <a:pt x="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1"/>
            <p:cNvSpPr/>
            <p:nvPr/>
          </p:nvSpPr>
          <p:spPr>
            <a:xfrm>
              <a:off x="2831425" y="2493300"/>
              <a:ext cx="63850" cy="51750"/>
            </a:xfrm>
            <a:custGeom>
              <a:rect b="b" l="l" r="r" t="t"/>
              <a:pathLst>
                <a:path extrusionOk="0" h="2070" w="2554">
                  <a:moveTo>
                    <a:pt x="656" y="1"/>
                  </a:moveTo>
                  <a:cubicBezTo>
                    <a:pt x="500" y="1"/>
                    <a:pt x="339" y="61"/>
                    <a:pt x="236" y="164"/>
                  </a:cubicBezTo>
                  <a:cubicBezTo>
                    <a:pt x="1" y="397"/>
                    <a:pt x="45" y="720"/>
                    <a:pt x="236" y="955"/>
                  </a:cubicBezTo>
                  <a:cubicBezTo>
                    <a:pt x="641" y="1461"/>
                    <a:pt x="1176" y="1813"/>
                    <a:pt x="1780" y="2042"/>
                  </a:cubicBezTo>
                  <a:cubicBezTo>
                    <a:pt x="1829" y="2061"/>
                    <a:pt x="1880" y="2069"/>
                    <a:pt x="1930" y="2069"/>
                  </a:cubicBezTo>
                  <a:cubicBezTo>
                    <a:pt x="2170" y="2069"/>
                    <a:pt x="2406" y="1877"/>
                    <a:pt x="2468" y="1651"/>
                  </a:cubicBezTo>
                  <a:cubicBezTo>
                    <a:pt x="2553" y="1336"/>
                    <a:pt x="2361" y="1070"/>
                    <a:pt x="2076" y="963"/>
                  </a:cubicBezTo>
                  <a:cubicBezTo>
                    <a:pt x="1651" y="802"/>
                    <a:pt x="1307" y="514"/>
                    <a:pt x="1028" y="164"/>
                  </a:cubicBezTo>
                  <a:cubicBezTo>
                    <a:pt x="937" y="51"/>
                    <a:pt x="798" y="1"/>
                    <a:pt x="6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2863875" y="2410975"/>
              <a:ext cx="55000" cy="39450"/>
            </a:xfrm>
            <a:custGeom>
              <a:rect b="b" l="l" r="r" t="t"/>
              <a:pathLst>
                <a:path extrusionOk="0" h="1578" w="2200">
                  <a:moveTo>
                    <a:pt x="625" y="0"/>
                  </a:moveTo>
                  <a:cubicBezTo>
                    <a:pt x="435" y="0"/>
                    <a:pt x="252" y="89"/>
                    <a:pt x="146" y="270"/>
                  </a:cubicBezTo>
                  <a:cubicBezTo>
                    <a:pt x="0" y="519"/>
                    <a:pt x="75" y="901"/>
                    <a:pt x="346" y="1037"/>
                  </a:cubicBezTo>
                  <a:cubicBezTo>
                    <a:pt x="659" y="1193"/>
                    <a:pt x="975" y="1350"/>
                    <a:pt x="1289" y="1508"/>
                  </a:cubicBezTo>
                  <a:cubicBezTo>
                    <a:pt x="1380" y="1554"/>
                    <a:pt x="1479" y="1577"/>
                    <a:pt x="1576" y="1577"/>
                  </a:cubicBezTo>
                  <a:cubicBezTo>
                    <a:pt x="1766" y="1577"/>
                    <a:pt x="1948" y="1488"/>
                    <a:pt x="2055" y="1307"/>
                  </a:cubicBezTo>
                  <a:cubicBezTo>
                    <a:pt x="2200" y="1060"/>
                    <a:pt x="2125" y="678"/>
                    <a:pt x="1854" y="542"/>
                  </a:cubicBezTo>
                  <a:cubicBezTo>
                    <a:pt x="1541" y="384"/>
                    <a:pt x="1225" y="228"/>
                    <a:pt x="911" y="69"/>
                  </a:cubicBezTo>
                  <a:cubicBezTo>
                    <a:pt x="820" y="23"/>
                    <a:pt x="722" y="0"/>
                    <a:pt x="6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2875475" y="2325900"/>
              <a:ext cx="69625" cy="42950"/>
            </a:xfrm>
            <a:custGeom>
              <a:rect b="b" l="l" r="r" t="t"/>
              <a:pathLst>
                <a:path extrusionOk="0" h="1718" w="2785">
                  <a:moveTo>
                    <a:pt x="623" y="0"/>
                  </a:moveTo>
                  <a:cubicBezTo>
                    <a:pt x="383" y="0"/>
                    <a:pt x="146" y="194"/>
                    <a:pt x="85" y="420"/>
                  </a:cubicBezTo>
                  <a:cubicBezTo>
                    <a:pt x="1" y="733"/>
                    <a:pt x="194" y="998"/>
                    <a:pt x="476" y="1108"/>
                  </a:cubicBezTo>
                  <a:cubicBezTo>
                    <a:pt x="988" y="1302"/>
                    <a:pt x="1499" y="1495"/>
                    <a:pt x="2011" y="1690"/>
                  </a:cubicBezTo>
                  <a:cubicBezTo>
                    <a:pt x="2060" y="1709"/>
                    <a:pt x="2111" y="1717"/>
                    <a:pt x="2161" y="1717"/>
                  </a:cubicBezTo>
                  <a:cubicBezTo>
                    <a:pt x="2401" y="1717"/>
                    <a:pt x="2637" y="1524"/>
                    <a:pt x="2699" y="1299"/>
                  </a:cubicBezTo>
                  <a:cubicBezTo>
                    <a:pt x="2784" y="983"/>
                    <a:pt x="2592" y="718"/>
                    <a:pt x="2307" y="611"/>
                  </a:cubicBezTo>
                  <a:cubicBezTo>
                    <a:pt x="1795" y="415"/>
                    <a:pt x="1285" y="223"/>
                    <a:pt x="773" y="27"/>
                  </a:cubicBezTo>
                  <a:cubicBezTo>
                    <a:pt x="724" y="9"/>
                    <a:pt x="673"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2449050" y="2837950"/>
              <a:ext cx="32000" cy="60450"/>
            </a:xfrm>
            <a:custGeom>
              <a:rect b="b" l="l" r="r" t="t"/>
              <a:pathLst>
                <a:path extrusionOk="0" h="2418" w="1280">
                  <a:moveTo>
                    <a:pt x="695" y="1"/>
                  </a:moveTo>
                  <a:cubicBezTo>
                    <a:pt x="373" y="1"/>
                    <a:pt x="162" y="256"/>
                    <a:pt x="136" y="560"/>
                  </a:cubicBezTo>
                  <a:cubicBezTo>
                    <a:pt x="99" y="993"/>
                    <a:pt x="63" y="1425"/>
                    <a:pt x="24" y="1858"/>
                  </a:cubicBezTo>
                  <a:cubicBezTo>
                    <a:pt x="0" y="2159"/>
                    <a:pt x="300" y="2417"/>
                    <a:pt x="584" y="2417"/>
                  </a:cubicBezTo>
                  <a:cubicBezTo>
                    <a:pt x="909" y="2417"/>
                    <a:pt x="1119" y="2159"/>
                    <a:pt x="1145" y="1858"/>
                  </a:cubicBezTo>
                  <a:cubicBezTo>
                    <a:pt x="1180" y="1425"/>
                    <a:pt x="1217" y="993"/>
                    <a:pt x="1255" y="560"/>
                  </a:cubicBezTo>
                  <a:cubicBezTo>
                    <a:pt x="1279" y="259"/>
                    <a:pt x="980" y="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2521525" y="2840975"/>
              <a:ext cx="44475" cy="57500"/>
            </a:xfrm>
            <a:custGeom>
              <a:rect b="b" l="l" r="r" t="t"/>
              <a:pathLst>
                <a:path extrusionOk="0" h="2300" w="1779">
                  <a:moveTo>
                    <a:pt x="651" y="0"/>
                  </a:moveTo>
                  <a:cubicBezTo>
                    <a:pt x="604" y="0"/>
                    <a:pt x="555" y="7"/>
                    <a:pt x="505" y="21"/>
                  </a:cubicBezTo>
                  <a:cubicBezTo>
                    <a:pt x="237" y="92"/>
                    <a:pt x="1" y="426"/>
                    <a:pt x="114" y="708"/>
                  </a:cubicBezTo>
                  <a:cubicBezTo>
                    <a:pt x="270" y="1103"/>
                    <a:pt x="427" y="1494"/>
                    <a:pt x="586" y="1888"/>
                  </a:cubicBezTo>
                  <a:cubicBezTo>
                    <a:pt x="680" y="2123"/>
                    <a:pt x="880" y="2300"/>
                    <a:pt x="1127" y="2300"/>
                  </a:cubicBezTo>
                  <a:cubicBezTo>
                    <a:pt x="1175" y="2300"/>
                    <a:pt x="1224" y="2293"/>
                    <a:pt x="1274" y="2280"/>
                  </a:cubicBezTo>
                  <a:cubicBezTo>
                    <a:pt x="1541" y="2206"/>
                    <a:pt x="1778" y="1873"/>
                    <a:pt x="1665" y="1592"/>
                  </a:cubicBezTo>
                  <a:cubicBezTo>
                    <a:pt x="1508" y="1198"/>
                    <a:pt x="1352" y="806"/>
                    <a:pt x="1193" y="413"/>
                  </a:cubicBezTo>
                  <a:cubicBezTo>
                    <a:pt x="1099" y="177"/>
                    <a:pt x="899" y="0"/>
                    <a:pt x="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2592225" y="2823275"/>
              <a:ext cx="44450" cy="57475"/>
            </a:xfrm>
            <a:custGeom>
              <a:rect b="b" l="l" r="r" t="t"/>
              <a:pathLst>
                <a:path extrusionOk="0" h="2299" w="1778">
                  <a:moveTo>
                    <a:pt x="653" y="0"/>
                  </a:moveTo>
                  <a:cubicBezTo>
                    <a:pt x="605" y="0"/>
                    <a:pt x="556" y="7"/>
                    <a:pt x="505" y="21"/>
                  </a:cubicBezTo>
                  <a:cubicBezTo>
                    <a:pt x="237" y="93"/>
                    <a:pt x="0" y="427"/>
                    <a:pt x="113" y="709"/>
                  </a:cubicBezTo>
                  <a:cubicBezTo>
                    <a:pt x="269" y="1102"/>
                    <a:pt x="427" y="1493"/>
                    <a:pt x="586" y="1887"/>
                  </a:cubicBezTo>
                  <a:cubicBezTo>
                    <a:pt x="679" y="2123"/>
                    <a:pt x="879" y="2299"/>
                    <a:pt x="1126" y="2299"/>
                  </a:cubicBezTo>
                  <a:cubicBezTo>
                    <a:pt x="1174" y="2299"/>
                    <a:pt x="1223" y="2292"/>
                    <a:pt x="1273" y="2278"/>
                  </a:cubicBezTo>
                  <a:cubicBezTo>
                    <a:pt x="1541" y="2207"/>
                    <a:pt x="1778" y="1872"/>
                    <a:pt x="1665" y="1591"/>
                  </a:cubicBezTo>
                  <a:cubicBezTo>
                    <a:pt x="1507" y="1198"/>
                    <a:pt x="1351" y="805"/>
                    <a:pt x="1192" y="412"/>
                  </a:cubicBezTo>
                  <a:cubicBezTo>
                    <a:pt x="1099" y="177"/>
                    <a:pt x="899" y="0"/>
                    <a:pt x="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2677575" y="2793850"/>
              <a:ext cx="47575" cy="63350"/>
            </a:xfrm>
            <a:custGeom>
              <a:rect b="b" l="l" r="r" t="t"/>
              <a:pathLst>
                <a:path extrusionOk="0" h="2534" w="1903">
                  <a:moveTo>
                    <a:pt x="658" y="0"/>
                  </a:moveTo>
                  <a:cubicBezTo>
                    <a:pt x="611" y="0"/>
                    <a:pt x="561" y="7"/>
                    <a:pt x="510" y="21"/>
                  </a:cubicBezTo>
                  <a:cubicBezTo>
                    <a:pt x="245" y="91"/>
                    <a:pt x="1" y="428"/>
                    <a:pt x="117" y="709"/>
                  </a:cubicBezTo>
                  <a:cubicBezTo>
                    <a:pt x="314" y="1180"/>
                    <a:pt x="511" y="1650"/>
                    <a:pt x="706" y="2123"/>
                  </a:cubicBezTo>
                  <a:cubicBezTo>
                    <a:pt x="804" y="2356"/>
                    <a:pt x="999" y="2534"/>
                    <a:pt x="1247" y="2534"/>
                  </a:cubicBezTo>
                  <a:cubicBezTo>
                    <a:pt x="1294" y="2534"/>
                    <a:pt x="1343" y="2528"/>
                    <a:pt x="1393" y="2514"/>
                  </a:cubicBezTo>
                  <a:cubicBezTo>
                    <a:pt x="1658" y="2441"/>
                    <a:pt x="1902" y="2106"/>
                    <a:pt x="1786" y="1826"/>
                  </a:cubicBezTo>
                  <a:cubicBezTo>
                    <a:pt x="1589" y="1354"/>
                    <a:pt x="1392" y="883"/>
                    <a:pt x="1198" y="412"/>
                  </a:cubicBezTo>
                  <a:cubicBezTo>
                    <a:pt x="1099" y="178"/>
                    <a:pt x="905" y="0"/>
                    <a:pt x="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2754725" y="2776575"/>
              <a:ext cx="54125" cy="60225"/>
            </a:xfrm>
            <a:custGeom>
              <a:rect b="b" l="l" r="r" t="t"/>
              <a:pathLst>
                <a:path extrusionOk="0" h="2409" w="2165">
                  <a:moveTo>
                    <a:pt x="764" y="0"/>
                  </a:moveTo>
                  <a:cubicBezTo>
                    <a:pt x="387" y="0"/>
                    <a:pt x="0" y="405"/>
                    <a:pt x="241" y="842"/>
                  </a:cubicBezTo>
                  <a:cubicBezTo>
                    <a:pt x="481" y="1271"/>
                    <a:pt x="718" y="1702"/>
                    <a:pt x="956" y="2133"/>
                  </a:cubicBezTo>
                  <a:cubicBezTo>
                    <a:pt x="1064" y="2328"/>
                    <a:pt x="1231" y="2408"/>
                    <a:pt x="1400" y="2408"/>
                  </a:cubicBezTo>
                  <a:cubicBezTo>
                    <a:pt x="1777" y="2408"/>
                    <a:pt x="2164" y="2004"/>
                    <a:pt x="1922" y="1568"/>
                  </a:cubicBezTo>
                  <a:cubicBezTo>
                    <a:pt x="1684" y="1137"/>
                    <a:pt x="1447" y="706"/>
                    <a:pt x="1208" y="276"/>
                  </a:cubicBezTo>
                  <a:cubicBezTo>
                    <a:pt x="1100" y="81"/>
                    <a:pt x="933" y="0"/>
                    <a:pt x="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2829300" y="2732025"/>
              <a:ext cx="52600" cy="60225"/>
            </a:xfrm>
            <a:custGeom>
              <a:rect b="b" l="l" r="r" t="t"/>
              <a:pathLst>
                <a:path extrusionOk="0" h="2409" w="2104">
                  <a:moveTo>
                    <a:pt x="585" y="0"/>
                  </a:moveTo>
                  <a:cubicBezTo>
                    <a:pt x="539" y="0"/>
                    <a:pt x="493" y="6"/>
                    <a:pt x="449" y="18"/>
                  </a:cubicBezTo>
                  <a:cubicBezTo>
                    <a:pt x="139" y="102"/>
                    <a:pt x="0" y="409"/>
                    <a:pt x="60" y="706"/>
                  </a:cubicBezTo>
                  <a:cubicBezTo>
                    <a:pt x="176" y="1294"/>
                    <a:pt x="480" y="1832"/>
                    <a:pt x="909" y="2249"/>
                  </a:cubicBezTo>
                  <a:cubicBezTo>
                    <a:pt x="1026" y="2362"/>
                    <a:pt x="1156" y="2409"/>
                    <a:pt x="1282" y="2409"/>
                  </a:cubicBezTo>
                  <a:cubicBezTo>
                    <a:pt x="1718" y="2409"/>
                    <a:pt x="2104" y="1846"/>
                    <a:pt x="1700" y="1458"/>
                  </a:cubicBezTo>
                  <a:cubicBezTo>
                    <a:pt x="1397" y="1164"/>
                    <a:pt x="1220" y="822"/>
                    <a:pt x="1137" y="409"/>
                  </a:cubicBezTo>
                  <a:cubicBezTo>
                    <a:pt x="1087" y="160"/>
                    <a:pt x="830"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2871825" y="2675900"/>
              <a:ext cx="47975" cy="48725"/>
            </a:xfrm>
            <a:custGeom>
              <a:rect b="b" l="l" r="r" t="t"/>
              <a:pathLst>
                <a:path extrusionOk="0" h="1949" w="1919">
                  <a:moveTo>
                    <a:pt x="646" y="0"/>
                  </a:moveTo>
                  <a:cubicBezTo>
                    <a:pt x="557" y="0"/>
                    <a:pt x="467" y="24"/>
                    <a:pt x="382" y="79"/>
                  </a:cubicBezTo>
                  <a:cubicBezTo>
                    <a:pt x="147" y="231"/>
                    <a:pt x="0" y="591"/>
                    <a:pt x="181" y="844"/>
                  </a:cubicBezTo>
                  <a:cubicBezTo>
                    <a:pt x="378" y="1119"/>
                    <a:pt x="575" y="1395"/>
                    <a:pt x="769" y="1670"/>
                  </a:cubicBezTo>
                  <a:cubicBezTo>
                    <a:pt x="887" y="1833"/>
                    <a:pt x="1077" y="1948"/>
                    <a:pt x="1272" y="1948"/>
                  </a:cubicBezTo>
                  <a:cubicBezTo>
                    <a:pt x="1361" y="1948"/>
                    <a:pt x="1451" y="1924"/>
                    <a:pt x="1536" y="1870"/>
                  </a:cubicBezTo>
                  <a:cubicBezTo>
                    <a:pt x="1770" y="1717"/>
                    <a:pt x="1918" y="1361"/>
                    <a:pt x="1737" y="1104"/>
                  </a:cubicBezTo>
                  <a:cubicBezTo>
                    <a:pt x="1539" y="829"/>
                    <a:pt x="1342" y="554"/>
                    <a:pt x="1148" y="279"/>
                  </a:cubicBezTo>
                  <a:cubicBezTo>
                    <a:pt x="1032" y="116"/>
                    <a:pt x="841" y="0"/>
                    <a:pt x="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2906275" y="2610975"/>
              <a:ext cx="79475" cy="48500"/>
            </a:xfrm>
            <a:custGeom>
              <a:rect b="b" l="l" r="r" t="t"/>
              <a:pathLst>
                <a:path extrusionOk="0" h="1940" w="3179">
                  <a:moveTo>
                    <a:pt x="837" y="1"/>
                  </a:moveTo>
                  <a:cubicBezTo>
                    <a:pt x="334" y="1"/>
                    <a:pt x="0" y="748"/>
                    <a:pt x="542" y="1040"/>
                  </a:cubicBezTo>
                  <a:cubicBezTo>
                    <a:pt x="1053" y="1315"/>
                    <a:pt x="1562" y="1592"/>
                    <a:pt x="2072" y="1867"/>
                  </a:cubicBezTo>
                  <a:cubicBezTo>
                    <a:pt x="2165" y="1917"/>
                    <a:pt x="2257" y="1939"/>
                    <a:pt x="2344" y="1939"/>
                  </a:cubicBezTo>
                  <a:cubicBezTo>
                    <a:pt x="2847" y="1939"/>
                    <a:pt x="3179" y="1194"/>
                    <a:pt x="2638" y="901"/>
                  </a:cubicBezTo>
                  <a:cubicBezTo>
                    <a:pt x="2127" y="626"/>
                    <a:pt x="1618" y="348"/>
                    <a:pt x="1108" y="73"/>
                  </a:cubicBezTo>
                  <a:cubicBezTo>
                    <a:pt x="1015" y="23"/>
                    <a:pt x="924"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2931800" y="2534850"/>
              <a:ext cx="57650" cy="39225"/>
            </a:xfrm>
            <a:custGeom>
              <a:rect b="b" l="l" r="r" t="t"/>
              <a:pathLst>
                <a:path extrusionOk="0" h="1569" w="2306">
                  <a:moveTo>
                    <a:pt x="611" y="0"/>
                  </a:moveTo>
                  <a:cubicBezTo>
                    <a:pt x="424" y="0"/>
                    <a:pt x="247" y="81"/>
                    <a:pt x="140" y="265"/>
                  </a:cubicBezTo>
                  <a:cubicBezTo>
                    <a:pt x="1" y="504"/>
                    <a:pt x="64" y="907"/>
                    <a:pt x="340" y="1031"/>
                  </a:cubicBezTo>
                  <a:cubicBezTo>
                    <a:pt x="693" y="1189"/>
                    <a:pt x="1048" y="1345"/>
                    <a:pt x="1401" y="1503"/>
                  </a:cubicBezTo>
                  <a:cubicBezTo>
                    <a:pt x="1496" y="1546"/>
                    <a:pt x="1598" y="1569"/>
                    <a:pt x="1696" y="1569"/>
                  </a:cubicBezTo>
                  <a:cubicBezTo>
                    <a:pt x="1883" y="1569"/>
                    <a:pt x="2060" y="1487"/>
                    <a:pt x="2167" y="1303"/>
                  </a:cubicBezTo>
                  <a:cubicBezTo>
                    <a:pt x="2306" y="1065"/>
                    <a:pt x="2243" y="661"/>
                    <a:pt x="1967" y="537"/>
                  </a:cubicBezTo>
                  <a:cubicBezTo>
                    <a:pt x="1614" y="380"/>
                    <a:pt x="1259" y="224"/>
                    <a:pt x="906" y="65"/>
                  </a:cubicBezTo>
                  <a:cubicBezTo>
                    <a:pt x="811" y="23"/>
                    <a:pt x="70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2961425" y="2456025"/>
              <a:ext cx="71800" cy="33375"/>
            </a:xfrm>
            <a:custGeom>
              <a:rect b="b" l="l" r="r" t="t"/>
              <a:pathLst>
                <a:path extrusionOk="0" h="1335" w="2872">
                  <a:moveTo>
                    <a:pt x="639" y="1"/>
                  </a:moveTo>
                  <a:cubicBezTo>
                    <a:pt x="383" y="1"/>
                    <a:pt x="145" y="127"/>
                    <a:pt x="71" y="401"/>
                  </a:cubicBezTo>
                  <a:cubicBezTo>
                    <a:pt x="1" y="664"/>
                    <a:pt x="163" y="1048"/>
                    <a:pt x="462" y="1089"/>
                  </a:cubicBezTo>
                  <a:cubicBezTo>
                    <a:pt x="1012" y="1168"/>
                    <a:pt x="1563" y="1248"/>
                    <a:pt x="2111" y="1326"/>
                  </a:cubicBezTo>
                  <a:cubicBezTo>
                    <a:pt x="2152" y="1332"/>
                    <a:pt x="2192" y="1335"/>
                    <a:pt x="2232" y="1335"/>
                  </a:cubicBezTo>
                  <a:cubicBezTo>
                    <a:pt x="2487" y="1335"/>
                    <a:pt x="2725" y="1210"/>
                    <a:pt x="2799" y="935"/>
                  </a:cubicBezTo>
                  <a:cubicBezTo>
                    <a:pt x="2871" y="672"/>
                    <a:pt x="2709" y="290"/>
                    <a:pt x="2408" y="247"/>
                  </a:cubicBezTo>
                  <a:cubicBezTo>
                    <a:pt x="1858" y="169"/>
                    <a:pt x="1307" y="88"/>
                    <a:pt x="759" y="10"/>
                  </a:cubicBezTo>
                  <a:cubicBezTo>
                    <a:pt x="719" y="4"/>
                    <a:pt x="679" y="1"/>
                    <a:pt x="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2990650" y="2375350"/>
              <a:ext cx="81350" cy="45950"/>
            </a:xfrm>
            <a:custGeom>
              <a:rect b="b" l="l" r="r" t="t"/>
              <a:pathLst>
                <a:path extrusionOk="0" h="1838" w="3254">
                  <a:moveTo>
                    <a:pt x="626" y="0"/>
                  </a:moveTo>
                  <a:cubicBezTo>
                    <a:pt x="385" y="0"/>
                    <a:pt x="149" y="188"/>
                    <a:pt x="86" y="417"/>
                  </a:cubicBezTo>
                  <a:cubicBezTo>
                    <a:pt x="1" y="724"/>
                    <a:pt x="192" y="1004"/>
                    <a:pt x="478" y="1105"/>
                  </a:cubicBezTo>
                  <a:cubicBezTo>
                    <a:pt x="1147" y="1340"/>
                    <a:pt x="1814" y="1577"/>
                    <a:pt x="2482" y="1812"/>
                  </a:cubicBezTo>
                  <a:cubicBezTo>
                    <a:pt x="2531" y="1830"/>
                    <a:pt x="2581" y="1838"/>
                    <a:pt x="2631" y="1838"/>
                  </a:cubicBezTo>
                  <a:cubicBezTo>
                    <a:pt x="2872" y="1838"/>
                    <a:pt x="3109" y="1650"/>
                    <a:pt x="3169" y="1420"/>
                  </a:cubicBezTo>
                  <a:cubicBezTo>
                    <a:pt x="3253" y="1111"/>
                    <a:pt x="3065" y="831"/>
                    <a:pt x="2778" y="732"/>
                  </a:cubicBezTo>
                  <a:cubicBezTo>
                    <a:pt x="2110" y="498"/>
                    <a:pt x="1442" y="261"/>
                    <a:pt x="774" y="26"/>
                  </a:cubicBezTo>
                  <a:cubicBezTo>
                    <a:pt x="726" y="8"/>
                    <a:pt x="676" y="0"/>
                    <a:pt x="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2440750" y="2962000"/>
              <a:ext cx="34525" cy="54300"/>
            </a:xfrm>
            <a:custGeom>
              <a:rect b="b" l="l" r="r" t="t"/>
              <a:pathLst>
                <a:path extrusionOk="0" h="2172" w="1381">
                  <a:moveTo>
                    <a:pt x="804" y="1"/>
                  </a:moveTo>
                  <a:cubicBezTo>
                    <a:pt x="561" y="1"/>
                    <a:pt x="294" y="159"/>
                    <a:pt x="248" y="410"/>
                  </a:cubicBezTo>
                  <a:cubicBezTo>
                    <a:pt x="182" y="763"/>
                    <a:pt x="120" y="1115"/>
                    <a:pt x="55" y="1466"/>
                  </a:cubicBezTo>
                  <a:cubicBezTo>
                    <a:pt x="0" y="1763"/>
                    <a:pt x="136" y="2070"/>
                    <a:pt x="447" y="2154"/>
                  </a:cubicBezTo>
                  <a:cubicBezTo>
                    <a:pt x="490" y="2166"/>
                    <a:pt x="536" y="2172"/>
                    <a:pt x="583" y="2172"/>
                  </a:cubicBezTo>
                  <a:cubicBezTo>
                    <a:pt x="826" y="2172"/>
                    <a:pt x="1090" y="2014"/>
                    <a:pt x="1134" y="1763"/>
                  </a:cubicBezTo>
                  <a:cubicBezTo>
                    <a:pt x="1199" y="1408"/>
                    <a:pt x="1261" y="1057"/>
                    <a:pt x="1327" y="705"/>
                  </a:cubicBezTo>
                  <a:cubicBezTo>
                    <a:pt x="1381" y="410"/>
                    <a:pt x="1245" y="101"/>
                    <a:pt x="936" y="17"/>
                  </a:cubicBezTo>
                  <a:cubicBezTo>
                    <a:pt x="894" y="6"/>
                    <a:pt x="849" y="1"/>
                    <a:pt x="8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2511450" y="2946475"/>
              <a:ext cx="36150" cy="67675"/>
            </a:xfrm>
            <a:custGeom>
              <a:rect b="b" l="l" r="r" t="t"/>
              <a:pathLst>
                <a:path extrusionOk="0" h="2707" w="1446">
                  <a:moveTo>
                    <a:pt x="575" y="1"/>
                  </a:moveTo>
                  <a:cubicBezTo>
                    <a:pt x="529" y="1"/>
                    <a:pt x="484" y="6"/>
                    <a:pt x="442" y="18"/>
                  </a:cubicBezTo>
                  <a:cubicBezTo>
                    <a:pt x="125" y="103"/>
                    <a:pt x="0" y="407"/>
                    <a:pt x="50" y="705"/>
                  </a:cubicBezTo>
                  <a:cubicBezTo>
                    <a:pt x="139" y="1237"/>
                    <a:pt x="228" y="1766"/>
                    <a:pt x="316" y="2297"/>
                  </a:cubicBezTo>
                  <a:cubicBezTo>
                    <a:pt x="358" y="2548"/>
                    <a:pt x="626" y="2706"/>
                    <a:pt x="872" y="2706"/>
                  </a:cubicBezTo>
                  <a:cubicBezTo>
                    <a:pt x="917" y="2706"/>
                    <a:pt x="962" y="2701"/>
                    <a:pt x="1004" y="2689"/>
                  </a:cubicBezTo>
                  <a:cubicBezTo>
                    <a:pt x="1321" y="2601"/>
                    <a:pt x="1446" y="2300"/>
                    <a:pt x="1396" y="2002"/>
                  </a:cubicBezTo>
                  <a:cubicBezTo>
                    <a:pt x="1307" y="1470"/>
                    <a:pt x="1218" y="941"/>
                    <a:pt x="1130" y="409"/>
                  </a:cubicBezTo>
                  <a:cubicBezTo>
                    <a:pt x="1088" y="158"/>
                    <a:pt x="820" y="1"/>
                    <a:pt x="5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2580600" y="2944550"/>
              <a:ext cx="41450" cy="60450"/>
            </a:xfrm>
            <a:custGeom>
              <a:rect b="b" l="l" r="r" t="t"/>
              <a:pathLst>
                <a:path extrusionOk="0" h="2418" w="1658">
                  <a:moveTo>
                    <a:pt x="682" y="0"/>
                  </a:moveTo>
                  <a:cubicBezTo>
                    <a:pt x="348" y="0"/>
                    <a:pt x="1" y="275"/>
                    <a:pt x="112" y="695"/>
                  </a:cubicBezTo>
                  <a:cubicBezTo>
                    <a:pt x="231" y="1136"/>
                    <a:pt x="348" y="1579"/>
                    <a:pt x="465" y="2021"/>
                  </a:cubicBezTo>
                  <a:cubicBezTo>
                    <a:pt x="539" y="2297"/>
                    <a:pt x="755" y="2417"/>
                    <a:pt x="976" y="2417"/>
                  </a:cubicBezTo>
                  <a:cubicBezTo>
                    <a:pt x="1311" y="2417"/>
                    <a:pt x="1657" y="2143"/>
                    <a:pt x="1546" y="1723"/>
                  </a:cubicBezTo>
                  <a:cubicBezTo>
                    <a:pt x="1427" y="1281"/>
                    <a:pt x="1311" y="838"/>
                    <a:pt x="1191" y="396"/>
                  </a:cubicBezTo>
                  <a:cubicBezTo>
                    <a:pt x="1118" y="120"/>
                    <a:pt x="903" y="0"/>
                    <a:pt x="6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2692875" y="2944675"/>
              <a:ext cx="42225" cy="55725"/>
            </a:xfrm>
            <a:custGeom>
              <a:rect b="b" l="l" r="r" t="t"/>
              <a:pathLst>
                <a:path extrusionOk="0" h="2229" w="1689">
                  <a:moveTo>
                    <a:pt x="681" y="1"/>
                  </a:moveTo>
                  <a:cubicBezTo>
                    <a:pt x="343" y="1"/>
                    <a:pt x="1" y="273"/>
                    <a:pt x="129" y="690"/>
                  </a:cubicBezTo>
                  <a:cubicBezTo>
                    <a:pt x="246" y="1072"/>
                    <a:pt x="364" y="1456"/>
                    <a:pt x="482" y="1838"/>
                  </a:cubicBezTo>
                  <a:cubicBezTo>
                    <a:pt x="566" y="2111"/>
                    <a:pt x="787" y="2229"/>
                    <a:pt x="1010" y="2229"/>
                  </a:cubicBezTo>
                  <a:cubicBezTo>
                    <a:pt x="1348" y="2229"/>
                    <a:pt x="1689" y="1957"/>
                    <a:pt x="1561" y="1540"/>
                  </a:cubicBezTo>
                  <a:cubicBezTo>
                    <a:pt x="1443" y="1158"/>
                    <a:pt x="1326" y="773"/>
                    <a:pt x="1208" y="391"/>
                  </a:cubicBezTo>
                  <a:cubicBezTo>
                    <a:pt x="1124" y="119"/>
                    <a:pt x="903" y="1"/>
                    <a:pt x="6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2761000" y="2915500"/>
              <a:ext cx="61350" cy="63450"/>
            </a:xfrm>
            <a:custGeom>
              <a:rect b="b" l="l" r="r" t="t"/>
              <a:pathLst>
                <a:path extrusionOk="0" h="2538" w="2454">
                  <a:moveTo>
                    <a:pt x="608" y="1"/>
                  </a:moveTo>
                  <a:cubicBezTo>
                    <a:pt x="505" y="1"/>
                    <a:pt x="404" y="25"/>
                    <a:pt x="323" y="72"/>
                  </a:cubicBezTo>
                  <a:cubicBezTo>
                    <a:pt x="36" y="239"/>
                    <a:pt x="1" y="560"/>
                    <a:pt x="123" y="836"/>
                  </a:cubicBezTo>
                  <a:cubicBezTo>
                    <a:pt x="378" y="1426"/>
                    <a:pt x="766" y="1957"/>
                    <a:pt x="1243" y="2388"/>
                  </a:cubicBezTo>
                  <a:cubicBezTo>
                    <a:pt x="1360" y="2493"/>
                    <a:pt x="1490" y="2538"/>
                    <a:pt x="1615" y="2538"/>
                  </a:cubicBezTo>
                  <a:cubicBezTo>
                    <a:pt x="2061" y="2538"/>
                    <a:pt x="2454" y="1975"/>
                    <a:pt x="2035" y="1598"/>
                  </a:cubicBezTo>
                  <a:cubicBezTo>
                    <a:pt x="1618" y="1223"/>
                    <a:pt x="1312" y="787"/>
                    <a:pt x="1089" y="272"/>
                  </a:cubicBezTo>
                  <a:cubicBezTo>
                    <a:pt x="1009" y="90"/>
                    <a:pt x="806"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2838775" y="2891200"/>
              <a:ext cx="53200" cy="54450"/>
            </a:xfrm>
            <a:custGeom>
              <a:rect b="b" l="l" r="r" t="t"/>
              <a:pathLst>
                <a:path extrusionOk="0" h="2178" w="2128">
                  <a:moveTo>
                    <a:pt x="651" y="1"/>
                  </a:moveTo>
                  <a:cubicBezTo>
                    <a:pt x="563" y="1"/>
                    <a:pt x="472" y="24"/>
                    <a:pt x="384" y="75"/>
                  </a:cubicBezTo>
                  <a:cubicBezTo>
                    <a:pt x="145" y="216"/>
                    <a:pt x="0" y="598"/>
                    <a:pt x="184" y="842"/>
                  </a:cubicBezTo>
                  <a:cubicBezTo>
                    <a:pt x="448" y="1195"/>
                    <a:pt x="714" y="1548"/>
                    <a:pt x="978" y="1902"/>
                  </a:cubicBezTo>
                  <a:cubicBezTo>
                    <a:pt x="1102" y="2067"/>
                    <a:pt x="1284" y="2178"/>
                    <a:pt x="1477" y="2178"/>
                  </a:cubicBezTo>
                  <a:cubicBezTo>
                    <a:pt x="1565" y="2178"/>
                    <a:pt x="1655" y="2155"/>
                    <a:pt x="1744" y="2103"/>
                  </a:cubicBezTo>
                  <a:cubicBezTo>
                    <a:pt x="1983" y="1963"/>
                    <a:pt x="2128" y="1579"/>
                    <a:pt x="1944" y="1336"/>
                  </a:cubicBezTo>
                  <a:cubicBezTo>
                    <a:pt x="1678" y="983"/>
                    <a:pt x="1414" y="630"/>
                    <a:pt x="1150" y="277"/>
                  </a:cubicBezTo>
                  <a:cubicBezTo>
                    <a:pt x="1025" y="111"/>
                    <a:pt x="844" y="1"/>
                    <a:pt x="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2898175" y="2864625"/>
              <a:ext cx="47925" cy="54500"/>
            </a:xfrm>
            <a:custGeom>
              <a:rect b="b" l="l" r="r" t="t"/>
              <a:pathLst>
                <a:path extrusionOk="0" h="2180" w="1917">
                  <a:moveTo>
                    <a:pt x="591" y="1"/>
                  </a:moveTo>
                  <a:cubicBezTo>
                    <a:pt x="314" y="2"/>
                    <a:pt x="1" y="258"/>
                    <a:pt x="31" y="562"/>
                  </a:cubicBezTo>
                  <a:cubicBezTo>
                    <a:pt x="90" y="1121"/>
                    <a:pt x="307" y="1627"/>
                    <a:pt x="719" y="2021"/>
                  </a:cubicBezTo>
                  <a:cubicBezTo>
                    <a:pt x="836" y="2132"/>
                    <a:pt x="966" y="2179"/>
                    <a:pt x="1092" y="2179"/>
                  </a:cubicBezTo>
                  <a:cubicBezTo>
                    <a:pt x="1529" y="2179"/>
                    <a:pt x="1917" y="1615"/>
                    <a:pt x="1510" y="1230"/>
                  </a:cubicBezTo>
                  <a:cubicBezTo>
                    <a:pt x="1312" y="1043"/>
                    <a:pt x="1173" y="797"/>
                    <a:pt x="1150" y="562"/>
                  </a:cubicBezTo>
                  <a:cubicBezTo>
                    <a:pt x="1120" y="262"/>
                    <a:pt x="915" y="1"/>
                    <a:pt x="5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3060125" y="2667950"/>
              <a:ext cx="56725" cy="30275"/>
            </a:xfrm>
            <a:custGeom>
              <a:rect b="b" l="l" r="r" t="t"/>
              <a:pathLst>
                <a:path extrusionOk="0" h="1211" w="2269">
                  <a:moveTo>
                    <a:pt x="529" y="1"/>
                  </a:moveTo>
                  <a:cubicBezTo>
                    <a:pt x="240" y="1"/>
                    <a:pt x="1" y="286"/>
                    <a:pt x="1" y="563"/>
                  </a:cubicBezTo>
                  <a:cubicBezTo>
                    <a:pt x="1" y="884"/>
                    <a:pt x="259" y="1100"/>
                    <a:pt x="562" y="1123"/>
                  </a:cubicBezTo>
                  <a:cubicBezTo>
                    <a:pt x="944" y="1152"/>
                    <a:pt x="1327" y="1182"/>
                    <a:pt x="1710" y="1210"/>
                  </a:cubicBezTo>
                  <a:cubicBezTo>
                    <a:pt x="1721" y="1211"/>
                    <a:pt x="1732" y="1211"/>
                    <a:pt x="1743" y="1211"/>
                  </a:cubicBezTo>
                  <a:cubicBezTo>
                    <a:pt x="2029" y="1211"/>
                    <a:pt x="2269" y="927"/>
                    <a:pt x="2269" y="650"/>
                  </a:cubicBezTo>
                  <a:cubicBezTo>
                    <a:pt x="2269" y="328"/>
                    <a:pt x="2011" y="114"/>
                    <a:pt x="1710" y="91"/>
                  </a:cubicBezTo>
                  <a:cubicBezTo>
                    <a:pt x="1327" y="62"/>
                    <a:pt x="944" y="31"/>
                    <a:pt x="562" y="2"/>
                  </a:cubicBezTo>
                  <a:cubicBezTo>
                    <a:pt x="551" y="1"/>
                    <a:pt x="540" y="1"/>
                    <a:pt x="5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3087150" y="2601275"/>
              <a:ext cx="71325" cy="30200"/>
            </a:xfrm>
            <a:custGeom>
              <a:rect b="b" l="l" r="r" t="t"/>
              <a:pathLst>
                <a:path extrusionOk="0" h="1208" w="2853">
                  <a:moveTo>
                    <a:pt x="680" y="1"/>
                  </a:moveTo>
                  <a:cubicBezTo>
                    <a:pt x="1" y="1"/>
                    <a:pt x="15" y="1080"/>
                    <a:pt x="719" y="1122"/>
                  </a:cubicBezTo>
                  <a:cubicBezTo>
                    <a:pt x="1189" y="1151"/>
                    <a:pt x="1662" y="1177"/>
                    <a:pt x="2133" y="1206"/>
                  </a:cubicBezTo>
                  <a:cubicBezTo>
                    <a:pt x="2146" y="1207"/>
                    <a:pt x="2158" y="1208"/>
                    <a:pt x="2171" y="1208"/>
                  </a:cubicBezTo>
                  <a:cubicBezTo>
                    <a:pt x="2852" y="1208"/>
                    <a:pt x="2835" y="128"/>
                    <a:pt x="2133" y="86"/>
                  </a:cubicBezTo>
                  <a:cubicBezTo>
                    <a:pt x="1660" y="59"/>
                    <a:pt x="1188" y="31"/>
                    <a:pt x="719" y="2"/>
                  </a:cubicBezTo>
                  <a:cubicBezTo>
                    <a:pt x="706" y="1"/>
                    <a:pt x="693" y="1"/>
                    <a:pt x="6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3130900" y="2541975"/>
              <a:ext cx="63350" cy="32625"/>
            </a:xfrm>
            <a:custGeom>
              <a:rect b="b" l="l" r="r" t="t"/>
              <a:pathLst>
                <a:path extrusionOk="0" h="1305" w="2534">
                  <a:moveTo>
                    <a:pt x="511" y="0"/>
                  </a:moveTo>
                  <a:cubicBezTo>
                    <a:pt x="233" y="0"/>
                    <a:pt x="0" y="303"/>
                    <a:pt x="0" y="563"/>
                  </a:cubicBezTo>
                  <a:cubicBezTo>
                    <a:pt x="0" y="898"/>
                    <a:pt x="257" y="1086"/>
                    <a:pt x="560" y="1124"/>
                  </a:cubicBezTo>
                  <a:cubicBezTo>
                    <a:pt x="1032" y="1182"/>
                    <a:pt x="1501" y="1241"/>
                    <a:pt x="1974" y="1301"/>
                  </a:cubicBezTo>
                  <a:cubicBezTo>
                    <a:pt x="1990" y="1303"/>
                    <a:pt x="2006" y="1304"/>
                    <a:pt x="2022" y="1304"/>
                  </a:cubicBezTo>
                  <a:cubicBezTo>
                    <a:pt x="2301" y="1304"/>
                    <a:pt x="2533" y="1002"/>
                    <a:pt x="2533" y="742"/>
                  </a:cubicBezTo>
                  <a:cubicBezTo>
                    <a:pt x="2533" y="407"/>
                    <a:pt x="2275" y="219"/>
                    <a:pt x="1974" y="181"/>
                  </a:cubicBezTo>
                  <a:cubicBezTo>
                    <a:pt x="1501" y="123"/>
                    <a:pt x="1032" y="63"/>
                    <a:pt x="560" y="3"/>
                  </a:cubicBezTo>
                  <a:cubicBezTo>
                    <a:pt x="543" y="1"/>
                    <a:pt x="527" y="0"/>
                    <a:pt x="5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3140675" y="2464550"/>
              <a:ext cx="61525" cy="32000"/>
            </a:xfrm>
            <a:custGeom>
              <a:rect b="b" l="l" r="r" t="t"/>
              <a:pathLst>
                <a:path extrusionOk="0" h="1280" w="2461">
                  <a:moveTo>
                    <a:pt x="639" y="1"/>
                  </a:moveTo>
                  <a:cubicBezTo>
                    <a:pt x="383" y="1"/>
                    <a:pt x="145" y="126"/>
                    <a:pt x="71" y="401"/>
                  </a:cubicBezTo>
                  <a:cubicBezTo>
                    <a:pt x="1" y="662"/>
                    <a:pt x="163" y="1045"/>
                    <a:pt x="462" y="1089"/>
                  </a:cubicBezTo>
                  <a:cubicBezTo>
                    <a:pt x="875" y="1150"/>
                    <a:pt x="1288" y="1210"/>
                    <a:pt x="1699" y="1271"/>
                  </a:cubicBezTo>
                  <a:cubicBezTo>
                    <a:pt x="1738" y="1276"/>
                    <a:pt x="1777" y="1279"/>
                    <a:pt x="1816" y="1279"/>
                  </a:cubicBezTo>
                  <a:cubicBezTo>
                    <a:pt x="2073" y="1279"/>
                    <a:pt x="2312" y="1154"/>
                    <a:pt x="2387" y="878"/>
                  </a:cubicBezTo>
                  <a:cubicBezTo>
                    <a:pt x="2460" y="615"/>
                    <a:pt x="2297" y="234"/>
                    <a:pt x="1995" y="190"/>
                  </a:cubicBezTo>
                  <a:cubicBezTo>
                    <a:pt x="1583" y="129"/>
                    <a:pt x="1172" y="69"/>
                    <a:pt x="759" y="10"/>
                  </a:cubicBezTo>
                  <a:cubicBezTo>
                    <a:pt x="719" y="4"/>
                    <a:pt x="678" y="1"/>
                    <a:pt x="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3209125" y="2685500"/>
              <a:ext cx="72625" cy="36950"/>
            </a:xfrm>
            <a:custGeom>
              <a:rect b="b" l="l" r="r" t="t"/>
              <a:pathLst>
                <a:path extrusionOk="0" h="1478" w="2905">
                  <a:moveTo>
                    <a:pt x="782" y="0"/>
                  </a:moveTo>
                  <a:cubicBezTo>
                    <a:pt x="201" y="0"/>
                    <a:pt x="0" y="930"/>
                    <a:pt x="641" y="1101"/>
                  </a:cubicBezTo>
                  <a:cubicBezTo>
                    <a:pt x="1082" y="1218"/>
                    <a:pt x="1523" y="1338"/>
                    <a:pt x="1966" y="1455"/>
                  </a:cubicBezTo>
                  <a:cubicBezTo>
                    <a:pt x="2021" y="1470"/>
                    <a:pt x="2074" y="1477"/>
                    <a:pt x="2125" y="1477"/>
                  </a:cubicBezTo>
                  <a:cubicBezTo>
                    <a:pt x="2705" y="1477"/>
                    <a:pt x="2904" y="549"/>
                    <a:pt x="2264" y="376"/>
                  </a:cubicBezTo>
                  <a:cubicBezTo>
                    <a:pt x="1824" y="259"/>
                    <a:pt x="1382" y="139"/>
                    <a:pt x="939" y="22"/>
                  </a:cubicBezTo>
                  <a:cubicBezTo>
                    <a:pt x="884" y="7"/>
                    <a:pt x="831"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3234725" y="2618925"/>
              <a:ext cx="65775" cy="33050"/>
            </a:xfrm>
            <a:custGeom>
              <a:rect b="b" l="l" r="r" t="t"/>
              <a:pathLst>
                <a:path extrusionOk="0" h="1322" w="2631">
                  <a:moveTo>
                    <a:pt x="2120" y="1"/>
                  </a:moveTo>
                  <a:cubicBezTo>
                    <a:pt x="2104" y="1"/>
                    <a:pt x="2088" y="2"/>
                    <a:pt x="2071" y="4"/>
                  </a:cubicBezTo>
                  <a:cubicBezTo>
                    <a:pt x="1567" y="68"/>
                    <a:pt x="1064" y="134"/>
                    <a:pt x="560" y="198"/>
                  </a:cubicBezTo>
                  <a:cubicBezTo>
                    <a:pt x="260" y="236"/>
                    <a:pt x="0" y="427"/>
                    <a:pt x="0" y="759"/>
                  </a:cubicBezTo>
                  <a:cubicBezTo>
                    <a:pt x="0" y="1016"/>
                    <a:pt x="231" y="1322"/>
                    <a:pt x="510" y="1322"/>
                  </a:cubicBezTo>
                  <a:cubicBezTo>
                    <a:pt x="526" y="1322"/>
                    <a:pt x="543" y="1320"/>
                    <a:pt x="560" y="1318"/>
                  </a:cubicBezTo>
                  <a:cubicBezTo>
                    <a:pt x="1064" y="1252"/>
                    <a:pt x="1567" y="1188"/>
                    <a:pt x="2071" y="1123"/>
                  </a:cubicBezTo>
                  <a:cubicBezTo>
                    <a:pt x="2371" y="1084"/>
                    <a:pt x="2631" y="893"/>
                    <a:pt x="2631" y="563"/>
                  </a:cubicBezTo>
                  <a:cubicBezTo>
                    <a:pt x="2631" y="304"/>
                    <a:pt x="2401"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3257700" y="2555250"/>
              <a:ext cx="63775" cy="34750"/>
            </a:xfrm>
            <a:custGeom>
              <a:rect b="b" l="l" r="r" t="t"/>
              <a:pathLst>
                <a:path extrusionOk="0" h="1390" w="2551">
                  <a:moveTo>
                    <a:pt x="779" y="0"/>
                  </a:moveTo>
                  <a:cubicBezTo>
                    <a:pt x="202" y="0"/>
                    <a:pt x="1" y="929"/>
                    <a:pt x="640" y="1102"/>
                  </a:cubicBezTo>
                  <a:cubicBezTo>
                    <a:pt x="966" y="1190"/>
                    <a:pt x="1288" y="1281"/>
                    <a:pt x="1613" y="1368"/>
                  </a:cubicBezTo>
                  <a:cubicBezTo>
                    <a:pt x="1668" y="1383"/>
                    <a:pt x="1721" y="1390"/>
                    <a:pt x="1772" y="1390"/>
                  </a:cubicBezTo>
                  <a:cubicBezTo>
                    <a:pt x="2349" y="1390"/>
                    <a:pt x="2550" y="463"/>
                    <a:pt x="1911" y="289"/>
                  </a:cubicBezTo>
                  <a:cubicBezTo>
                    <a:pt x="1587" y="200"/>
                    <a:pt x="1264" y="111"/>
                    <a:pt x="938" y="23"/>
                  </a:cubicBezTo>
                  <a:cubicBezTo>
                    <a:pt x="883" y="7"/>
                    <a:pt x="830"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3259350" y="2493925"/>
              <a:ext cx="84550" cy="37075"/>
            </a:xfrm>
            <a:custGeom>
              <a:rect b="b" l="l" r="r" t="t"/>
              <a:pathLst>
                <a:path extrusionOk="0" h="1483" w="3382">
                  <a:moveTo>
                    <a:pt x="828" y="1"/>
                  </a:moveTo>
                  <a:cubicBezTo>
                    <a:pt x="221" y="1"/>
                    <a:pt x="0" y="955"/>
                    <a:pt x="660" y="1094"/>
                  </a:cubicBezTo>
                  <a:cubicBezTo>
                    <a:pt x="1248" y="1219"/>
                    <a:pt x="1835" y="1345"/>
                    <a:pt x="2424" y="1468"/>
                  </a:cubicBezTo>
                  <a:cubicBezTo>
                    <a:pt x="2469" y="1478"/>
                    <a:pt x="2513" y="1483"/>
                    <a:pt x="2555" y="1483"/>
                  </a:cubicBezTo>
                  <a:cubicBezTo>
                    <a:pt x="3161" y="1483"/>
                    <a:pt x="3381" y="529"/>
                    <a:pt x="2722" y="389"/>
                  </a:cubicBezTo>
                  <a:cubicBezTo>
                    <a:pt x="2133" y="265"/>
                    <a:pt x="1547" y="139"/>
                    <a:pt x="958" y="15"/>
                  </a:cubicBezTo>
                  <a:cubicBezTo>
                    <a:pt x="913" y="5"/>
                    <a:pt x="870"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3294750" y="2429675"/>
              <a:ext cx="60750" cy="40950"/>
            </a:xfrm>
            <a:custGeom>
              <a:rect b="b" l="l" r="r" t="t"/>
              <a:pathLst>
                <a:path extrusionOk="0" h="1638" w="2430">
                  <a:moveTo>
                    <a:pt x="611" y="1"/>
                  </a:moveTo>
                  <a:cubicBezTo>
                    <a:pt x="475" y="1"/>
                    <a:pt x="341" y="50"/>
                    <a:pt x="233" y="159"/>
                  </a:cubicBezTo>
                  <a:cubicBezTo>
                    <a:pt x="34" y="358"/>
                    <a:pt x="1" y="752"/>
                    <a:pt x="233" y="949"/>
                  </a:cubicBezTo>
                  <a:cubicBezTo>
                    <a:pt x="710" y="1354"/>
                    <a:pt x="1246" y="1577"/>
                    <a:pt x="1870" y="1636"/>
                  </a:cubicBezTo>
                  <a:cubicBezTo>
                    <a:pt x="1883" y="1637"/>
                    <a:pt x="1897" y="1637"/>
                    <a:pt x="1910" y="1637"/>
                  </a:cubicBezTo>
                  <a:cubicBezTo>
                    <a:pt x="2193" y="1637"/>
                    <a:pt x="2429" y="1346"/>
                    <a:pt x="2429" y="1076"/>
                  </a:cubicBezTo>
                  <a:cubicBezTo>
                    <a:pt x="2429" y="749"/>
                    <a:pt x="2171" y="544"/>
                    <a:pt x="1870" y="515"/>
                  </a:cubicBezTo>
                  <a:cubicBezTo>
                    <a:pt x="1564" y="488"/>
                    <a:pt x="1259" y="355"/>
                    <a:pt x="1023" y="159"/>
                  </a:cubicBezTo>
                  <a:cubicBezTo>
                    <a:pt x="904" y="58"/>
                    <a:pt x="756"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3341325" y="2714250"/>
              <a:ext cx="77725" cy="46050"/>
            </a:xfrm>
            <a:custGeom>
              <a:rect b="b" l="l" r="r" t="t"/>
              <a:pathLst>
                <a:path extrusionOk="0" h="1842" w="3109">
                  <a:moveTo>
                    <a:pt x="624" y="0"/>
                  </a:moveTo>
                  <a:cubicBezTo>
                    <a:pt x="384" y="0"/>
                    <a:pt x="148" y="193"/>
                    <a:pt x="86" y="419"/>
                  </a:cubicBezTo>
                  <a:cubicBezTo>
                    <a:pt x="1" y="732"/>
                    <a:pt x="193" y="998"/>
                    <a:pt x="479" y="1106"/>
                  </a:cubicBezTo>
                  <a:cubicBezTo>
                    <a:pt x="1098" y="1342"/>
                    <a:pt x="1717" y="1579"/>
                    <a:pt x="2333" y="1814"/>
                  </a:cubicBezTo>
                  <a:cubicBezTo>
                    <a:pt x="2382" y="1833"/>
                    <a:pt x="2433" y="1841"/>
                    <a:pt x="2483" y="1841"/>
                  </a:cubicBezTo>
                  <a:cubicBezTo>
                    <a:pt x="2723" y="1841"/>
                    <a:pt x="2960" y="1647"/>
                    <a:pt x="3021" y="1421"/>
                  </a:cubicBezTo>
                  <a:cubicBezTo>
                    <a:pt x="3108" y="1106"/>
                    <a:pt x="2914" y="840"/>
                    <a:pt x="2630" y="733"/>
                  </a:cubicBezTo>
                  <a:cubicBezTo>
                    <a:pt x="2011" y="500"/>
                    <a:pt x="1392" y="263"/>
                    <a:pt x="774" y="27"/>
                  </a:cubicBezTo>
                  <a:cubicBezTo>
                    <a:pt x="725" y="9"/>
                    <a:pt x="674"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3377000" y="2641450"/>
              <a:ext cx="72675" cy="36925"/>
            </a:xfrm>
            <a:custGeom>
              <a:rect b="b" l="l" r="r" t="t"/>
              <a:pathLst>
                <a:path extrusionOk="0" h="1477" w="2907">
                  <a:moveTo>
                    <a:pt x="783" y="0"/>
                  </a:moveTo>
                  <a:cubicBezTo>
                    <a:pt x="201" y="0"/>
                    <a:pt x="1" y="930"/>
                    <a:pt x="642" y="1100"/>
                  </a:cubicBezTo>
                  <a:cubicBezTo>
                    <a:pt x="1082" y="1220"/>
                    <a:pt x="1525" y="1336"/>
                    <a:pt x="1967" y="1455"/>
                  </a:cubicBezTo>
                  <a:cubicBezTo>
                    <a:pt x="2022" y="1470"/>
                    <a:pt x="2074" y="1476"/>
                    <a:pt x="2123" y="1476"/>
                  </a:cubicBezTo>
                  <a:cubicBezTo>
                    <a:pt x="2704" y="1476"/>
                    <a:pt x="2906" y="545"/>
                    <a:pt x="2265" y="374"/>
                  </a:cubicBezTo>
                  <a:cubicBezTo>
                    <a:pt x="1823" y="257"/>
                    <a:pt x="1380" y="139"/>
                    <a:pt x="940" y="21"/>
                  </a:cubicBezTo>
                  <a:cubicBezTo>
                    <a:pt x="885" y="7"/>
                    <a:pt x="833" y="0"/>
                    <a:pt x="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3375000" y="2579475"/>
              <a:ext cx="76600" cy="39325"/>
            </a:xfrm>
            <a:custGeom>
              <a:rect b="b" l="l" r="r" t="t"/>
              <a:pathLst>
                <a:path extrusionOk="0" h="1573" w="3064">
                  <a:moveTo>
                    <a:pt x="764" y="1"/>
                  </a:moveTo>
                  <a:cubicBezTo>
                    <a:pt x="194" y="1"/>
                    <a:pt x="1" y="920"/>
                    <a:pt x="633" y="1106"/>
                  </a:cubicBezTo>
                  <a:lnTo>
                    <a:pt x="2136" y="1547"/>
                  </a:lnTo>
                  <a:cubicBezTo>
                    <a:pt x="2195" y="1564"/>
                    <a:pt x="2251" y="1572"/>
                    <a:pt x="2304" y="1572"/>
                  </a:cubicBezTo>
                  <a:cubicBezTo>
                    <a:pt x="2870" y="1572"/>
                    <a:pt x="3064" y="652"/>
                    <a:pt x="2434" y="467"/>
                  </a:cubicBezTo>
                  <a:lnTo>
                    <a:pt x="931" y="26"/>
                  </a:lnTo>
                  <a:cubicBezTo>
                    <a:pt x="872" y="9"/>
                    <a:pt x="816" y="1"/>
                    <a:pt x="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3405450" y="2504350"/>
              <a:ext cx="62200" cy="39300"/>
            </a:xfrm>
            <a:custGeom>
              <a:rect b="b" l="l" r="r" t="t"/>
              <a:pathLst>
                <a:path extrusionOk="0" h="1572" w="2488">
                  <a:moveTo>
                    <a:pt x="623" y="0"/>
                  </a:moveTo>
                  <a:cubicBezTo>
                    <a:pt x="382" y="0"/>
                    <a:pt x="146" y="188"/>
                    <a:pt x="85" y="417"/>
                  </a:cubicBezTo>
                  <a:cubicBezTo>
                    <a:pt x="1" y="727"/>
                    <a:pt x="189" y="1004"/>
                    <a:pt x="476" y="1105"/>
                  </a:cubicBezTo>
                  <a:lnTo>
                    <a:pt x="1714" y="1547"/>
                  </a:lnTo>
                  <a:cubicBezTo>
                    <a:pt x="1763" y="1564"/>
                    <a:pt x="1813" y="1572"/>
                    <a:pt x="1863" y="1572"/>
                  </a:cubicBezTo>
                  <a:cubicBezTo>
                    <a:pt x="2103" y="1572"/>
                    <a:pt x="2340" y="1385"/>
                    <a:pt x="2402" y="1155"/>
                  </a:cubicBezTo>
                  <a:cubicBezTo>
                    <a:pt x="2487" y="845"/>
                    <a:pt x="2296" y="568"/>
                    <a:pt x="2011" y="467"/>
                  </a:cubicBezTo>
                  <a:lnTo>
                    <a:pt x="773" y="26"/>
                  </a:lnTo>
                  <a:cubicBezTo>
                    <a:pt x="724" y="8"/>
                    <a:pt x="673"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2888375" y="2228325"/>
              <a:ext cx="53475" cy="41200"/>
            </a:xfrm>
            <a:custGeom>
              <a:rect b="b" l="l" r="r" t="t"/>
              <a:pathLst>
                <a:path extrusionOk="0" h="1648" w="2139">
                  <a:moveTo>
                    <a:pt x="631" y="1"/>
                  </a:moveTo>
                  <a:cubicBezTo>
                    <a:pt x="434" y="1"/>
                    <a:pt x="237" y="98"/>
                    <a:pt x="144" y="276"/>
                  </a:cubicBezTo>
                  <a:cubicBezTo>
                    <a:pt x="0" y="548"/>
                    <a:pt x="75" y="881"/>
                    <a:pt x="344" y="1041"/>
                  </a:cubicBezTo>
                  <a:cubicBezTo>
                    <a:pt x="639" y="1220"/>
                    <a:pt x="932" y="1396"/>
                    <a:pt x="1229" y="1573"/>
                  </a:cubicBezTo>
                  <a:cubicBezTo>
                    <a:pt x="1313" y="1623"/>
                    <a:pt x="1410" y="1647"/>
                    <a:pt x="1507" y="1647"/>
                  </a:cubicBezTo>
                  <a:cubicBezTo>
                    <a:pt x="1704" y="1647"/>
                    <a:pt x="1902" y="1550"/>
                    <a:pt x="1995" y="1373"/>
                  </a:cubicBezTo>
                  <a:cubicBezTo>
                    <a:pt x="2138" y="1101"/>
                    <a:pt x="2062" y="766"/>
                    <a:pt x="1795" y="606"/>
                  </a:cubicBezTo>
                  <a:cubicBezTo>
                    <a:pt x="1501" y="428"/>
                    <a:pt x="1206" y="253"/>
                    <a:pt x="910" y="75"/>
                  </a:cubicBezTo>
                  <a:cubicBezTo>
                    <a:pt x="826" y="25"/>
                    <a:pt x="728"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a:off x="2887950" y="2124575"/>
              <a:ext cx="52000" cy="43200"/>
            </a:xfrm>
            <a:custGeom>
              <a:rect b="b" l="l" r="r" t="t"/>
              <a:pathLst>
                <a:path extrusionOk="0" h="1728" w="2080">
                  <a:moveTo>
                    <a:pt x="608" y="1"/>
                  </a:moveTo>
                  <a:cubicBezTo>
                    <a:pt x="477" y="1"/>
                    <a:pt x="349" y="47"/>
                    <a:pt x="246" y="160"/>
                  </a:cubicBezTo>
                  <a:cubicBezTo>
                    <a:pt x="63" y="360"/>
                    <a:pt x="0" y="759"/>
                    <a:pt x="246" y="950"/>
                  </a:cubicBezTo>
                  <a:cubicBezTo>
                    <a:pt x="512" y="1156"/>
                    <a:pt x="778" y="1363"/>
                    <a:pt x="1041" y="1569"/>
                  </a:cubicBezTo>
                  <a:cubicBezTo>
                    <a:pt x="1166" y="1665"/>
                    <a:pt x="1320" y="1728"/>
                    <a:pt x="1471" y="1728"/>
                  </a:cubicBezTo>
                  <a:cubicBezTo>
                    <a:pt x="1602" y="1728"/>
                    <a:pt x="1730" y="1681"/>
                    <a:pt x="1833" y="1569"/>
                  </a:cubicBezTo>
                  <a:cubicBezTo>
                    <a:pt x="2016" y="1369"/>
                    <a:pt x="2079" y="970"/>
                    <a:pt x="1833" y="779"/>
                  </a:cubicBezTo>
                  <a:cubicBezTo>
                    <a:pt x="1567" y="572"/>
                    <a:pt x="1301" y="366"/>
                    <a:pt x="1038" y="160"/>
                  </a:cubicBezTo>
                  <a:cubicBezTo>
                    <a:pt x="914" y="63"/>
                    <a:pt x="759"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3015875" y="2308600"/>
              <a:ext cx="67900" cy="44775"/>
            </a:xfrm>
            <a:custGeom>
              <a:rect b="b" l="l" r="r" t="t"/>
              <a:pathLst>
                <a:path extrusionOk="0" h="1791" w="2716">
                  <a:moveTo>
                    <a:pt x="611" y="1"/>
                  </a:moveTo>
                  <a:cubicBezTo>
                    <a:pt x="475" y="1"/>
                    <a:pt x="342" y="50"/>
                    <a:pt x="233" y="160"/>
                  </a:cubicBezTo>
                  <a:cubicBezTo>
                    <a:pt x="34" y="360"/>
                    <a:pt x="1" y="757"/>
                    <a:pt x="233" y="953"/>
                  </a:cubicBezTo>
                  <a:cubicBezTo>
                    <a:pt x="799" y="1427"/>
                    <a:pt x="1427" y="1693"/>
                    <a:pt x="2156" y="1788"/>
                  </a:cubicBezTo>
                  <a:cubicBezTo>
                    <a:pt x="2173" y="1790"/>
                    <a:pt x="2190" y="1791"/>
                    <a:pt x="2206" y="1791"/>
                  </a:cubicBezTo>
                  <a:cubicBezTo>
                    <a:pt x="2484" y="1791"/>
                    <a:pt x="2715" y="1488"/>
                    <a:pt x="2715" y="1228"/>
                  </a:cubicBezTo>
                  <a:cubicBezTo>
                    <a:pt x="2715" y="893"/>
                    <a:pt x="2457" y="709"/>
                    <a:pt x="2156" y="667"/>
                  </a:cubicBezTo>
                  <a:cubicBezTo>
                    <a:pt x="1746" y="614"/>
                    <a:pt x="1340" y="426"/>
                    <a:pt x="1025" y="160"/>
                  </a:cubicBezTo>
                  <a:cubicBezTo>
                    <a:pt x="904" y="58"/>
                    <a:pt x="756"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3144775" y="2372000"/>
              <a:ext cx="58300" cy="41225"/>
            </a:xfrm>
            <a:custGeom>
              <a:rect b="b" l="l" r="r" t="t"/>
              <a:pathLst>
                <a:path extrusionOk="0" h="1649" w="2332">
                  <a:moveTo>
                    <a:pt x="613" y="0"/>
                  </a:moveTo>
                  <a:cubicBezTo>
                    <a:pt x="474" y="0"/>
                    <a:pt x="336" y="51"/>
                    <a:pt x="228" y="160"/>
                  </a:cubicBezTo>
                  <a:cubicBezTo>
                    <a:pt x="22" y="367"/>
                    <a:pt x="0" y="750"/>
                    <a:pt x="226" y="953"/>
                  </a:cubicBezTo>
                  <a:cubicBezTo>
                    <a:pt x="671" y="1353"/>
                    <a:pt x="1180" y="1567"/>
                    <a:pt x="1772" y="1645"/>
                  </a:cubicBezTo>
                  <a:cubicBezTo>
                    <a:pt x="1789" y="1648"/>
                    <a:pt x="1806" y="1649"/>
                    <a:pt x="1823" y="1649"/>
                  </a:cubicBezTo>
                  <a:cubicBezTo>
                    <a:pt x="2101" y="1649"/>
                    <a:pt x="2331" y="1344"/>
                    <a:pt x="2331" y="1086"/>
                  </a:cubicBezTo>
                  <a:cubicBezTo>
                    <a:pt x="2331" y="750"/>
                    <a:pt x="2074" y="566"/>
                    <a:pt x="1772" y="526"/>
                  </a:cubicBezTo>
                  <a:cubicBezTo>
                    <a:pt x="1498" y="490"/>
                    <a:pt x="1222" y="343"/>
                    <a:pt x="1020" y="160"/>
                  </a:cubicBezTo>
                  <a:cubicBezTo>
                    <a:pt x="904" y="56"/>
                    <a:pt x="758"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3393450" y="2407650"/>
              <a:ext cx="50900" cy="30300"/>
            </a:xfrm>
            <a:custGeom>
              <a:rect b="b" l="l" r="r" t="t"/>
              <a:pathLst>
                <a:path extrusionOk="0" h="1212" w="2036">
                  <a:moveTo>
                    <a:pt x="1503" y="0"/>
                  </a:moveTo>
                  <a:cubicBezTo>
                    <a:pt x="1489" y="0"/>
                    <a:pt x="1475" y="1"/>
                    <a:pt x="1460" y="2"/>
                  </a:cubicBezTo>
                  <a:cubicBezTo>
                    <a:pt x="1165" y="31"/>
                    <a:pt x="872" y="62"/>
                    <a:pt x="575" y="89"/>
                  </a:cubicBezTo>
                  <a:cubicBezTo>
                    <a:pt x="285" y="118"/>
                    <a:pt x="1" y="326"/>
                    <a:pt x="16" y="650"/>
                  </a:cubicBezTo>
                  <a:cubicBezTo>
                    <a:pt x="29" y="916"/>
                    <a:pt x="243" y="1212"/>
                    <a:pt x="533" y="1212"/>
                  </a:cubicBezTo>
                  <a:cubicBezTo>
                    <a:pt x="547" y="1212"/>
                    <a:pt x="561" y="1211"/>
                    <a:pt x="575" y="1210"/>
                  </a:cubicBezTo>
                  <a:cubicBezTo>
                    <a:pt x="870" y="1181"/>
                    <a:pt x="1164" y="1150"/>
                    <a:pt x="1460" y="1121"/>
                  </a:cubicBezTo>
                  <a:cubicBezTo>
                    <a:pt x="1751" y="1094"/>
                    <a:pt x="2035" y="884"/>
                    <a:pt x="2020" y="562"/>
                  </a:cubicBezTo>
                  <a:cubicBezTo>
                    <a:pt x="2007" y="296"/>
                    <a:pt x="1793" y="0"/>
                    <a:pt x="1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1"/>
            <p:cNvSpPr/>
            <p:nvPr/>
          </p:nvSpPr>
          <p:spPr>
            <a:xfrm>
              <a:off x="3404525" y="2352050"/>
              <a:ext cx="41950" cy="28000"/>
            </a:xfrm>
            <a:custGeom>
              <a:rect b="b" l="l" r="r" t="t"/>
              <a:pathLst>
                <a:path extrusionOk="0" h="1120" w="1678">
                  <a:moveTo>
                    <a:pt x="574" y="1"/>
                  </a:moveTo>
                  <a:cubicBezTo>
                    <a:pt x="282" y="1"/>
                    <a:pt x="1" y="257"/>
                    <a:pt x="15" y="560"/>
                  </a:cubicBezTo>
                  <a:cubicBezTo>
                    <a:pt x="27" y="864"/>
                    <a:pt x="259" y="1120"/>
                    <a:pt x="574" y="1120"/>
                  </a:cubicBezTo>
                  <a:lnTo>
                    <a:pt x="1105" y="1120"/>
                  </a:lnTo>
                  <a:cubicBezTo>
                    <a:pt x="1398" y="1120"/>
                    <a:pt x="1678" y="861"/>
                    <a:pt x="1665" y="560"/>
                  </a:cubicBezTo>
                  <a:cubicBezTo>
                    <a:pt x="1652" y="256"/>
                    <a:pt x="1418" y="1"/>
                    <a:pt x="1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1"/>
            <p:cNvSpPr/>
            <p:nvPr/>
          </p:nvSpPr>
          <p:spPr>
            <a:xfrm>
              <a:off x="2877625" y="3025250"/>
              <a:ext cx="48300" cy="52825"/>
            </a:xfrm>
            <a:custGeom>
              <a:rect b="b" l="l" r="r" t="t"/>
              <a:pathLst>
                <a:path extrusionOk="0" h="2113" w="1932">
                  <a:moveTo>
                    <a:pt x="611" y="1"/>
                  </a:moveTo>
                  <a:cubicBezTo>
                    <a:pt x="510" y="1"/>
                    <a:pt x="410" y="24"/>
                    <a:pt x="328" y="72"/>
                  </a:cubicBezTo>
                  <a:cubicBezTo>
                    <a:pt x="45" y="235"/>
                    <a:pt x="1" y="559"/>
                    <a:pt x="127" y="836"/>
                  </a:cubicBezTo>
                  <a:cubicBezTo>
                    <a:pt x="315" y="1255"/>
                    <a:pt x="591" y="1634"/>
                    <a:pt x="922" y="1952"/>
                  </a:cubicBezTo>
                  <a:cubicBezTo>
                    <a:pt x="1032" y="2058"/>
                    <a:pt x="1177" y="2112"/>
                    <a:pt x="1321" y="2112"/>
                  </a:cubicBezTo>
                  <a:cubicBezTo>
                    <a:pt x="1463" y="2112"/>
                    <a:pt x="1605" y="2060"/>
                    <a:pt x="1712" y="1952"/>
                  </a:cubicBezTo>
                  <a:cubicBezTo>
                    <a:pt x="1925" y="1741"/>
                    <a:pt x="1931" y="1371"/>
                    <a:pt x="1712" y="1162"/>
                  </a:cubicBezTo>
                  <a:cubicBezTo>
                    <a:pt x="1442" y="900"/>
                    <a:pt x="1255" y="634"/>
                    <a:pt x="1093" y="274"/>
                  </a:cubicBezTo>
                  <a:cubicBezTo>
                    <a:pt x="1012" y="92"/>
                    <a:pt x="809"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2927500" y="3006125"/>
              <a:ext cx="47900" cy="47375"/>
            </a:xfrm>
            <a:custGeom>
              <a:rect b="b" l="l" r="r" t="t"/>
              <a:pathLst>
                <a:path extrusionOk="0" h="1895" w="1916">
                  <a:moveTo>
                    <a:pt x="615" y="1"/>
                  </a:moveTo>
                  <a:cubicBezTo>
                    <a:pt x="465" y="1"/>
                    <a:pt x="315" y="55"/>
                    <a:pt x="216" y="163"/>
                  </a:cubicBezTo>
                  <a:cubicBezTo>
                    <a:pt x="0" y="397"/>
                    <a:pt x="6" y="721"/>
                    <a:pt x="216" y="955"/>
                  </a:cubicBezTo>
                  <a:cubicBezTo>
                    <a:pt x="448" y="1214"/>
                    <a:pt x="679" y="1473"/>
                    <a:pt x="910" y="1733"/>
                  </a:cubicBezTo>
                  <a:cubicBezTo>
                    <a:pt x="1007" y="1841"/>
                    <a:pt x="1154" y="1894"/>
                    <a:pt x="1302" y="1894"/>
                  </a:cubicBezTo>
                  <a:cubicBezTo>
                    <a:pt x="1452" y="1894"/>
                    <a:pt x="1602" y="1840"/>
                    <a:pt x="1701" y="1733"/>
                  </a:cubicBezTo>
                  <a:cubicBezTo>
                    <a:pt x="1915" y="1499"/>
                    <a:pt x="1909" y="1175"/>
                    <a:pt x="1701" y="941"/>
                  </a:cubicBezTo>
                  <a:cubicBezTo>
                    <a:pt x="1469" y="681"/>
                    <a:pt x="1238" y="423"/>
                    <a:pt x="1008" y="163"/>
                  </a:cubicBezTo>
                  <a:cubicBezTo>
                    <a:pt x="910" y="54"/>
                    <a:pt x="763" y="1"/>
                    <a:pt x="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2979000" y="2979325"/>
              <a:ext cx="50500" cy="51550"/>
            </a:xfrm>
            <a:custGeom>
              <a:rect b="b" l="l" r="r" t="t"/>
              <a:pathLst>
                <a:path extrusionOk="0" h="2062" w="2020">
                  <a:moveTo>
                    <a:pt x="648" y="0"/>
                  </a:moveTo>
                  <a:cubicBezTo>
                    <a:pt x="493" y="0"/>
                    <a:pt x="334" y="60"/>
                    <a:pt x="231" y="163"/>
                  </a:cubicBezTo>
                  <a:cubicBezTo>
                    <a:pt x="1" y="394"/>
                    <a:pt x="42" y="718"/>
                    <a:pt x="231" y="954"/>
                  </a:cubicBezTo>
                  <a:cubicBezTo>
                    <a:pt x="485" y="1270"/>
                    <a:pt x="742" y="1583"/>
                    <a:pt x="996" y="1898"/>
                  </a:cubicBezTo>
                  <a:cubicBezTo>
                    <a:pt x="1087" y="2011"/>
                    <a:pt x="1227" y="2061"/>
                    <a:pt x="1370" y="2061"/>
                  </a:cubicBezTo>
                  <a:cubicBezTo>
                    <a:pt x="1526" y="2061"/>
                    <a:pt x="1684" y="2002"/>
                    <a:pt x="1786" y="1898"/>
                  </a:cubicBezTo>
                  <a:cubicBezTo>
                    <a:pt x="2020" y="1664"/>
                    <a:pt x="1977" y="1342"/>
                    <a:pt x="1786" y="1106"/>
                  </a:cubicBezTo>
                  <a:cubicBezTo>
                    <a:pt x="1532" y="792"/>
                    <a:pt x="1277" y="478"/>
                    <a:pt x="1022" y="163"/>
                  </a:cubicBezTo>
                  <a:cubicBezTo>
                    <a:pt x="930" y="51"/>
                    <a:pt x="790"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2640875" y="3056100"/>
              <a:ext cx="34050" cy="52900"/>
            </a:xfrm>
            <a:custGeom>
              <a:rect b="b" l="l" r="r" t="t"/>
              <a:pathLst>
                <a:path extrusionOk="0" h="2116" w="1362">
                  <a:moveTo>
                    <a:pt x="581" y="0"/>
                  </a:moveTo>
                  <a:cubicBezTo>
                    <a:pt x="534" y="0"/>
                    <a:pt x="488" y="6"/>
                    <a:pt x="445" y="18"/>
                  </a:cubicBezTo>
                  <a:cubicBezTo>
                    <a:pt x="130" y="103"/>
                    <a:pt x="0" y="408"/>
                    <a:pt x="54" y="706"/>
                  </a:cubicBezTo>
                  <a:cubicBezTo>
                    <a:pt x="113" y="1040"/>
                    <a:pt x="171" y="1374"/>
                    <a:pt x="231" y="1707"/>
                  </a:cubicBezTo>
                  <a:cubicBezTo>
                    <a:pt x="276" y="1957"/>
                    <a:pt x="540" y="2116"/>
                    <a:pt x="783" y="2116"/>
                  </a:cubicBezTo>
                  <a:cubicBezTo>
                    <a:pt x="830" y="2116"/>
                    <a:pt x="875" y="2110"/>
                    <a:pt x="919" y="2098"/>
                  </a:cubicBezTo>
                  <a:cubicBezTo>
                    <a:pt x="1232" y="2013"/>
                    <a:pt x="1362" y="1708"/>
                    <a:pt x="1310" y="1410"/>
                  </a:cubicBezTo>
                  <a:cubicBezTo>
                    <a:pt x="1252" y="1076"/>
                    <a:pt x="1192" y="742"/>
                    <a:pt x="1133" y="409"/>
                  </a:cubicBezTo>
                  <a:cubicBezTo>
                    <a:pt x="1088" y="159"/>
                    <a:pt x="825"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2583725" y="3063450"/>
              <a:ext cx="32825" cy="53025"/>
            </a:xfrm>
            <a:custGeom>
              <a:rect b="b" l="l" r="r" t="t"/>
              <a:pathLst>
                <a:path extrusionOk="0" h="2121" w="1313">
                  <a:moveTo>
                    <a:pt x="718" y="1"/>
                  </a:moveTo>
                  <a:cubicBezTo>
                    <a:pt x="385" y="1"/>
                    <a:pt x="194" y="259"/>
                    <a:pt x="157" y="560"/>
                  </a:cubicBezTo>
                  <a:cubicBezTo>
                    <a:pt x="117" y="895"/>
                    <a:pt x="77" y="1226"/>
                    <a:pt x="36" y="1561"/>
                  </a:cubicBezTo>
                  <a:cubicBezTo>
                    <a:pt x="1" y="1861"/>
                    <a:pt x="319" y="2121"/>
                    <a:pt x="597" y="2121"/>
                  </a:cubicBezTo>
                  <a:cubicBezTo>
                    <a:pt x="929" y="2121"/>
                    <a:pt x="1120" y="1864"/>
                    <a:pt x="1156" y="1561"/>
                  </a:cubicBezTo>
                  <a:cubicBezTo>
                    <a:pt x="1196" y="1226"/>
                    <a:pt x="1236" y="895"/>
                    <a:pt x="1277" y="560"/>
                  </a:cubicBezTo>
                  <a:cubicBezTo>
                    <a:pt x="1312" y="260"/>
                    <a:pt x="994" y="1"/>
                    <a:pt x="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
            <p:cNvSpPr/>
            <p:nvPr/>
          </p:nvSpPr>
          <p:spPr>
            <a:xfrm>
              <a:off x="2366000" y="2936925"/>
              <a:ext cx="39425" cy="48400"/>
            </a:xfrm>
            <a:custGeom>
              <a:rect b="b" l="l" r="r" t="t"/>
              <a:pathLst>
                <a:path extrusionOk="0" h="1936" w="1577">
                  <a:moveTo>
                    <a:pt x="946" y="0"/>
                  </a:moveTo>
                  <a:cubicBezTo>
                    <a:pt x="694" y="0"/>
                    <a:pt x="489" y="159"/>
                    <a:pt x="398" y="407"/>
                  </a:cubicBezTo>
                  <a:cubicBezTo>
                    <a:pt x="299" y="682"/>
                    <a:pt x="199" y="956"/>
                    <a:pt x="100" y="1231"/>
                  </a:cubicBezTo>
                  <a:cubicBezTo>
                    <a:pt x="1" y="1506"/>
                    <a:pt x="213" y="1856"/>
                    <a:pt x="491" y="1919"/>
                  </a:cubicBezTo>
                  <a:cubicBezTo>
                    <a:pt x="540" y="1930"/>
                    <a:pt x="588" y="1936"/>
                    <a:pt x="635" y="1936"/>
                  </a:cubicBezTo>
                  <a:cubicBezTo>
                    <a:pt x="886" y="1936"/>
                    <a:pt x="1089" y="1777"/>
                    <a:pt x="1179" y="1528"/>
                  </a:cubicBezTo>
                  <a:cubicBezTo>
                    <a:pt x="1278" y="1253"/>
                    <a:pt x="1378" y="979"/>
                    <a:pt x="1479" y="704"/>
                  </a:cubicBezTo>
                  <a:cubicBezTo>
                    <a:pt x="1576" y="429"/>
                    <a:pt x="1366" y="79"/>
                    <a:pt x="1086" y="16"/>
                  </a:cubicBezTo>
                  <a:cubicBezTo>
                    <a:pt x="1038" y="5"/>
                    <a:pt x="991"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
            <p:cNvSpPr/>
            <p:nvPr/>
          </p:nvSpPr>
          <p:spPr>
            <a:xfrm>
              <a:off x="2377225" y="2839500"/>
              <a:ext cx="35525" cy="58975"/>
            </a:xfrm>
            <a:custGeom>
              <a:rect b="b" l="l" r="r" t="t"/>
              <a:pathLst>
                <a:path extrusionOk="0" h="2359" w="1421">
                  <a:moveTo>
                    <a:pt x="819" y="0"/>
                  </a:moveTo>
                  <a:cubicBezTo>
                    <a:pt x="534" y="0"/>
                    <a:pt x="236" y="258"/>
                    <a:pt x="259" y="560"/>
                  </a:cubicBezTo>
                  <a:cubicBezTo>
                    <a:pt x="284" y="887"/>
                    <a:pt x="256" y="1215"/>
                    <a:pt x="123" y="1521"/>
                  </a:cubicBezTo>
                  <a:cubicBezTo>
                    <a:pt x="1" y="1798"/>
                    <a:pt x="42" y="2123"/>
                    <a:pt x="323" y="2287"/>
                  </a:cubicBezTo>
                  <a:cubicBezTo>
                    <a:pt x="404" y="2334"/>
                    <a:pt x="505" y="2358"/>
                    <a:pt x="607" y="2358"/>
                  </a:cubicBezTo>
                  <a:cubicBezTo>
                    <a:pt x="805" y="2358"/>
                    <a:pt x="1009" y="2269"/>
                    <a:pt x="1089" y="2086"/>
                  </a:cubicBezTo>
                  <a:cubicBezTo>
                    <a:pt x="1303" y="1600"/>
                    <a:pt x="1421" y="1094"/>
                    <a:pt x="1378" y="560"/>
                  </a:cubicBezTo>
                  <a:cubicBezTo>
                    <a:pt x="1355" y="258"/>
                    <a:pt x="1138"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
            <p:cNvSpPr/>
            <p:nvPr/>
          </p:nvSpPr>
          <p:spPr>
            <a:xfrm>
              <a:off x="2499900" y="3054500"/>
              <a:ext cx="35975" cy="51525"/>
            </a:xfrm>
            <a:custGeom>
              <a:rect b="b" l="l" r="r" t="t"/>
              <a:pathLst>
                <a:path extrusionOk="0" h="2061" w="1439">
                  <a:moveTo>
                    <a:pt x="873" y="1"/>
                  </a:moveTo>
                  <a:cubicBezTo>
                    <a:pt x="574" y="1"/>
                    <a:pt x="309" y="259"/>
                    <a:pt x="314" y="562"/>
                  </a:cubicBezTo>
                  <a:cubicBezTo>
                    <a:pt x="318" y="808"/>
                    <a:pt x="274" y="999"/>
                    <a:pt x="150" y="1221"/>
                  </a:cubicBezTo>
                  <a:cubicBezTo>
                    <a:pt x="0" y="1484"/>
                    <a:pt x="86" y="1832"/>
                    <a:pt x="350" y="1986"/>
                  </a:cubicBezTo>
                  <a:cubicBezTo>
                    <a:pt x="436" y="2036"/>
                    <a:pt x="533" y="2060"/>
                    <a:pt x="629" y="2060"/>
                  </a:cubicBezTo>
                  <a:cubicBezTo>
                    <a:pt x="824" y="2060"/>
                    <a:pt x="1017" y="1962"/>
                    <a:pt x="1116" y="1786"/>
                  </a:cubicBezTo>
                  <a:cubicBezTo>
                    <a:pt x="1329" y="1412"/>
                    <a:pt x="1439" y="993"/>
                    <a:pt x="1434" y="562"/>
                  </a:cubicBezTo>
                  <a:cubicBezTo>
                    <a:pt x="1430" y="259"/>
                    <a:pt x="1179" y="1"/>
                    <a:pt x="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21"/>
          <p:cNvSpPr/>
          <p:nvPr/>
        </p:nvSpPr>
        <p:spPr>
          <a:xfrm flipH="1">
            <a:off x="0" y="9125"/>
            <a:ext cx="885400" cy="897100"/>
          </a:xfrm>
          <a:custGeom>
            <a:rect b="b" l="l" r="r" t="t"/>
            <a:pathLst>
              <a:path extrusionOk="0" h="35884" w="35416">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txBox="1"/>
          <p:nvPr>
            <p:ph idx="2" type="subTitle"/>
          </p:nvPr>
        </p:nvSpPr>
        <p:spPr>
          <a:xfrm>
            <a:off x="713225" y="1309050"/>
            <a:ext cx="1457100" cy="557700"/>
          </a:xfrm>
          <a:prstGeom prst="rect">
            <a:avLst/>
          </a:prstGeom>
          <a:noFill/>
          <a:ln>
            <a:noFill/>
          </a:ln>
        </p:spPr>
        <p:txBody>
          <a:bodyPr anchorCtr="0" anchor="ctr" bIns="45700" lIns="91425" spcFirstLastPara="1" rIns="91425" wrap="square" tIns="45700">
            <a:noAutofit/>
          </a:bodyPr>
          <a:lstStyle>
            <a:lvl1pPr lvl="0" rtl="0">
              <a:lnSpc>
                <a:spcPct val="100000"/>
              </a:lnSpc>
              <a:spcBef>
                <a:spcPts val="1000"/>
              </a:spcBef>
              <a:spcAft>
                <a:spcPts val="0"/>
              </a:spcAft>
              <a:buSzPts val="2500"/>
              <a:buFont typeface="Barlow SemiBold"/>
              <a:buNone/>
              <a:defRPr b="1" i="0" sz="5700">
                <a:latin typeface="Fredoka One"/>
                <a:ea typeface="Fredoka One"/>
                <a:cs typeface="Fredoka One"/>
                <a:sym typeface="Fredoka One"/>
              </a:defRPr>
            </a:lvl1pPr>
            <a:lvl2pPr lvl="1" rtl="0" algn="ctr">
              <a:lnSpc>
                <a:spcPct val="90000"/>
              </a:lnSpc>
              <a:spcBef>
                <a:spcPts val="1600"/>
              </a:spcBef>
              <a:spcAft>
                <a:spcPts val="0"/>
              </a:spcAft>
              <a:buSzPts val="2000"/>
              <a:buNone/>
              <a:defRPr sz="2000"/>
            </a:lvl2pPr>
            <a:lvl3pPr lvl="2" rtl="0" algn="ctr">
              <a:lnSpc>
                <a:spcPct val="90000"/>
              </a:lnSpc>
              <a:spcBef>
                <a:spcPts val="1600"/>
              </a:spcBef>
              <a:spcAft>
                <a:spcPts val="0"/>
              </a:spcAft>
              <a:buSzPts val="1800"/>
              <a:buNone/>
              <a:defRPr sz="1800"/>
            </a:lvl3pPr>
            <a:lvl4pPr lvl="3" rtl="0" algn="ctr">
              <a:lnSpc>
                <a:spcPct val="90000"/>
              </a:lnSpc>
              <a:spcBef>
                <a:spcPts val="1600"/>
              </a:spcBef>
              <a:spcAft>
                <a:spcPts val="0"/>
              </a:spcAft>
              <a:buSzPts val="1600"/>
              <a:buNone/>
              <a:defRPr sz="1600"/>
            </a:lvl4pPr>
            <a:lvl5pPr lvl="4" rtl="0" algn="ctr">
              <a:lnSpc>
                <a:spcPct val="90000"/>
              </a:lnSpc>
              <a:spcBef>
                <a:spcPts val="1600"/>
              </a:spcBef>
              <a:spcAft>
                <a:spcPts val="0"/>
              </a:spcAft>
              <a:buSzPts val="1600"/>
              <a:buNone/>
              <a:defRPr sz="1600"/>
            </a:lvl5pPr>
            <a:lvl6pPr lvl="5" rtl="0" algn="ctr">
              <a:lnSpc>
                <a:spcPct val="90000"/>
              </a:lnSpc>
              <a:spcBef>
                <a:spcPts val="1600"/>
              </a:spcBef>
              <a:spcAft>
                <a:spcPts val="0"/>
              </a:spcAft>
              <a:buSzPts val="1600"/>
              <a:buNone/>
              <a:defRPr sz="1600"/>
            </a:lvl6pPr>
            <a:lvl7pPr lvl="6" rtl="0" algn="ctr">
              <a:lnSpc>
                <a:spcPct val="90000"/>
              </a:lnSpc>
              <a:spcBef>
                <a:spcPts val="1600"/>
              </a:spcBef>
              <a:spcAft>
                <a:spcPts val="0"/>
              </a:spcAft>
              <a:buSzPts val="1600"/>
              <a:buNone/>
              <a:defRPr sz="1600"/>
            </a:lvl7pPr>
            <a:lvl8pPr lvl="7" rtl="0" algn="ctr">
              <a:lnSpc>
                <a:spcPct val="90000"/>
              </a:lnSpc>
              <a:spcBef>
                <a:spcPts val="1600"/>
              </a:spcBef>
              <a:spcAft>
                <a:spcPts val="0"/>
              </a:spcAft>
              <a:buSzPts val="1600"/>
              <a:buNone/>
              <a:defRPr sz="1600"/>
            </a:lvl8pPr>
            <a:lvl9pPr lvl="8" rtl="0" algn="ctr">
              <a:lnSpc>
                <a:spcPct val="90000"/>
              </a:lnSpc>
              <a:spcBef>
                <a:spcPts val="1600"/>
              </a:spcBef>
              <a:spcAft>
                <a:spcPts val="160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bg>
      <p:bgPr>
        <a:blipFill>
          <a:blip r:embed="rId2">
            <a:alphaModFix/>
          </a:blip>
          <a:stretch>
            <a:fillRect/>
          </a:stretch>
        </a:blipFill>
      </p:bgPr>
    </p:bg>
    <p:spTree>
      <p:nvGrpSpPr>
        <p:cNvPr id="746" name="Shape 746"/>
        <p:cNvGrpSpPr/>
        <p:nvPr/>
      </p:nvGrpSpPr>
      <p:grpSpPr>
        <a:xfrm>
          <a:off x="0" y="0"/>
          <a:ext cx="0" cy="0"/>
          <a:chOff x="0" y="0"/>
          <a:chExt cx="0" cy="0"/>
        </a:xfrm>
      </p:grpSpPr>
      <p:sp>
        <p:nvSpPr>
          <p:cNvPr id="747" name="Google Shape;747;p22"/>
          <p:cNvSpPr/>
          <p:nvPr/>
        </p:nvSpPr>
        <p:spPr>
          <a:xfrm flipH="1">
            <a:off x="1715021" y="2447044"/>
            <a:ext cx="1113840" cy="869100"/>
          </a:xfrm>
          <a:custGeom>
            <a:rect b="b" l="l" r="r" t="t"/>
            <a:pathLst>
              <a:path extrusionOk="0" h="1068478" w="1369363">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748" name="Google Shape;748;p22"/>
          <p:cNvGrpSpPr/>
          <p:nvPr/>
        </p:nvGrpSpPr>
        <p:grpSpPr>
          <a:xfrm flipH="1">
            <a:off x="3261129" y="3536384"/>
            <a:ext cx="2254737" cy="1443291"/>
            <a:chOff x="4521053" y="24166"/>
            <a:chExt cx="2771990" cy="1774392"/>
          </a:xfrm>
        </p:grpSpPr>
        <p:grpSp>
          <p:nvGrpSpPr>
            <p:cNvPr id="749" name="Google Shape;749;p22"/>
            <p:cNvGrpSpPr/>
            <p:nvPr/>
          </p:nvGrpSpPr>
          <p:grpSpPr>
            <a:xfrm>
              <a:off x="6548600" y="1461402"/>
              <a:ext cx="204288" cy="337156"/>
              <a:chOff x="6548600" y="1461402"/>
              <a:chExt cx="204288" cy="337156"/>
            </a:xfrm>
          </p:grpSpPr>
          <p:sp>
            <p:nvSpPr>
              <p:cNvPr id="750" name="Google Shape;750;p22"/>
              <p:cNvSpPr/>
              <p:nvPr/>
            </p:nvSpPr>
            <p:spPr>
              <a:xfrm>
                <a:off x="6548600" y="1637471"/>
                <a:ext cx="81515" cy="115628"/>
              </a:xfrm>
              <a:custGeom>
                <a:rect b="b" l="l" r="r" t="t"/>
                <a:pathLst>
                  <a:path extrusionOk="0" h="115628" w="81515">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1" name="Google Shape;751;p22"/>
              <p:cNvSpPr/>
              <p:nvPr/>
            </p:nvSpPr>
            <p:spPr>
              <a:xfrm>
                <a:off x="6681991" y="1607937"/>
                <a:ext cx="70897" cy="100761"/>
              </a:xfrm>
              <a:custGeom>
                <a:rect b="b" l="l" r="r" t="t"/>
                <a:pathLst>
                  <a:path extrusionOk="0" h="100761" w="70897">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2" name="Google Shape;752;p22"/>
              <p:cNvSpPr/>
              <p:nvPr/>
            </p:nvSpPr>
            <p:spPr>
              <a:xfrm>
                <a:off x="6640587" y="1461402"/>
                <a:ext cx="70035" cy="125631"/>
              </a:xfrm>
              <a:custGeom>
                <a:rect b="b" l="l" r="r" t="t"/>
                <a:pathLst>
                  <a:path extrusionOk="0" h="125631" w="70035">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3" name="Google Shape;753;p22"/>
              <p:cNvSpPr/>
              <p:nvPr/>
            </p:nvSpPr>
            <p:spPr>
              <a:xfrm>
                <a:off x="6568046" y="1523360"/>
                <a:ext cx="42232" cy="56955"/>
              </a:xfrm>
              <a:custGeom>
                <a:rect b="b" l="l" r="r" t="t"/>
                <a:pathLst>
                  <a:path extrusionOk="0" h="56955" w="42232">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4" name="Google Shape;754;p22"/>
              <p:cNvSpPr/>
              <p:nvPr/>
            </p:nvSpPr>
            <p:spPr>
              <a:xfrm>
                <a:off x="6660328" y="1754322"/>
                <a:ext cx="34163" cy="44236"/>
              </a:xfrm>
              <a:custGeom>
                <a:rect b="b" l="l" r="r" t="t"/>
                <a:pathLst>
                  <a:path extrusionOk="0" h="44236" w="34163">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755" name="Google Shape;755;p22"/>
            <p:cNvGrpSpPr/>
            <p:nvPr/>
          </p:nvGrpSpPr>
          <p:grpSpPr>
            <a:xfrm>
              <a:off x="4521053" y="24166"/>
              <a:ext cx="225401" cy="319030"/>
              <a:chOff x="4521053" y="24166"/>
              <a:chExt cx="225401" cy="319030"/>
            </a:xfrm>
          </p:grpSpPr>
          <p:sp>
            <p:nvSpPr>
              <p:cNvPr id="756" name="Google Shape;756;p22"/>
              <p:cNvSpPr/>
              <p:nvPr/>
            </p:nvSpPr>
            <p:spPr>
              <a:xfrm>
                <a:off x="4521053" y="165784"/>
                <a:ext cx="93690" cy="102935"/>
              </a:xfrm>
              <a:custGeom>
                <a:rect b="b" l="l" r="r" t="t"/>
                <a:pathLst>
                  <a:path extrusionOk="0" h="102935" w="9369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7" name="Google Shape;757;p22"/>
              <p:cNvSpPr/>
              <p:nvPr/>
            </p:nvSpPr>
            <p:spPr>
              <a:xfrm>
                <a:off x="4659551" y="173648"/>
                <a:ext cx="81113" cy="92767"/>
              </a:xfrm>
              <a:custGeom>
                <a:rect b="b" l="l" r="r" t="t"/>
                <a:pathLst>
                  <a:path extrusionOk="0" h="92767" w="81113">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8" name="Google Shape;758;p22"/>
              <p:cNvSpPr/>
              <p:nvPr/>
            </p:nvSpPr>
            <p:spPr>
              <a:xfrm>
                <a:off x="4659535" y="24166"/>
                <a:ext cx="86919" cy="115037"/>
              </a:xfrm>
              <a:custGeom>
                <a:rect b="b" l="l" r="r" t="t"/>
                <a:pathLst>
                  <a:path extrusionOk="0" h="115037" w="86919">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9" name="Google Shape;759;p22"/>
              <p:cNvSpPr/>
              <p:nvPr/>
            </p:nvSpPr>
            <p:spPr>
              <a:xfrm>
                <a:off x="4587671" y="55721"/>
                <a:ext cx="47172" cy="53331"/>
              </a:xfrm>
              <a:custGeom>
                <a:rect b="b" l="l" r="r" t="t"/>
                <a:pathLst>
                  <a:path extrusionOk="0" h="53331" w="47172">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0" name="Google Shape;760;p22"/>
              <p:cNvSpPr/>
              <p:nvPr/>
            </p:nvSpPr>
            <p:spPr>
              <a:xfrm>
                <a:off x="4608191" y="301568"/>
                <a:ext cx="37886" cy="41628"/>
              </a:xfrm>
              <a:custGeom>
                <a:rect b="b" l="l" r="r" t="t"/>
                <a:pathLst>
                  <a:path extrusionOk="0" h="41628" w="37886">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761" name="Google Shape;761;p22"/>
            <p:cNvGrpSpPr/>
            <p:nvPr/>
          </p:nvGrpSpPr>
          <p:grpSpPr>
            <a:xfrm>
              <a:off x="7070081" y="957459"/>
              <a:ext cx="222962" cy="271285"/>
              <a:chOff x="7070081" y="957459"/>
              <a:chExt cx="222962" cy="271285"/>
            </a:xfrm>
          </p:grpSpPr>
          <p:grpSp>
            <p:nvGrpSpPr>
              <p:cNvPr id="762" name="Google Shape;762;p22"/>
              <p:cNvGrpSpPr/>
              <p:nvPr/>
            </p:nvGrpSpPr>
            <p:grpSpPr>
              <a:xfrm>
                <a:off x="7241850" y="1056825"/>
                <a:ext cx="51193" cy="58681"/>
                <a:chOff x="7241850" y="1056825"/>
                <a:chExt cx="51193" cy="58681"/>
              </a:xfrm>
            </p:grpSpPr>
            <p:sp>
              <p:nvSpPr>
                <p:cNvPr id="763" name="Google Shape;763;p22"/>
                <p:cNvSpPr/>
                <p:nvPr/>
              </p:nvSpPr>
              <p:spPr>
                <a:xfrm>
                  <a:off x="7241850" y="1056825"/>
                  <a:ext cx="51193" cy="58681"/>
                </a:xfrm>
                <a:custGeom>
                  <a:rect b="b" l="l" r="r" t="t"/>
                  <a:pathLst>
                    <a:path extrusionOk="0" h="58681" w="51193">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4" name="Google Shape;764;p22"/>
                <p:cNvSpPr/>
                <p:nvPr/>
              </p:nvSpPr>
              <p:spPr>
                <a:xfrm>
                  <a:off x="7256471" y="1088082"/>
                  <a:ext cx="89" cy="625"/>
                </a:xfrm>
                <a:custGeom>
                  <a:rect b="b" l="l" r="r" t="t"/>
                  <a:pathLst>
                    <a:path extrusionOk="0" h="625" w="89">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765" name="Google Shape;765;p22"/>
              <p:cNvSpPr/>
              <p:nvPr/>
            </p:nvSpPr>
            <p:spPr>
              <a:xfrm>
                <a:off x="7135696" y="957459"/>
                <a:ext cx="84508" cy="93130"/>
              </a:xfrm>
              <a:custGeom>
                <a:rect b="b" l="l" r="r" t="t"/>
                <a:pathLst>
                  <a:path extrusionOk="0" h="93130" w="84508">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6" name="Google Shape;766;p22"/>
              <p:cNvSpPr/>
              <p:nvPr/>
            </p:nvSpPr>
            <p:spPr>
              <a:xfrm>
                <a:off x="7138905" y="1083222"/>
                <a:ext cx="77306" cy="60970"/>
              </a:xfrm>
              <a:custGeom>
                <a:rect b="b" l="l" r="r" t="t"/>
                <a:pathLst>
                  <a:path extrusionOk="0" h="60970" w="77306">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7" name="Google Shape;767;p22"/>
              <p:cNvSpPr/>
              <p:nvPr/>
            </p:nvSpPr>
            <p:spPr>
              <a:xfrm>
                <a:off x="7089409" y="1034646"/>
                <a:ext cx="41515" cy="33268"/>
              </a:xfrm>
              <a:custGeom>
                <a:rect b="b" l="l" r="r" t="t"/>
                <a:pathLst>
                  <a:path extrusionOk="0" h="33268" w="41515">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8" name="Google Shape;768;p22"/>
              <p:cNvSpPr/>
              <p:nvPr/>
            </p:nvSpPr>
            <p:spPr>
              <a:xfrm>
                <a:off x="7134382" y="1161243"/>
                <a:ext cx="76536" cy="67501"/>
              </a:xfrm>
              <a:custGeom>
                <a:rect b="b" l="l" r="r" t="t"/>
                <a:pathLst>
                  <a:path extrusionOk="0" h="67501" w="76536">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9" name="Google Shape;769;p22"/>
              <p:cNvSpPr/>
              <p:nvPr/>
            </p:nvSpPr>
            <p:spPr>
              <a:xfrm>
                <a:off x="7070081" y="1104914"/>
                <a:ext cx="30545" cy="31030"/>
              </a:xfrm>
              <a:custGeom>
                <a:rect b="b" l="l" r="r" t="t"/>
                <a:pathLst>
                  <a:path extrusionOk="0" h="31030" w="30545">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770" name="Google Shape;770;p22"/>
          <p:cNvSpPr/>
          <p:nvPr/>
        </p:nvSpPr>
        <p:spPr>
          <a:xfrm flipH="1">
            <a:off x="8142003" y="3422353"/>
            <a:ext cx="1242622" cy="1954385"/>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1" name="Google Shape;771;p22"/>
          <p:cNvSpPr/>
          <p:nvPr/>
        </p:nvSpPr>
        <p:spPr>
          <a:xfrm flipH="1">
            <a:off x="7713690" y="4178133"/>
            <a:ext cx="1300651" cy="1073007"/>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772" name="Google Shape;772;p22"/>
          <p:cNvGrpSpPr/>
          <p:nvPr/>
        </p:nvGrpSpPr>
        <p:grpSpPr>
          <a:xfrm flipH="1">
            <a:off x="258834" y="374611"/>
            <a:ext cx="680317" cy="679823"/>
            <a:chOff x="10998920" y="399642"/>
            <a:chExt cx="836387" cy="835780"/>
          </a:xfrm>
        </p:grpSpPr>
        <p:sp>
          <p:nvSpPr>
            <p:cNvPr id="773" name="Google Shape;773;p22"/>
            <p:cNvSpPr/>
            <p:nvPr/>
          </p:nvSpPr>
          <p:spPr>
            <a:xfrm>
              <a:off x="10998920" y="399642"/>
              <a:ext cx="836387" cy="835780"/>
            </a:xfrm>
            <a:custGeom>
              <a:rect b="b" l="l" r="r" t="t"/>
              <a:pathLst>
                <a:path extrusionOk="0" h="835780" w="836387">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4" name="Google Shape;774;p22"/>
            <p:cNvSpPr/>
            <p:nvPr/>
          </p:nvSpPr>
          <p:spPr>
            <a:xfrm>
              <a:off x="11162098" y="543527"/>
              <a:ext cx="510132" cy="509662"/>
            </a:xfrm>
            <a:custGeom>
              <a:rect b="b" l="l" r="r" t="t"/>
              <a:pathLst>
                <a:path extrusionOk="0" h="509662" w="510132">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5" name="Google Shape;775;p22"/>
            <p:cNvSpPr/>
            <p:nvPr/>
          </p:nvSpPr>
          <p:spPr>
            <a:xfrm>
              <a:off x="11320491" y="730335"/>
              <a:ext cx="193141" cy="174680"/>
            </a:xfrm>
            <a:custGeom>
              <a:rect b="b" l="l" r="r" t="t"/>
              <a:pathLst>
                <a:path extrusionOk="0" h="174680" w="193141">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6" name="Google Shape;776;p22"/>
            <p:cNvSpPr/>
            <p:nvPr/>
          </p:nvSpPr>
          <p:spPr>
            <a:xfrm>
              <a:off x="11534475" y="973335"/>
              <a:ext cx="94960" cy="113496"/>
            </a:xfrm>
            <a:custGeom>
              <a:rect b="b" l="l" r="r" t="t"/>
              <a:pathLst>
                <a:path extrusionOk="0" h="113496" w="9496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7" name="Google Shape;777;p22"/>
            <p:cNvSpPr/>
            <p:nvPr/>
          </p:nvSpPr>
          <p:spPr>
            <a:xfrm>
              <a:off x="11635059" y="808758"/>
              <a:ext cx="122098" cy="44655"/>
            </a:xfrm>
            <a:custGeom>
              <a:rect b="b" l="l" r="r" t="t"/>
              <a:pathLst>
                <a:path extrusionOk="0" h="44655" w="122098">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8" name="Google Shape;778;p22"/>
            <p:cNvSpPr/>
            <p:nvPr/>
          </p:nvSpPr>
          <p:spPr>
            <a:xfrm>
              <a:off x="11545984" y="589180"/>
              <a:ext cx="83469" cy="101978"/>
            </a:xfrm>
            <a:custGeom>
              <a:rect b="b" l="l" r="r" t="t"/>
              <a:pathLst>
                <a:path extrusionOk="0" h="101978" w="83469">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9" name="Google Shape;779;p22"/>
            <p:cNvSpPr/>
            <p:nvPr/>
          </p:nvSpPr>
          <p:spPr>
            <a:xfrm>
              <a:off x="11292628" y="480417"/>
              <a:ext cx="60143" cy="162431"/>
            </a:xfrm>
            <a:custGeom>
              <a:rect b="b" l="l" r="r" t="t"/>
              <a:pathLst>
                <a:path extrusionOk="0" h="162431" w="60143">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0" name="Google Shape;780;p22"/>
            <p:cNvSpPr/>
            <p:nvPr/>
          </p:nvSpPr>
          <p:spPr>
            <a:xfrm>
              <a:off x="11081510" y="724829"/>
              <a:ext cx="178774" cy="51134"/>
            </a:xfrm>
            <a:custGeom>
              <a:rect b="b" l="l" r="r" t="t"/>
              <a:pathLst>
                <a:path extrusionOk="0" h="51134" w="178774">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1" name="Google Shape;781;p22"/>
            <p:cNvSpPr/>
            <p:nvPr/>
          </p:nvSpPr>
          <p:spPr>
            <a:xfrm>
              <a:off x="11127118" y="911492"/>
              <a:ext cx="139325" cy="81716"/>
            </a:xfrm>
            <a:custGeom>
              <a:rect b="b" l="l" r="r" t="t"/>
              <a:pathLst>
                <a:path extrusionOk="0" h="81716" w="139325">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2" name="Google Shape;782;p22"/>
            <p:cNvSpPr/>
            <p:nvPr/>
          </p:nvSpPr>
          <p:spPr>
            <a:xfrm>
              <a:off x="11301602" y="982801"/>
              <a:ext cx="64491" cy="157251"/>
            </a:xfrm>
            <a:custGeom>
              <a:rect b="b" l="l" r="r" t="t"/>
              <a:pathLst>
                <a:path extrusionOk="0" h="157251" w="64491">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783" name="Google Shape;783;p22"/>
          <p:cNvGrpSpPr/>
          <p:nvPr/>
        </p:nvGrpSpPr>
        <p:grpSpPr>
          <a:xfrm flipH="1">
            <a:off x="2789716" y="3746424"/>
            <a:ext cx="292202" cy="523367"/>
            <a:chOff x="11090083" y="3898974"/>
            <a:chExt cx="359235" cy="643431"/>
          </a:xfrm>
        </p:grpSpPr>
        <p:sp>
          <p:nvSpPr>
            <p:cNvPr id="784" name="Google Shape;784;p22"/>
            <p:cNvSpPr/>
            <p:nvPr/>
          </p:nvSpPr>
          <p:spPr>
            <a:xfrm>
              <a:off x="11355762" y="4239524"/>
              <a:ext cx="38514" cy="38590"/>
            </a:xfrm>
            <a:custGeom>
              <a:rect b="b" l="l" r="r" t="t"/>
              <a:pathLst>
                <a:path extrusionOk="0" h="38590" w="38514">
                  <a:moveTo>
                    <a:pt x="28495" y="36188"/>
                  </a:moveTo>
                  <a:cubicBezTo>
                    <a:pt x="37778" y="31098"/>
                    <a:pt x="41259" y="19401"/>
                    <a:pt x="36171" y="10024"/>
                  </a:cubicBezTo>
                  <a:cubicBezTo>
                    <a:pt x="31084" y="738"/>
                    <a:pt x="19391" y="-2745"/>
                    <a:pt x="10020" y="2345"/>
                  </a:cubicBezTo>
                  <a:cubicBezTo>
                    <a:pt x="737" y="7435"/>
                    <a:pt x="-2744" y="19133"/>
                    <a:pt x="2343" y="28509"/>
                  </a:cubicBezTo>
                  <a:cubicBezTo>
                    <a:pt x="7431" y="37885"/>
                    <a:pt x="19123" y="41368"/>
                    <a:pt x="28495"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5" name="Google Shape;785;p22"/>
            <p:cNvSpPr/>
            <p:nvPr/>
          </p:nvSpPr>
          <p:spPr>
            <a:xfrm>
              <a:off x="11095500" y="4081111"/>
              <a:ext cx="38424" cy="38530"/>
            </a:xfrm>
            <a:custGeom>
              <a:rect b="b" l="l" r="r" t="t"/>
              <a:pathLst>
                <a:path extrusionOk="0" h="38530" w="38424">
                  <a:moveTo>
                    <a:pt x="28405" y="36188"/>
                  </a:moveTo>
                  <a:cubicBezTo>
                    <a:pt x="37688" y="31098"/>
                    <a:pt x="41169" y="19401"/>
                    <a:pt x="36081" y="10024"/>
                  </a:cubicBezTo>
                  <a:cubicBezTo>
                    <a:pt x="30994" y="737"/>
                    <a:pt x="19302" y="-2745"/>
                    <a:pt x="10020" y="2345"/>
                  </a:cubicBezTo>
                  <a:cubicBezTo>
                    <a:pt x="737" y="7435"/>
                    <a:pt x="-2744" y="19133"/>
                    <a:pt x="2344" y="28419"/>
                  </a:cubicBezTo>
                  <a:cubicBezTo>
                    <a:pt x="7431" y="37796"/>
                    <a:pt x="19124" y="41278"/>
                    <a:pt x="28405"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6" name="Google Shape;786;p22"/>
            <p:cNvSpPr/>
            <p:nvPr/>
          </p:nvSpPr>
          <p:spPr>
            <a:xfrm>
              <a:off x="11247587" y="3971991"/>
              <a:ext cx="38514" cy="38548"/>
            </a:xfrm>
            <a:custGeom>
              <a:rect b="b" l="l" r="r" t="t"/>
              <a:pathLst>
                <a:path extrusionOk="0" h="38548" w="38514">
                  <a:moveTo>
                    <a:pt x="28495" y="36188"/>
                  </a:moveTo>
                  <a:cubicBezTo>
                    <a:pt x="37778" y="31098"/>
                    <a:pt x="41259" y="19401"/>
                    <a:pt x="36171" y="10024"/>
                  </a:cubicBezTo>
                  <a:cubicBezTo>
                    <a:pt x="31084" y="738"/>
                    <a:pt x="19391" y="-2745"/>
                    <a:pt x="10020" y="2345"/>
                  </a:cubicBezTo>
                  <a:cubicBezTo>
                    <a:pt x="737" y="7435"/>
                    <a:pt x="-2744" y="19133"/>
                    <a:pt x="2343" y="28419"/>
                  </a:cubicBezTo>
                  <a:cubicBezTo>
                    <a:pt x="7431" y="37885"/>
                    <a:pt x="19123" y="41278"/>
                    <a:pt x="28495"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7" name="Google Shape;787;p22"/>
            <p:cNvSpPr/>
            <p:nvPr/>
          </p:nvSpPr>
          <p:spPr>
            <a:xfrm>
              <a:off x="11288268" y="4312301"/>
              <a:ext cx="38532" cy="38590"/>
            </a:xfrm>
            <a:custGeom>
              <a:rect b="b" l="l" r="r" t="t"/>
              <a:pathLst>
                <a:path extrusionOk="0" h="38590" w="38532">
                  <a:moveTo>
                    <a:pt x="28513" y="36188"/>
                  </a:moveTo>
                  <a:cubicBezTo>
                    <a:pt x="37795" y="31098"/>
                    <a:pt x="41276" y="19401"/>
                    <a:pt x="36189" y="10024"/>
                  </a:cubicBezTo>
                  <a:cubicBezTo>
                    <a:pt x="31101" y="738"/>
                    <a:pt x="19410" y="-2745"/>
                    <a:pt x="10038" y="2345"/>
                  </a:cubicBezTo>
                  <a:cubicBezTo>
                    <a:pt x="666" y="7435"/>
                    <a:pt x="-2726" y="19133"/>
                    <a:pt x="2362" y="28509"/>
                  </a:cubicBezTo>
                  <a:cubicBezTo>
                    <a:pt x="7538" y="37885"/>
                    <a:pt x="19231" y="41368"/>
                    <a:pt x="28513"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8" name="Google Shape;788;p22"/>
            <p:cNvSpPr/>
            <p:nvPr/>
          </p:nvSpPr>
          <p:spPr>
            <a:xfrm>
              <a:off x="11150033" y="4287744"/>
              <a:ext cx="38425" cy="38590"/>
            </a:xfrm>
            <a:custGeom>
              <a:rect b="b" l="l" r="r" t="t"/>
              <a:pathLst>
                <a:path extrusionOk="0" h="38590" w="38425">
                  <a:moveTo>
                    <a:pt x="28405" y="36188"/>
                  </a:moveTo>
                  <a:cubicBezTo>
                    <a:pt x="37688" y="31098"/>
                    <a:pt x="41169" y="19401"/>
                    <a:pt x="36082" y="10024"/>
                  </a:cubicBezTo>
                  <a:cubicBezTo>
                    <a:pt x="30994" y="738"/>
                    <a:pt x="19302" y="-2745"/>
                    <a:pt x="10020" y="2345"/>
                  </a:cubicBezTo>
                  <a:cubicBezTo>
                    <a:pt x="737" y="7435"/>
                    <a:pt x="-2744" y="19133"/>
                    <a:pt x="2344" y="28509"/>
                  </a:cubicBezTo>
                  <a:cubicBezTo>
                    <a:pt x="7431" y="37885"/>
                    <a:pt x="19124" y="41368"/>
                    <a:pt x="28405"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9" name="Google Shape;789;p22"/>
            <p:cNvSpPr/>
            <p:nvPr/>
          </p:nvSpPr>
          <p:spPr>
            <a:xfrm>
              <a:off x="11367393" y="4477885"/>
              <a:ext cx="64430" cy="64520"/>
            </a:xfrm>
            <a:custGeom>
              <a:rect b="b" l="l" r="r" t="t"/>
              <a:pathLst>
                <a:path extrusionOk="0" h="64520" w="64430">
                  <a:moveTo>
                    <a:pt x="47656" y="60538"/>
                  </a:moveTo>
                  <a:cubicBezTo>
                    <a:pt x="63275" y="51966"/>
                    <a:pt x="68988" y="32410"/>
                    <a:pt x="60509" y="16783"/>
                  </a:cubicBezTo>
                  <a:cubicBezTo>
                    <a:pt x="51941" y="1156"/>
                    <a:pt x="32394" y="-4559"/>
                    <a:pt x="16775" y="3924"/>
                  </a:cubicBezTo>
                  <a:cubicBezTo>
                    <a:pt x="1155" y="12497"/>
                    <a:pt x="-4557" y="32053"/>
                    <a:pt x="3923" y="47680"/>
                  </a:cubicBezTo>
                  <a:cubicBezTo>
                    <a:pt x="12401" y="63396"/>
                    <a:pt x="32037" y="69111"/>
                    <a:pt x="47656"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0" name="Google Shape;790;p22"/>
            <p:cNvSpPr/>
            <p:nvPr/>
          </p:nvSpPr>
          <p:spPr>
            <a:xfrm>
              <a:off x="11208344" y="4134003"/>
              <a:ext cx="64430" cy="64502"/>
            </a:xfrm>
            <a:custGeom>
              <a:rect b="b" l="l" r="r" t="t"/>
              <a:pathLst>
                <a:path extrusionOk="0" h="64502" w="64430">
                  <a:moveTo>
                    <a:pt x="47656" y="60539"/>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1" name="Google Shape;791;p22"/>
            <p:cNvSpPr/>
            <p:nvPr/>
          </p:nvSpPr>
          <p:spPr>
            <a:xfrm>
              <a:off x="11090083" y="3898974"/>
              <a:ext cx="64430" cy="64502"/>
            </a:xfrm>
            <a:custGeom>
              <a:rect b="b" l="l" r="r" t="t"/>
              <a:pathLst>
                <a:path extrusionOk="0" h="64502" w="64430">
                  <a:moveTo>
                    <a:pt x="47656" y="60538"/>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2" name="Google Shape;792;p22"/>
            <p:cNvSpPr/>
            <p:nvPr/>
          </p:nvSpPr>
          <p:spPr>
            <a:xfrm>
              <a:off x="11384887" y="4046939"/>
              <a:ext cx="64431" cy="64520"/>
            </a:xfrm>
            <a:custGeom>
              <a:rect b="b" l="l" r="r" t="t"/>
              <a:pathLst>
                <a:path extrusionOk="0" h="64520" w="64431">
                  <a:moveTo>
                    <a:pt x="47657" y="60539"/>
                  </a:moveTo>
                  <a:cubicBezTo>
                    <a:pt x="63276" y="51966"/>
                    <a:pt x="68988" y="32410"/>
                    <a:pt x="60509" y="16783"/>
                  </a:cubicBezTo>
                  <a:cubicBezTo>
                    <a:pt x="52030" y="1156"/>
                    <a:pt x="32394" y="-4559"/>
                    <a:pt x="16774" y="3924"/>
                  </a:cubicBezTo>
                  <a:cubicBezTo>
                    <a:pt x="1155" y="12497"/>
                    <a:pt x="-4556" y="32053"/>
                    <a:pt x="3922" y="47680"/>
                  </a:cubicBezTo>
                  <a:cubicBezTo>
                    <a:pt x="12401" y="63396"/>
                    <a:pt x="32037" y="69111"/>
                    <a:pt x="47657" y="605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793" name="Google Shape;793;p22"/>
          <p:cNvGrpSpPr/>
          <p:nvPr/>
        </p:nvGrpSpPr>
        <p:grpSpPr>
          <a:xfrm flipH="1">
            <a:off x="7882838" y="4511839"/>
            <a:ext cx="679809" cy="685811"/>
            <a:chOff x="1152825" y="6165169"/>
            <a:chExt cx="835762" cy="843141"/>
          </a:xfrm>
        </p:grpSpPr>
        <p:sp>
          <p:nvSpPr>
            <p:cNvPr id="794" name="Google Shape;794;p22"/>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795" name="Google Shape;795;p22"/>
            <p:cNvGrpSpPr/>
            <p:nvPr/>
          </p:nvGrpSpPr>
          <p:grpSpPr>
            <a:xfrm>
              <a:off x="1452002" y="6794239"/>
              <a:ext cx="312502" cy="68696"/>
              <a:chOff x="1452002" y="6794239"/>
              <a:chExt cx="312502" cy="68696"/>
            </a:xfrm>
          </p:grpSpPr>
          <p:sp>
            <p:nvSpPr>
              <p:cNvPr id="796" name="Google Shape;796;p22"/>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7" name="Google Shape;797;p22"/>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8" name="Google Shape;798;p22"/>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9" name="Google Shape;799;p22"/>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00" name="Google Shape;800;p22"/>
            <p:cNvGrpSpPr/>
            <p:nvPr/>
          </p:nvGrpSpPr>
          <p:grpSpPr>
            <a:xfrm>
              <a:off x="1518694" y="6262403"/>
              <a:ext cx="229194" cy="159063"/>
              <a:chOff x="1518694" y="6262403"/>
              <a:chExt cx="229194" cy="159063"/>
            </a:xfrm>
          </p:grpSpPr>
          <p:sp>
            <p:nvSpPr>
              <p:cNvPr id="801" name="Google Shape;801;p22"/>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2" name="Google Shape;802;p22"/>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3" name="Google Shape;803;p22"/>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4" name="Google Shape;804;p22"/>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5" name="Google Shape;805;p22"/>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6" name="Google Shape;806;p22"/>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7" name="Google Shape;807;p22"/>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8" name="Google Shape;808;p22"/>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9" name="Google Shape;809;p22"/>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810" name="Google Shape;810;p22"/>
          <p:cNvGrpSpPr/>
          <p:nvPr/>
        </p:nvGrpSpPr>
        <p:grpSpPr>
          <a:xfrm flipH="1">
            <a:off x="8396322" y="3106588"/>
            <a:ext cx="905200" cy="2206163"/>
            <a:chOff x="-447306" y="3705217"/>
            <a:chExt cx="1511186" cy="3683077"/>
          </a:xfrm>
        </p:grpSpPr>
        <p:grpSp>
          <p:nvGrpSpPr>
            <p:cNvPr id="811" name="Google Shape;811;p22"/>
            <p:cNvGrpSpPr/>
            <p:nvPr/>
          </p:nvGrpSpPr>
          <p:grpSpPr>
            <a:xfrm>
              <a:off x="-447306" y="3705217"/>
              <a:ext cx="1511186" cy="3683077"/>
              <a:chOff x="-447306" y="3705217"/>
              <a:chExt cx="1511186" cy="3683077"/>
            </a:xfrm>
          </p:grpSpPr>
          <p:sp>
            <p:nvSpPr>
              <p:cNvPr id="812" name="Google Shape;812;p22"/>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3" name="Google Shape;813;p22"/>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4" name="Google Shape;814;p22"/>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5" name="Google Shape;815;p22"/>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6" name="Google Shape;816;p22"/>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7" name="Google Shape;817;p22"/>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8" name="Google Shape;818;p22"/>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9" name="Google Shape;819;p22"/>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0" name="Google Shape;820;p22"/>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1" name="Google Shape;821;p22"/>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2" name="Google Shape;822;p22"/>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3" name="Google Shape;823;p22"/>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4" name="Google Shape;824;p22"/>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5" name="Google Shape;825;p22"/>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26" name="Google Shape;826;p22"/>
            <p:cNvGrpSpPr/>
            <p:nvPr/>
          </p:nvGrpSpPr>
          <p:grpSpPr>
            <a:xfrm>
              <a:off x="-131202" y="3705284"/>
              <a:ext cx="1190013" cy="3304167"/>
              <a:chOff x="-131202" y="3705284"/>
              <a:chExt cx="1190013" cy="3304167"/>
            </a:xfrm>
          </p:grpSpPr>
          <p:sp>
            <p:nvSpPr>
              <p:cNvPr id="827" name="Google Shape;827;p22"/>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8" name="Google Shape;828;p22"/>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9" name="Google Shape;829;p22"/>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0" name="Google Shape;830;p22"/>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1" name="Google Shape;831;p22"/>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2" name="Google Shape;832;p22"/>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3" name="Google Shape;833;p22"/>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4" name="Google Shape;834;p22"/>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5" name="Google Shape;835;p22"/>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6" name="Google Shape;836;p22"/>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7" name="Google Shape;837;p22"/>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8" name="Google Shape;838;p22"/>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9" name="Google Shape;839;p22"/>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0" name="Google Shape;840;p22"/>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1" name="Google Shape;841;p22"/>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842" name="Google Shape;842;p22"/>
          <p:cNvGrpSpPr/>
          <p:nvPr/>
        </p:nvGrpSpPr>
        <p:grpSpPr>
          <a:xfrm flipH="1" rot="251015">
            <a:off x="-262944" y="4284791"/>
            <a:ext cx="935848" cy="1139912"/>
            <a:chOff x="6461514" y="5104403"/>
            <a:chExt cx="1782571" cy="2171265"/>
          </a:xfrm>
        </p:grpSpPr>
        <p:sp>
          <p:nvSpPr>
            <p:cNvPr id="843" name="Google Shape;843;p22"/>
            <p:cNvSpPr/>
            <p:nvPr/>
          </p:nvSpPr>
          <p:spPr>
            <a:xfrm>
              <a:off x="7138038" y="5109667"/>
              <a:ext cx="913532" cy="1870229"/>
            </a:xfrm>
            <a:custGeom>
              <a:rect b="b" l="l" r="r" t="t"/>
              <a:pathLst>
                <a:path extrusionOk="0" h="1870229" w="913532">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4" name="Google Shape;844;p22"/>
            <p:cNvSpPr/>
            <p:nvPr/>
          </p:nvSpPr>
          <p:spPr>
            <a:xfrm>
              <a:off x="6565651" y="5104403"/>
              <a:ext cx="1678434" cy="2171265"/>
            </a:xfrm>
            <a:custGeom>
              <a:rect b="b" l="l" r="r" t="t"/>
              <a:pathLst>
                <a:path extrusionOk="0" h="2171265" w="1678434">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5" name="Google Shape;845;p22"/>
            <p:cNvSpPr/>
            <p:nvPr/>
          </p:nvSpPr>
          <p:spPr>
            <a:xfrm>
              <a:off x="6461514" y="5933159"/>
              <a:ext cx="1121634" cy="1028975"/>
            </a:xfrm>
            <a:custGeom>
              <a:rect b="b" l="l" r="r" t="t"/>
              <a:pathLst>
                <a:path extrusionOk="0" h="1028975" w="1121634">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6" name="Google Shape;846;p22"/>
            <p:cNvSpPr/>
            <p:nvPr/>
          </p:nvSpPr>
          <p:spPr>
            <a:xfrm>
              <a:off x="7140531" y="5246297"/>
              <a:ext cx="824789" cy="1716447"/>
            </a:xfrm>
            <a:custGeom>
              <a:rect b="b" l="l" r="r" t="t"/>
              <a:pathLst>
                <a:path extrusionOk="0" h="1716447" w="824789">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7" name="Google Shape;847;p22"/>
            <p:cNvSpPr/>
            <p:nvPr/>
          </p:nvSpPr>
          <p:spPr>
            <a:xfrm>
              <a:off x="6650173" y="5161488"/>
              <a:ext cx="1270438" cy="1924679"/>
            </a:xfrm>
            <a:custGeom>
              <a:rect b="b" l="l" r="r" t="t"/>
              <a:pathLst>
                <a:path extrusionOk="0" h="1924679" w="1270438">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8" name="Google Shape;848;p22"/>
            <p:cNvSpPr/>
            <p:nvPr/>
          </p:nvSpPr>
          <p:spPr>
            <a:xfrm>
              <a:off x="6561235" y="5967978"/>
              <a:ext cx="782257" cy="934849"/>
            </a:xfrm>
            <a:custGeom>
              <a:rect b="b" l="l" r="r" t="t"/>
              <a:pathLst>
                <a:path extrusionOk="0" h="934849" w="782257">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9" name="Google Shape;849;p22"/>
            <p:cNvSpPr/>
            <p:nvPr/>
          </p:nvSpPr>
          <p:spPr>
            <a:xfrm>
              <a:off x="7150047" y="6588323"/>
              <a:ext cx="52068" cy="164172"/>
            </a:xfrm>
            <a:custGeom>
              <a:rect b="b" l="l" r="r" t="t"/>
              <a:pathLst>
                <a:path extrusionOk="0" h="164172" w="52068">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50" name="Google Shape;850;p22"/>
          <p:cNvGrpSpPr/>
          <p:nvPr/>
        </p:nvGrpSpPr>
        <p:grpSpPr>
          <a:xfrm flipH="1" rot="251015">
            <a:off x="-101758" y="4286639"/>
            <a:ext cx="546008" cy="944729"/>
            <a:chOff x="6910179" y="5113097"/>
            <a:chExt cx="1040018" cy="1799487"/>
          </a:xfrm>
        </p:grpSpPr>
        <p:sp>
          <p:nvSpPr>
            <p:cNvPr id="851" name="Google Shape;851;p22"/>
            <p:cNvSpPr/>
            <p:nvPr/>
          </p:nvSpPr>
          <p:spPr>
            <a:xfrm>
              <a:off x="6910179" y="5113097"/>
              <a:ext cx="777502" cy="1694608"/>
            </a:xfrm>
            <a:custGeom>
              <a:rect b="b" l="l" r="r" t="t"/>
              <a:pathLst>
                <a:path extrusionOk="0" h="1694608" w="777502">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52" name="Google Shape;852;p22"/>
            <p:cNvSpPr/>
            <p:nvPr/>
          </p:nvSpPr>
          <p:spPr>
            <a:xfrm>
              <a:off x="7078387" y="5959706"/>
              <a:ext cx="871810" cy="952878"/>
            </a:xfrm>
            <a:custGeom>
              <a:rect b="b" l="l" r="r" t="t"/>
              <a:pathLst>
                <a:path extrusionOk="0" h="952878" w="87181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853" name="Google Shape;853;p22"/>
          <p:cNvSpPr txBox="1"/>
          <p:nvPr>
            <p:ph hasCustomPrompt="1" type="title"/>
          </p:nvPr>
        </p:nvSpPr>
        <p:spPr>
          <a:xfrm>
            <a:off x="1160525" y="1840888"/>
            <a:ext cx="2001600" cy="1474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Font typeface="Overpass Black"/>
              <a:buNone/>
              <a:defRPr sz="10000">
                <a:latin typeface="Overpass Black"/>
                <a:ea typeface="Overpass Black"/>
                <a:cs typeface="Overpass Black"/>
                <a:sym typeface="Overpass Black"/>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854" name="Google Shape;854;p22"/>
          <p:cNvSpPr txBox="1"/>
          <p:nvPr>
            <p:ph idx="2" type="title"/>
          </p:nvPr>
        </p:nvSpPr>
        <p:spPr>
          <a:xfrm>
            <a:off x="5367950" y="2254650"/>
            <a:ext cx="2798100" cy="45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855" name="Google Shape;855;p22"/>
          <p:cNvSpPr txBox="1"/>
          <p:nvPr>
            <p:ph idx="1" type="subTitle"/>
          </p:nvPr>
        </p:nvSpPr>
        <p:spPr>
          <a:xfrm>
            <a:off x="5349550" y="2724975"/>
            <a:ext cx="2798100" cy="5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solidFill>
                  <a:schemeClr val="dk1"/>
                </a:solidFill>
                <a:latin typeface="Barlow"/>
                <a:ea typeface="Barlow"/>
                <a:cs typeface="Barlow"/>
                <a:sym typeface="Barlow"/>
              </a:defRPr>
            </a:lvl1pPr>
            <a:lvl2pPr lvl="1" rtl="0" algn="ctr">
              <a:lnSpc>
                <a:spcPct val="100000"/>
              </a:lnSpc>
              <a:spcBef>
                <a:spcPts val="1600"/>
              </a:spcBef>
              <a:spcAft>
                <a:spcPts val="0"/>
              </a:spcAft>
              <a:buNone/>
              <a:defRPr sz="2000"/>
            </a:lvl2pPr>
            <a:lvl3pPr lvl="2" rtl="0" algn="ctr">
              <a:lnSpc>
                <a:spcPct val="100000"/>
              </a:lnSpc>
              <a:spcBef>
                <a:spcPts val="1600"/>
              </a:spcBef>
              <a:spcAft>
                <a:spcPts val="0"/>
              </a:spcAft>
              <a:buNone/>
              <a:defRPr sz="2000"/>
            </a:lvl3pPr>
            <a:lvl4pPr lvl="3" rtl="0" algn="ctr">
              <a:lnSpc>
                <a:spcPct val="100000"/>
              </a:lnSpc>
              <a:spcBef>
                <a:spcPts val="1600"/>
              </a:spcBef>
              <a:spcAft>
                <a:spcPts val="0"/>
              </a:spcAft>
              <a:buNone/>
              <a:defRPr sz="2000"/>
            </a:lvl4pPr>
            <a:lvl5pPr lvl="4" rtl="0" algn="ctr">
              <a:lnSpc>
                <a:spcPct val="100000"/>
              </a:lnSpc>
              <a:spcBef>
                <a:spcPts val="1600"/>
              </a:spcBef>
              <a:spcAft>
                <a:spcPts val="0"/>
              </a:spcAft>
              <a:buNone/>
              <a:defRPr sz="2000"/>
            </a:lvl5pPr>
            <a:lvl6pPr lvl="5" rtl="0" algn="ctr">
              <a:lnSpc>
                <a:spcPct val="100000"/>
              </a:lnSpc>
              <a:spcBef>
                <a:spcPts val="1600"/>
              </a:spcBef>
              <a:spcAft>
                <a:spcPts val="0"/>
              </a:spcAft>
              <a:buNone/>
              <a:defRPr sz="2000"/>
            </a:lvl6pPr>
            <a:lvl7pPr lvl="6" rtl="0" algn="ctr">
              <a:lnSpc>
                <a:spcPct val="100000"/>
              </a:lnSpc>
              <a:spcBef>
                <a:spcPts val="1600"/>
              </a:spcBef>
              <a:spcAft>
                <a:spcPts val="0"/>
              </a:spcAft>
              <a:buNone/>
              <a:defRPr sz="2000"/>
            </a:lvl7pPr>
            <a:lvl8pPr lvl="7" rtl="0" algn="ctr">
              <a:lnSpc>
                <a:spcPct val="100000"/>
              </a:lnSpc>
              <a:spcBef>
                <a:spcPts val="1600"/>
              </a:spcBef>
              <a:spcAft>
                <a:spcPts val="0"/>
              </a:spcAft>
              <a:buNone/>
              <a:defRPr sz="2000"/>
            </a:lvl8pPr>
            <a:lvl9pPr lvl="8" rtl="0" algn="ctr">
              <a:lnSpc>
                <a:spcPct val="100000"/>
              </a:lnSpc>
              <a:spcBef>
                <a:spcPts val="1600"/>
              </a:spcBef>
              <a:spcAft>
                <a:spcPts val="1600"/>
              </a:spcAft>
              <a:buNone/>
              <a:defRPr sz="2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
    <p:bg>
      <p:bgPr>
        <a:blipFill>
          <a:blip r:embed="rId2">
            <a:alphaModFix/>
          </a:blip>
          <a:stretch>
            <a:fillRect/>
          </a:stretch>
        </a:blipFill>
      </p:bgPr>
    </p:bg>
    <p:spTree>
      <p:nvGrpSpPr>
        <p:cNvPr id="856" name="Shape 856"/>
        <p:cNvGrpSpPr/>
        <p:nvPr/>
      </p:nvGrpSpPr>
      <p:grpSpPr>
        <a:xfrm>
          <a:off x="0" y="0"/>
          <a:ext cx="0" cy="0"/>
          <a:chOff x="0" y="0"/>
          <a:chExt cx="0" cy="0"/>
        </a:xfrm>
      </p:grpSpPr>
      <p:sp>
        <p:nvSpPr>
          <p:cNvPr id="857" name="Google Shape;857;p23"/>
          <p:cNvSpPr txBox="1"/>
          <p:nvPr>
            <p:ph hasCustomPrompt="1" type="title"/>
          </p:nvPr>
        </p:nvSpPr>
        <p:spPr>
          <a:xfrm>
            <a:off x="3562000" y="1247325"/>
            <a:ext cx="2001600" cy="147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Font typeface="Overpass Black"/>
              <a:buNone/>
              <a:defRPr sz="10000">
                <a:latin typeface="Overpass Black"/>
                <a:ea typeface="Overpass Black"/>
                <a:cs typeface="Overpass Black"/>
                <a:sym typeface="Overpass Black"/>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8" name="Google Shape;858;p23"/>
          <p:cNvSpPr txBox="1"/>
          <p:nvPr>
            <p:ph idx="2" type="title"/>
          </p:nvPr>
        </p:nvSpPr>
        <p:spPr>
          <a:xfrm>
            <a:off x="3182150" y="2836338"/>
            <a:ext cx="2798100" cy="45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859" name="Google Shape;859;p23"/>
          <p:cNvSpPr txBox="1"/>
          <p:nvPr>
            <p:ph idx="1" type="subTitle"/>
          </p:nvPr>
        </p:nvSpPr>
        <p:spPr>
          <a:xfrm>
            <a:off x="3163750" y="3306663"/>
            <a:ext cx="2798100" cy="5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solidFill>
                  <a:schemeClr val="dk1"/>
                </a:solidFill>
                <a:latin typeface="Barlow"/>
                <a:ea typeface="Barlow"/>
                <a:cs typeface="Barlow"/>
                <a:sym typeface="Barlow"/>
              </a:defRPr>
            </a:lvl1pPr>
            <a:lvl2pPr lvl="1" rtl="0" algn="ctr">
              <a:lnSpc>
                <a:spcPct val="100000"/>
              </a:lnSpc>
              <a:spcBef>
                <a:spcPts val="1600"/>
              </a:spcBef>
              <a:spcAft>
                <a:spcPts val="0"/>
              </a:spcAft>
              <a:buNone/>
              <a:defRPr sz="2000"/>
            </a:lvl2pPr>
            <a:lvl3pPr lvl="2" rtl="0" algn="ctr">
              <a:lnSpc>
                <a:spcPct val="100000"/>
              </a:lnSpc>
              <a:spcBef>
                <a:spcPts val="1600"/>
              </a:spcBef>
              <a:spcAft>
                <a:spcPts val="0"/>
              </a:spcAft>
              <a:buNone/>
              <a:defRPr sz="2000"/>
            </a:lvl3pPr>
            <a:lvl4pPr lvl="3" rtl="0" algn="ctr">
              <a:lnSpc>
                <a:spcPct val="100000"/>
              </a:lnSpc>
              <a:spcBef>
                <a:spcPts val="1600"/>
              </a:spcBef>
              <a:spcAft>
                <a:spcPts val="0"/>
              </a:spcAft>
              <a:buNone/>
              <a:defRPr sz="2000"/>
            </a:lvl4pPr>
            <a:lvl5pPr lvl="4" rtl="0" algn="ctr">
              <a:lnSpc>
                <a:spcPct val="100000"/>
              </a:lnSpc>
              <a:spcBef>
                <a:spcPts val="1600"/>
              </a:spcBef>
              <a:spcAft>
                <a:spcPts val="0"/>
              </a:spcAft>
              <a:buNone/>
              <a:defRPr sz="2000"/>
            </a:lvl5pPr>
            <a:lvl6pPr lvl="5" rtl="0" algn="ctr">
              <a:lnSpc>
                <a:spcPct val="100000"/>
              </a:lnSpc>
              <a:spcBef>
                <a:spcPts val="1600"/>
              </a:spcBef>
              <a:spcAft>
                <a:spcPts val="0"/>
              </a:spcAft>
              <a:buNone/>
              <a:defRPr sz="2000"/>
            </a:lvl6pPr>
            <a:lvl7pPr lvl="6" rtl="0" algn="ctr">
              <a:lnSpc>
                <a:spcPct val="100000"/>
              </a:lnSpc>
              <a:spcBef>
                <a:spcPts val="1600"/>
              </a:spcBef>
              <a:spcAft>
                <a:spcPts val="0"/>
              </a:spcAft>
              <a:buNone/>
              <a:defRPr sz="2000"/>
            </a:lvl7pPr>
            <a:lvl8pPr lvl="7" rtl="0" algn="ctr">
              <a:lnSpc>
                <a:spcPct val="100000"/>
              </a:lnSpc>
              <a:spcBef>
                <a:spcPts val="1600"/>
              </a:spcBef>
              <a:spcAft>
                <a:spcPts val="0"/>
              </a:spcAft>
              <a:buNone/>
              <a:defRPr sz="2000"/>
            </a:lvl8pPr>
            <a:lvl9pPr lvl="8" rtl="0" algn="ctr">
              <a:lnSpc>
                <a:spcPct val="100000"/>
              </a:lnSpc>
              <a:spcBef>
                <a:spcPts val="1600"/>
              </a:spcBef>
              <a:spcAft>
                <a:spcPts val="1600"/>
              </a:spcAft>
              <a:buNone/>
              <a:defRPr sz="2000"/>
            </a:lvl9pPr>
          </a:lstStyle>
          <a:p/>
        </p:txBody>
      </p:sp>
      <p:sp>
        <p:nvSpPr>
          <p:cNvPr id="860" name="Google Shape;860;p23"/>
          <p:cNvSpPr/>
          <p:nvPr/>
        </p:nvSpPr>
        <p:spPr>
          <a:xfrm>
            <a:off x="6799825" y="2933525"/>
            <a:ext cx="2344150" cy="2209963"/>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rot="10800000">
            <a:off x="-2" y="-13"/>
            <a:ext cx="2180427" cy="2055613"/>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23"/>
          <p:cNvGrpSpPr/>
          <p:nvPr/>
        </p:nvGrpSpPr>
        <p:grpSpPr>
          <a:xfrm>
            <a:off x="667713" y="0"/>
            <a:ext cx="845000" cy="1158375"/>
            <a:chOff x="1250775" y="1172350"/>
            <a:chExt cx="845000" cy="1158375"/>
          </a:xfrm>
        </p:grpSpPr>
        <p:sp>
          <p:nvSpPr>
            <p:cNvPr id="863" name="Google Shape;863;p23"/>
            <p:cNvSpPr/>
            <p:nvPr/>
          </p:nvSpPr>
          <p:spPr>
            <a:xfrm>
              <a:off x="1262325" y="1172350"/>
              <a:ext cx="577225" cy="778925"/>
            </a:xfrm>
            <a:custGeom>
              <a:rect b="b" l="l" r="r" t="t"/>
              <a:pathLst>
                <a:path extrusionOk="0" h="31157" w="23089">
                  <a:moveTo>
                    <a:pt x="587" y="1"/>
                  </a:moveTo>
                  <a:cubicBezTo>
                    <a:pt x="309" y="1"/>
                    <a:pt x="0" y="236"/>
                    <a:pt x="55" y="597"/>
                  </a:cubicBezTo>
                  <a:cubicBezTo>
                    <a:pt x="1969" y="13244"/>
                    <a:pt x="10062" y="26167"/>
                    <a:pt x="22343" y="31120"/>
                  </a:cubicBezTo>
                  <a:cubicBezTo>
                    <a:pt x="22406" y="31145"/>
                    <a:pt x="22464" y="31156"/>
                    <a:pt x="22518" y="31156"/>
                  </a:cubicBezTo>
                  <a:cubicBezTo>
                    <a:pt x="22957" y="31156"/>
                    <a:pt x="23089" y="30396"/>
                    <a:pt x="22585" y="30193"/>
                  </a:cubicBezTo>
                  <a:cubicBezTo>
                    <a:pt x="10920" y="25489"/>
                    <a:pt x="2848" y="12692"/>
                    <a:pt x="981" y="353"/>
                  </a:cubicBezTo>
                  <a:cubicBezTo>
                    <a:pt x="944" y="107"/>
                    <a:pt x="773" y="1"/>
                    <a:pt x="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a:off x="1854175" y="1753150"/>
              <a:ext cx="159900" cy="155175"/>
            </a:xfrm>
            <a:custGeom>
              <a:rect b="b" l="l" r="r" t="t"/>
              <a:pathLst>
                <a:path extrusionOk="0" h="6207" w="6396">
                  <a:moveTo>
                    <a:pt x="5517" y="1"/>
                  </a:moveTo>
                  <a:cubicBezTo>
                    <a:pt x="5083" y="2477"/>
                    <a:pt x="738" y="4294"/>
                    <a:pt x="738" y="4294"/>
                  </a:cubicBezTo>
                  <a:lnTo>
                    <a:pt x="1" y="6206"/>
                  </a:lnTo>
                  <a:cubicBezTo>
                    <a:pt x="6396" y="4898"/>
                    <a:pt x="5517" y="1"/>
                    <a:pt x="55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a:off x="1825675" y="1813875"/>
              <a:ext cx="239650" cy="133475"/>
            </a:xfrm>
            <a:custGeom>
              <a:rect b="b" l="l" r="r" t="t"/>
              <a:pathLst>
                <a:path extrusionOk="0" h="5339" w="9586">
                  <a:moveTo>
                    <a:pt x="9586" y="0"/>
                  </a:moveTo>
                  <a:lnTo>
                    <a:pt x="9586" y="0"/>
                  </a:lnTo>
                  <a:cubicBezTo>
                    <a:pt x="8068" y="2803"/>
                    <a:pt x="4648" y="3286"/>
                    <a:pt x="2472" y="3286"/>
                  </a:cubicBezTo>
                  <a:cubicBezTo>
                    <a:pt x="1328" y="3286"/>
                    <a:pt x="528" y="3152"/>
                    <a:pt x="528" y="3152"/>
                  </a:cubicBezTo>
                  <a:lnTo>
                    <a:pt x="1" y="5098"/>
                  </a:lnTo>
                  <a:cubicBezTo>
                    <a:pt x="869" y="5264"/>
                    <a:pt x="1660" y="5338"/>
                    <a:pt x="2382" y="5338"/>
                  </a:cubicBezTo>
                  <a:cubicBezTo>
                    <a:pt x="8503" y="5338"/>
                    <a:pt x="9586" y="1"/>
                    <a:pt x="9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a:off x="1811350" y="1918950"/>
              <a:ext cx="284425" cy="70750"/>
            </a:xfrm>
            <a:custGeom>
              <a:rect b="b" l="l" r="r" t="t"/>
              <a:pathLst>
                <a:path extrusionOk="0" h="2830" w="11377">
                  <a:moveTo>
                    <a:pt x="11377" y="1"/>
                  </a:moveTo>
                  <a:lnTo>
                    <a:pt x="11377" y="1"/>
                  </a:lnTo>
                  <a:cubicBezTo>
                    <a:pt x="9889" y="982"/>
                    <a:pt x="8171" y="1305"/>
                    <a:pt x="6556" y="1305"/>
                  </a:cubicBezTo>
                  <a:cubicBezTo>
                    <a:pt x="3454" y="1305"/>
                    <a:pt x="728" y="114"/>
                    <a:pt x="728" y="114"/>
                  </a:cubicBezTo>
                  <a:lnTo>
                    <a:pt x="0" y="1704"/>
                  </a:lnTo>
                  <a:cubicBezTo>
                    <a:pt x="1776" y="2522"/>
                    <a:pt x="3371" y="2829"/>
                    <a:pt x="4765" y="2829"/>
                  </a:cubicBezTo>
                  <a:cubicBezTo>
                    <a:pt x="8993" y="2829"/>
                    <a:pt x="11377" y="1"/>
                    <a:pt x="113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a:off x="1731325" y="1972425"/>
              <a:ext cx="115325" cy="199375"/>
            </a:xfrm>
            <a:custGeom>
              <a:rect b="b" l="l" r="r" t="t"/>
              <a:pathLst>
                <a:path extrusionOk="0" h="7975" w="4613">
                  <a:moveTo>
                    <a:pt x="2306" y="0"/>
                  </a:moveTo>
                  <a:lnTo>
                    <a:pt x="1081" y="1640"/>
                  </a:lnTo>
                  <a:cubicBezTo>
                    <a:pt x="1081" y="1640"/>
                    <a:pt x="1864" y="6285"/>
                    <a:pt x="1" y="7974"/>
                  </a:cubicBezTo>
                  <a:cubicBezTo>
                    <a:pt x="1" y="7974"/>
                    <a:pt x="4612" y="6103"/>
                    <a:pt x="23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a:off x="1767525" y="1930625"/>
              <a:ext cx="177175" cy="270700"/>
            </a:xfrm>
            <a:custGeom>
              <a:rect b="b" l="l" r="r" t="t"/>
              <a:pathLst>
                <a:path extrusionOk="0" h="10828" w="7087">
                  <a:moveTo>
                    <a:pt x="1364" y="0"/>
                  </a:moveTo>
                  <a:lnTo>
                    <a:pt x="0" y="1484"/>
                  </a:lnTo>
                  <a:cubicBezTo>
                    <a:pt x="0" y="1484"/>
                    <a:pt x="4549" y="6586"/>
                    <a:pt x="2168" y="10828"/>
                  </a:cubicBezTo>
                  <a:cubicBezTo>
                    <a:pt x="2168" y="10828"/>
                    <a:pt x="7086" y="6123"/>
                    <a:pt x="13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a:off x="1787125" y="1907675"/>
              <a:ext cx="189250" cy="263275"/>
            </a:xfrm>
            <a:custGeom>
              <a:rect b="b" l="l" r="r" t="t"/>
              <a:pathLst>
                <a:path extrusionOk="0" h="10531" w="7570">
                  <a:moveTo>
                    <a:pt x="956" y="1"/>
                  </a:moveTo>
                  <a:lnTo>
                    <a:pt x="0" y="1467"/>
                  </a:lnTo>
                  <a:cubicBezTo>
                    <a:pt x="0" y="1467"/>
                    <a:pt x="5691" y="5326"/>
                    <a:pt x="5587" y="10531"/>
                  </a:cubicBezTo>
                  <a:cubicBezTo>
                    <a:pt x="5587" y="10531"/>
                    <a:pt x="7569" y="4296"/>
                    <a:pt x="9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a:off x="1730175" y="1860400"/>
              <a:ext cx="147100" cy="161725"/>
            </a:xfrm>
            <a:custGeom>
              <a:rect b="b" l="l" r="r" t="t"/>
              <a:pathLst>
                <a:path extrusionOk="0" h="6469" w="5884">
                  <a:moveTo>
                    <a:pt x="5521" y="0"/>
                  </a:moveTo>
                  <a:cubicBezTo>
                    <a:pt x="4875" y="0"/>
                    <a:pt x="2617" y="127"/>
                    <a:pt x="1415" y="1823"/>
                  </a:cubicBezTo>
                  <a:cubicBezTo>
                    <a:pt x="1" y="3818"/>
                    <a:pt x="1120" y="6468"/>
                    <a:pt x="1120" y="6468"/>
                  </a:cubicBezTo>
                  <a:cubicBezTo>
                    <a:pt x="1120" y="6468"/>
                    <a:pt x="5884" y="4990"/>
                    <a:pt x="5698" y="4"/>
                  </a:cubicBezTo>
                  <a:cubicBezTo>
                    <a:pt x="5698" y="4"/>
                    <a:pt x="5634" y="0"/>
                    <a:pt x="5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a:off x="1541500" y="2103525"/>
              <a:ext cx="198450" cy="83025"/>
            </a:xfrm>
            <a:custGeom>
              <a:rect b="b" l="l" r="r" t="t"/>
              <a:pathLst>
                <a:path extrusionOk="0" h="3321" w="7938">
                  <a:moveTo>
                    <a:pt x="2044" y="0"/>
                  </a:moveTo>
                  <a:lnTo>
                    <a:pt x="0" y="129"/>
                  </a:lnTo>
                  <a:cubicBezTo>
                    <a:pt x="1854" y="2663"/>
                    <a:pt x="3762" y="3321"/>
                    <a:pt x="5242" y="3321"/>
                  </a:cubicBezTo>
                  <a:cubicBezTo>
                    <a:pt x="6838" y="3321"/>
                    <a:pt x="7938" y="2556"/>
                    <a:pt x="7938" y="2556"/>
                  </a:cubicBezTo>
                  <a:lnTo>
                    <a:pt x="7938" y="2556"/>
                  </a:lnTo>
                  <a:cubicBezTo>
                    <a:pt x="7717" y="2614"/>
                    <a:pt x="7487" y="2641"/>
                    <a:pt x="7252" y="2641"/>
                  </a:cubicBezTo>
                  <a:cubicBezTo>
                    <a:pt x="4905" y="2641"/>
                    <a:pt x="2044" y="0"/>
                    <a:pt x="20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3"/>
            <p:cNvSpPr/>
            <p:nvPr/>
          </p:nvSpPr>
          <p:spPr>
            <a:xfrm>
              <a:off x="1499575" y="2086300"/>
              <a:ext cx="215725" cy="175950"/>
            </a:xfrm>
            <a:custGeom>
              <a:rect b="b" l="l" r="r" t="t"/>
              <a:pathLst>
                <a:path extrusionOk="0" h="7038" w="8629">
                  <a:moveTo>
                    <a:pt x="1987" y="0"/>
                  </a:moveTo>
                  <a:lnTo>
                    <a:pt x="0" y="332"/>
                  </a:lnTo>
                  <a:cubicBezTo>
                    <a:pt x="1450" y="6225"/>
                    <a:pt x="5325" y="7037"/>
                    <a:pt x="7352" y="7037"/>
                  </a:cubicBezTo>
                  <a:cubicBezTo>
                    <a:pt x="8125" y="7037"/>
                    <a:pt x="8629" y="6920"/>
                    <a:pt x="8629" y="6920"/>
                  </a:cubicBezTo>
                  <a:cubicBezTo>
                    <a:pt x="3776" y="6597"/>
                    <a:pt x="1987" y="0"/>
                    <a:pt x="19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3"/>
            <p:cNvSpPr/>
            <p:nvPr/>
          </p:nvSpPr>
          <p:spPr>
            <a:xfrm>
              <a:off x="1474850" y="2089925"/>
              <a:ext cx="157600" cy="240800"/>
            </a:xfrm>
            <a:custGeom>
              <a:rect b="b" l="l" r="r" t="t"/>
              <a:pathLst>
                <a:path extrusionOk="0" h="9632" w="6304">
                  <a:moveTo>
                    <a:pt x="14" y="0"/>
                  </a:moveTo>
                  <a:cubicBezTo>
                    <a:pt x="0" y="7884"/>
                    <a:pt x="6304" y="9631"/>
                    <a:pt x="6304" y="9631"/>
                  </a:cubicBezTo>
                  <a:cubicBezTo>
                    <a:pt x="1888" y="6874"/>
                    <a:pt x="1764" y="0"/>
                    <a:pt x="17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3"/>
            <p:cNvSpPr/>
            <p:nvPr/>
          </p:nvSpPr>
          <p:spPr>
            <a:xfrm>
              <a:off x="1250775" y="2063400"/>
              <a:ext cx="205250" cy="71700"/>
            </a:xfrm>
            <a:custGeom>
              <a:rect b="b" l="l" r="r" t="t"/>
              <a:pathLst>
                <a:path extrusionOk="0" h="2868" w="8210">
                  <a:moveTo>
                    <a:pt x="6208" y="1"/>
                  </a:moveTo>
                  <a:cubicBezTo>
                    <a:pt x="6208" y="1"/>
                    <a:pt x="3442" y="1880"/>
                    <a:pt x="1188" y="1880"/>
                  </a:cubicBezTo>
                  <a:cubicBezTo>
                    <a:pt x="767" y="1880"/>
                    <a:pt x="364" y="1815"/>
                    <a:pt x="0" y="1659"/>
                  </a:cubicBezTo>
                  <a:lnTo>
                    <a:pt x="0" y="1659"/>
                  </a:lnTo>
                  <a:cubicBezTo>
                    <a:pt x="0" y="1659"/>
                    <a:pt x="1283" y="2867"/>
                    <a:pt x="3288" y="2867"/>
                  </a:cubicBezTo>
                  <a:cubicBezTo>
                    <a:pt x="4653" y="2867"/>
                    <a:pt x="6352" y="2308"/>
                    <a:pt x="8210" y="428"/>
                  </a:cubicBezTo>
                  <a:lnTo>
                    <a:pt x="62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3"/>
            <p:cNvSpPr/>
            <p:nvPr/>
          </p:nvSpPr>
          <p:spPr>
            <a:xfrm>
              <a:off x="1261625" y="2052700"/>
              <a:ext cx="237700" cy="156300"/>
            </a:xfrm>
            <a:custGeom>
              <a:rect b="b" l="l" r="r" t="t"/>
              <a:pathLst>
                <a:path extrusionOk="0" h="6252" w="9508">
                  <a:moveTo>
                    <a:pt x="7589" y="1"/>
                  </a:moveTo>
                  <a:cubicBezTo>
                    <a:pt x="7589" y="1"/>
                    <a:pt x="5013" y="5882"/>
                    <a:pt x="442" y="5882"/>
                  </a:cubicBezTo>
                  <a:cubicBezTo>
                    <a:pt x="297" y="5882"/>
                    <a:pt x="150" y="5876"/>
                    <a:pt x="0" y="5864"/>
                  </a:cubicBezTo>
                  <a:lnTo>
                    <a:pt x="0" y="5864"/>
                  </a:lnTo>
                  <a:cubicBezTo>
                    <a:pt x="1" y="5864"/>
                    <a:pt x="978" y="6252"/>
                    <a:pt x="2358" y="6252"/>
                  </a:cubicBezTo>
                  <a:cubicBezTo>
                    <a:pt x="4488" y="6252"/>
                    <a:pt x="7577" y="5327"/>
                    <a:pt x="9508" y="621"/>
                  </a:cubicBezTo>
                  <a:lnTo>
                    <a:pt x="75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3"/>
            <p:cNvSpPr/>
            <p:nvPr/>
          </p:nvSpPr>
          <p:spPr>
            <a:xfrm>
              <a:off x="1333000" y="2060775"/>
              <a:ext cx="191050" cy="221425"/>
            </a:xfrm>
            <a:custGeom>
              <a:rect b="b" l="l" r="r" t="t"/>
              <a:pathLst>
                <a:path extrusionOk="0" h="8857" w="7642">
                  <a:moveTo>
                    <a:pt x="5913" y="0"/>
                  </a:moveTo>
                  <a:cubicBezTo>
                    <a:pt x="5913" y="0"/>
                    <a:pt x="4776" y="6780"/>
                    <a:pt x="1" y="8856"/>
                  </a:cubicBezTo>
                  <a:cubicBezTo>
                    <a:pt x="1" y="8856"/>
                    <a:pt x="6494" y="8060"/>
                    <a:pt x="7642" y="258"/>
                  </a:cubicBezTo>
                  <a:lnTo>
                    <a:pt x="59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3"/>
            <p:cNvSpPr/>
            <p:nvPr/>
          </p:nvSpPr>
          <p:spPr>
            <a:xfrm>
              <a:off x="1398000" y="2023575"/>
              <a:ext cx="194600" cy="98050"/>
            </a:xfrm>
            <a:custGeom>
              <a:rect b="b" l="l" r="r" t="t"/>
              <a:pathLst>
                <a:path extrusionOk="0" h="3922" w="7784">
                  <a:moveTo>
                    <a:pt x="3661" y="1"/>
                  </a:moveTo>
                  <a:cubicBezTo>
                    <a:pt x="1586" y="1"/>
                    <a:pt x="1" y="1731"/>
                    <a:pt x="1" y="1731"/>
                  </a:cubicBezTo>
                  <a:cubicBezTo>
                    <a:pt x="1" y="1731"/>
                    <a:pt x="1962" y="3921"/>
                    <a:pt x="4889" y="3921"/>
                  </a:cubicBezTo>
                  <a:cubicBezTo>
                    <a:pt x="5775" y="3921"/>
                    <a:pt x="6749" y="3721"/>
                    <a:pt x="7784" y="3198"/>
                  </a:cubicBezTo>
                  <a:cubicBezTo>
                    <a:pt x="7784" y="3198"/>
                    <a:pt x="6746" y="517"/>
                    <a:pt x="4345" y="65"/>
                  </a:cubicBezTo>
                  <a:cubicBezTo>
                    <a:pt x="4112" y="21"/>
                    <a:pt x="3884" y="1"/>
                    <a:pt x="36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3"/>
            <p:cNvSpPr/>
            <p:nvPr/>
          </p:nvSpPr>
          <p:spPr>
            <a:xfrm>
              <a:off x="1264475" y="1198525"/>
              <a:ext cx="244050" cy="887725"/>
            </a:xfrm>
            <a:custGeom>
              <a:rect b="b" l="l" r="r" t="t"/>
              <a:pathLst>
                <a:path extrusionOk="0" h="35509" w="9762">
                  <a:moveTo>
                    <a:pt x="616" y="0"/>
                  </a:moveTo>
                  <a:cubicBezTo>
                    <a:pt x="316" y="0"/>
                    <a:pt x="0" y="277"/>
                    <a:pt x="131" y="648"/>
                  </a:cubicBezTo>
                  <a:cubicBezTo>
                    <a:pt x="4038" y="11653"/>
                    <a:pt x="7738" y="23387"/>
                    <a:pt x="8781" y="35097"/>
                  </a:cubicBezTo>
                  <a:cubicBezTo>
                    <a:pt x="8806" y="35378"/>
                    <a:pt x="9017" y="35509"/>
                    <a:pt x="9235" y="35509"/>
                  </a:cubicBezTo>
                  <a:cubicBezTo>
                    <a:pt x="9494" y="35509"/>
                    <a:pt x="9761" y="35323"/>
                    <a:pt x="9731" y="34988"/>
                  </a:cubicBezTo>
                  <a:cubicBezTo>
                    <a:pt x="8683" y="23207"/>
                    <a:pt x="4955" y="11369"/>
                    <a:pt x="1025" y="299"/>
                  </a:cubicBezTo>
                  <a:cubicBezTo>
                    <a:pt x="950" y="89"/>
                    <a:pt x="786" y="0"/>
                    <a:pt x="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23"/>
          <p:cNvGrpSpPr/>
          <p:nvPr/>
        </p:nvGrpSpPr>
        <p:grpSpPr>
          <a:xfrm>
            <a:off x="1395525" y="4203275"/>
            <a:ext cx="371350" cy="579000"/>
            <a:chOff x="2041875" y="1255825"/>
            <a:chExt cx="371350" cy="579000"/>
          </a:xfrm>
        </p:grpSpPr>
        <p:sp>
          <p:nvSpPr>
            <p:cNvPr id="880" name="Google Shape;880;p23"/>
            <p:cNvSpPr/>
            <p:nvPr/>
          </p:nvSpPr>
          <p:spPr>
            <a:xfrm>
              <a:off x="2041875" y="1582025"/>
              <a:ext cx="48825" cy="63575"/>
            </a:xfrm>
            <a:custGeom>
              <a:rect b="b" l="l" r="r" t="t"/>
              <a:pathLst>
                <a:path extrusionOk="0" h="2543" w="1953">
                  <a:moveTo>
                    <a:pt x="697" y="1"/>
                  </a:moveTo>
                  <a:cubicBezTo>
                    <a:pt x="580" y="1"/>
                    <a:pt x="465" y="28"/>
                    <a:pt x="371" y="84"/>
                  </a:cubicBezTo>
                  <a:cubicBezTo>
                    <a:pt x="47" y="275"/>
                    <a:pt x="1" y="645"/>
                    <a:pt x="142" y="961"/>
                  </a:cubicBezTo>
                  <a:cubicBezTo>
                    <a:pt x="330" y="1383"/>
                    <a:pt x="518" y="1808"/>
                    <a:pt x="706" y="2230"/>
                  </a:cubicBezTo>
                  <a:cubicBezTo>
                    <a:pt x="799" y="2439"/>
                    <a:pt x="1030" y="2542"/>
                    <a:pt x="1256" y="2542"/>
                  </a:cubicBezTo>
                  <a:cubicBezTo>
                    <a:pt x="1373" y="2542"/>
                    <a:pt x="1489" y="2514"/>
                    <a:pt x="1583" y="2459"/>
                  </a:cubicBezTo>
                  <a:cubicBezTo>
                    <a:pt x="1910" y="2268"/>
                    <a:pt x="1953" y="1900"/>
                    <a:pt x="1812" y="1582"/>
                  </a:cubicBezTo>
                  <a:cubicBezTo>
                    <a:pt x="1624" y="1160"/>
                    <a:pt x="1436" y="736"/>
                    <a:pt x="1248" y="313"/>
                  </a:cubicBezTo>
                  <a:cubicBezTo>
                    <a:pt x="1155" y="104"/>
                    <a:pt x="923" y="1"/>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3"/>
            <p:cNvSpPr/>
            <p:nvPr/>
          </p:nvSpPr>
          <p:spPr>
            <a:xfrm>
              <a:off x="2099275" y="1544000"/>
              <a:ext cx="53725" cy="71900"/>
            </a:xfrm>
            <a:custGeom>
              <a:rect b="b" l="l" r="r" t="t"/>
              <a:pathLst>
                <a:path extrusionOk="0" h="2876" w="2149">
                  <a:moveTo>
                    <a:pt x="702" y="1"/>
                  </a:moveTo>
                  <a:cubicBezTo>
                    <a:pt x="586" y="1"/>
                    <a:pt x="472" y="28"/>
                    <a:pt x="378" y="84"/>
                  </a:cubicBezTo>
                  <a:cubicBezTo>
                    <a:pt x="57" y="273"/>
                    <a:pt x="1" y="646"/>
                    <a:pt x="149" y="961"/>
                  </a:cubicBezTo>
                  <a:cubicBezTo>
                    <a:pt x="397" y="1495"/>
                    <a:pt x="647" y="2030"/>
                    <a:pt x="895" y="2563"/>
                  </a:cubicBezTo>
                  <a:cubicBezTo>
                    <a:pt x="992" y="2770"/>
                    <a:pt x="1223" y="2875"/>
                    <a:pt x="1448" y="2875"/>
                  </a:cubicBezTo>
                  <a:cubicBezTo>
                    <a:pt x="1564" y="2875"/>
                    <a:pt x="1678" y="2848"/>
                    <a:pt x="1772" y="2792"/>
                  </a:cubicBezTo>
                  <a:cubicBezTo>
                    <a:pt x="2093" y="2604"/>
                    <a:pt x="2148" y="2230"/>
                    <a:pt x="2002" y="1915"/>
                  </a:cubicBezTo>
                  <a:cubicBezTo>
                    <a:pt x="1754" y="1382"/>
                    <a:pt x="1503" y="847"/>
                    <a:pt x="1254" y="313"/>
                  </a:cubicBezTo>
                  <a:cubicBezTo>
                    <a:pt x="1157" y="106"/>
                    <a:pt x="927" y="1"/>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3"/>
            <p:cNvSpPr/>
            <p:nvPr/>
          </p:nvSpPr>
          <p:spPr>
            <a:xfrm>
              <a:off x="2164900" y="1477300"/>
              <a:ext cx="52450" cy="74900"/>
            </a:xfrm>
            <a:custGeom>
              <a:rect b="b" l="l" r="r" t="t"/>
              <a:pathLst>
                <a:path extrusionOk="0" h="2996" w="2098">
                  <a:moveTo>
                    <a:pt x="730" y="1"/>
                  </a:moveTo>
                  <a:cubicBezTo>
                    <a:pt x="676" y="1"/>
                    <a:pt x="620" y="8"/>
                    <a:pt x="563" y="24"/>
                  </a:cubicBezTo>
                  <a:cubicBezTo>
                    <a:pt x="254" y="108"/>
                    <a:pt x="0" y="485"/>
                    <a:pt x="118" y="811"/>
                  </a:cubicBezTo>
                  <a:lnTo>
                    <a:pt x="743" y="2526"/>
                  </a:lnTo>
                  <a:cubicBezTo>
                    <a:pt x="842" y="2797"/>
                    <a:pt x="1080" y="2995"/>
                    <a:pt x="1362" y="2995"/>
                  </a:cubicBezTo>
                  <a:cubicBezTo>
                    <a:pt x="1417" y="2995"/>
                    <a:pt x="1473" y="2988"/>
                    <a:pt x="1530" y="2972"/>
                  </a:cubicBezTo>
                  <a:cubicBezTo>
                    <a:pt x="1844" y="2886"/>
                    <a:pt x="2097" y="2510"/>
                    <a:pt x="1976" y="2185"/>
                  </a:cubicBezTo>
                  <a:lnTo>
                    <a:pt x="1351" y="471"/>
                  </a:lnTo>
                  <a:cubicBezTo>
                    <a:pt x="1253" y="198"/>
                    <a:pt x="1013" y="1"/>
                    <a:pt x="7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3"/>
            <p:cNvSpPr/>
            <p:nvPr/>
          </p:nvSpPr>
          <p:spPr>
            <a:xfrm>
              <a:off x="2210275" y="1413425"/>
              <a:ext cx="57900" cy="48425"/>
            </a:xfrm>
            <a:custGeom>
              <a:rect b="b" l="l" r="r" t="t"/>
              <a:pathLst>
                <a:path extrusionOk="0" h="1937" w="2316">
                  <a:moveTo>
                    <a:pt x="757" y="0"/>
                  </a:moveTo>
                  <a:cubicBezTo>
                    <a:pt x="526" y="0"/>
                    <a:pt x="281" y="131"/>
                    <a:pt x="180" y="322"/>
                  </a:cubicBezTo>
                  <a:cubicBezTo>
                    <a:pt x="1" y="660"/>
                    <a:pt x="122" y="984"/>
                    <a:pt x="409" y="1200"/>
                  </a:cubicBezTo>
                  <a:cubicBezTo>
                    <a:pt x="693" y="1414"/>
                    <a:pt x="976" y="1628"/>
                    <a:pt x="1260" y="1843"/>
                  </a:cubicBezTo>
                  <a:cubicBezTo>
                    <a:pt x="1346" y="1908"/>
                    <a:pt x="1451" y="1937"/>
                    <a:pt x="1559" y="1937"/>
                  </a:cubicBezTo>
                  <a:cubicBezTo>
                    <a:pt x="1791" y="1937"/>
                    <a:pt x="2036" y="1806"/>
                    <a:pt x="2138" y="1614"/>
                  </a:cubicBezTo>
                  <a:cubicBezTo>
                    <a:pt x="2315" y="1276"/>
                    <a:pt x="2194" y="954"/>
                    <a:pt x="1909" y="737"/>
                  </a:cubicBezTo>
                  <a:cubicBezTo>
                    <a:pt x="1624" y="523"/>
                    <a:pt x="1341" y="309"/>
                    <a:pt x="1056" y="93"/>
                  </a:cubicBezTo>
                  <a:cubicBezTo>
                    <a:pt x="970" y="29"/>
                    <a:pt x="865" y="0"/>
                    <a:pt x="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p:nvPr/>
          </p:nvSpPr>
          <p:spPr>
            <a:xfrm>
              <a:off x="2242950" y="1349050"/>
              <a:ext cx="70700" cy="32100"/>
            </a:xfrm>
            <a:custGeom>
              <a:rect b="b" l="l" r="r" t="t"/>
              <a:pathLst>
                <a:path extrusionOk="0" h="1284" w="2828">
                  <a:moveTo>
                    <a:pt x="826" y="1"/>
                  </a:moveTo>
                  <a:cubicBezTo>
                    <a:pt x="1" y="1"/>
                    <a:pt x="1" y="1283"/>
                    <a:pt x="826" y="1283"/>
                  </a:cubicBezTo>
                  <a:lnTo>
                    <a:pt x="2002" y="1283"/>
                  </a:lnTo>
                  <a:cubicBezTo>
                    <a:pt x="2827" y="1283"/>
                    <a:pt x="2827" y="1"/>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3"/>
            <p:cNvSpPr/>
            <p:nvPr/>
          </p:nvSpPr>
          <p:spPr>
            <a:xfrm>
              <a:off x="2283275" y="1255825"/>
              <a:ext cx="62050" cy="37025"/>
            </a:xfrm>
            <a:custGeom>
              <a:rect b="b" l="l" r="r" t="t"/>
              <a:pathLst>
                <a:path extrusionOk="0" h="1481" w="2482">
                  <a:moveTo>
                    <a:pt x="1758" y="0"/>
                  </a:moveTo>
                  <a:cubicBezTo>
                    <a:pt x="1707" y="0"/>
                    <a:pt x="1655" y="5"/>
                    <a:pt x="1604" y="16"/>
                  </a:cubicBezTo>
                  <a:cubicBezTo>
                    <a:pt x="1248" y="86"/>
                    <a:pt x="892" y="159"/>
                    <a:pt x="535" y="230"/>
                  </a:cubicBezTo>
                  <a:cubicBezTo>
                    <a:pt x="196" y="299"/>
                    <a:pt x="0" y="702"/>
                    <a:pt x="89" y="1018"/>
                  </a:cubicBezTo>
                  <a:cubicBezTo>
                    <a:pt x="173" y="1317"/>
                    <a:pt x="439" y="1480"/>
                    <a:pt x="725" y="1480"/>
                  </a:cubicBezTo>
                  <a:cubicBezTo>
                    <a:pt x="776" y="1480"/>
                    <a:pt x="827" y="1475"/>
                    <a:pt x="878" y="1465"/>
                  </a:cubicBezTo>
                  <a:cubicBezTo>
                    <a:pt x="1234" y="1393"/>
                    <a:pt x="1590" y="1321"/>
                    <a:pt x="1946" y="1249"/>
                  </a:cubicBezTo>
                  <a:cubicBezTo>
                    <a:pt x="2286" y="1180"/>
                    <a:pt x="2481" y="778"/>
                    <a:pt x="2392" y="462"/>
                  </a:cubicBezTo>
                  <a:cubicBezTo>
                    <a:pt x="2309" y="162"/>
                    <a:pt x="2046" y="0"/>
                    <a:pt x="17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p:nvPr/>
          </p:nvSpPr>
          <p:spPr>
            <a:xfrm>
              <a:off x="2104375" y="1669550"/>
              <a:ext cx="64925" cy="58475"/>
            </a:xfrm>
            <a:custGeom>
              <a:rect b="b" l="l" r="r" t="t"/>
              <a:pathLst>
                <a:path extrusionOk="0" h="2339" w="2597">
                  <a:moveTo>
                    <a:pt x="700" y="1"/>
                  </a:moveTo>
                  <a:cubicBezTo>
                    <a:pt x="540" y="1"/>
                    <a:pt x="382" y="59"/>
                    <a:pt x="258" y="182"/>
                  </a:cubicBezTo>
                  <a:cubicBezTo>
                    <a:pt x="21" y="418"/>
                    <a:pt x="0" y="853"/>
                    <a:pt x="258" y="1089"/>
                  </a:cubicBezTo>
                  <a:cubicBezTo>
                    <a:pt x="650" y="1443"/>
                    <a:pt x="1041" y="1801"/>
                    <a:pt x="1432" y="2157"/>
                  </a:cubicBezTo>
                  <a:cubicBezTo>
                    <a:pt x="1563" y="2276"/>
                    <a:pt x="1731" y="2339"/>
                    <a:pt x="1897" y="2339"/>
                  </a:cubicBezTo>
                  <a:cubicBezTo>
                    <a:pt x="2057" y="2339"/>
                    <a:pt x="2215" y="2281"/>
                    <a:pt x="2339" y="2157"/>
                  </a:cubicBezTo>
                  <a:cubicBezTo>
                    <a:pt x="2576" y="1920"/>
                    <a:pt x="2597" y="1485"/>
                    <a:pt x="2339" y="1251"/>
                  </a:cubicBezTo>
                  <a:cubicBezTo>
                    <a:pt x="1947" y="896"/>
                    <a:pt x="1554" y="538"/>
                    <a:pt x="1163" y="182"/>
                  </a:cubicBezTo>
                  <a:cubicBezTo>
                    <a:pt x="1033" y="64"/>
                    <a:pt x="866" y="1"/>
                    <a:pt x="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3"/>
            <p:cNvSpPr/>
            <p:nvPr/>
          </p:nvSpPr>
          <p:spPr>
            <a:xfrm>
              <a:off x="2179250" y="1629375"/>
              <a:ext cx="48600" cy="48000"/>
            </a:xfrm>
            <a:custGeom>
              <a:rect b="b" l="l" r="r" t="t"/>
              <a:pathLst>
                <a:path extrusionOk="0" h="1920" w="1944">
                  <a:moveTo>
                    <a:pt x="717" y="1"/>
                  </a:moveTo>
                  <a:cubicBezTo>
                    <a:pt x="542" y="1"/>
                    <a:pt x="365" y="65"/>
                    <a:pt x="253" y="187"/>
                  </a:cubicBezTo>
                  <a:cubicBezTo>
                    <a:pt x="1" y="463"/>
                    <a:pt x="22" y="817"/>
                    <a:pt x="253" y="1092"/>
                  </a:cubicBezTo>
                  <a:cubicBezTo>
                    <a:pt x="430" y="1306"/>
                    <a:pt x="608" y="1520"/>
                    <a:pt x="786" y="1733"/>
                  </a:cubicBezTo>
                  <a:cubicBezTo>
                    <a:pt x="892" y="1859"/>
                    <a:pt x="1059" y="1919"/>
                    <a:pt x="1227" y="1919"/>
                  </a:cubicBezTo>
                  <a:cubicBezTo>
                    <a:pt x="1402" y="1919"/>
                    <a:pt x="1579" y="1854"/>
                    <a:pt x="1691" y="1733"/>
                  </a:cubicBezTo>
                  <a:cubicBezTo>
                    <a:pt x="1944" y="1458"/>
                    <a:pt x="1921" y="1101"/>
                    <a:pt x="1691" y="826"/>
                  </a:cubicBezTo>
                  <a:cubicBezTo>
                    <a:pt x="1514" y="612"/>
                    <a:pt x="1335" y="398"/>
                    <a:pt x="1158" y="187"/>
                  </a:cubicBezTo>
                  <a:cubicBezTo>
                    <a:pt x="1052" y="61"/>
                    <a:pt x="885" y="1"/>
                    <a:pt x="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3"/>
            <p:cNvSpPr/>
            <p:nvPr/>
          </p:nvSpPr>
          <p:spPr>
            <a:xfrm>
              <a:off x="2240350" y="1567925"/>
              <a:ext cx="57000" cy="53225"/>
            </a:xfrm>
            <a:custGeom>
              <a:rect b="b" l="l" r="r" t="t"/>
              <a:pathLst>
                <a:path extrusionOk="0" h="2129" w="2280">
                  <a:moveTo>
                    <a:pt x="706" y="0"/>
                  </a:moveTo>
                  <a:cubicBezTo>
                    <a:pt x="594" y="0"/>
                    <a:pt x="484" y="28"/>
                    <a:pt x="392" y="88"/>
                  </a:cubicBezTo>
                  <a:cubicBezTo>
                    <a:pt x="88" y="285"/>
                    <a:pt x="1" y="646"/>
                    <a:pt x="164" y="966"/>
                  </a:cubicBezTo>
                  <a:cubicBezTo>
                    <a:pt x="400" y="1426"/>
                    <a:pt x="790" y="1814"/>
                    <a:pt x="1248" y="2049"/>
                  </a:cubicBezTo>
                  <a:cubicBezTo>
                    <a:pt x="1350" y="2101"/>
                    <a:pt x="1465" y="2128"/>
                    <a:pt x="1578" y="2128"/>
                  </a:cubicBezTo>
                  <a:cubicBezTo>
                    <a:pt x="1798" y="2128"/>
                    <a:pt x="2014" y="2029"/>
                    <a:pt x="2124" y="1820"/>
                  </a:cubicBezTo>
                  <a:cubicBezTo>
                    <a:pt x="2280" y="1527"/>
                    <a:pt x="2213" y="1105"/>
                    <a:pt x="1895" y="943"/>
                  </a:cubicBezTo>
                  <a:cubicBezTo>
                    <a:pt x="1815" y="903"/>
                    <a:pt x="1740" y="856"/>
                    <a:pt x="1664" y="807"/>
                  </a:cubicBezTo>
                  <a:cubicBezTo>
                    <a:pt x="1655" y="801"/>
                    <a:pt x="1648" y="796"/>
                    <a:pt x="1642" y="792"/>
                  </a:cubicBezTo>
                  <a:lnTo>
                    <a:pt x="1642" y="792"/>
                  </a:lnTo>
                  <a:cubicBezTo>
                    <a:pt x="1637" y="788"/>
                    <a:pt x="1631" y="782"/>
                    <a:pt x="1624" y="776"/>
                  </a:cubicBezTo>
                  <a:cubicBezTo>
                    <a:pt x="1592" y="746"/>
                    <a:pt x="1557" y="716"/>
                    <a:pt x="1526" y="684"/>
                  </a:cubicBezTo>
                  <a:cubicBezTo>
                    <a:pt x="1494" y="652"/>
                    <a:pt x="1465" y="620"/>
                    <a:pt x="1435" y="587"/>
                  </a:cubicBezTo>
                  <a:cubicBezTo>
                    <a:pt x="1429" y="581"/>
                    <a:pt x="1424" y="576"/>
                    <a:pt x="1421" y="572"/>
                  </a:cubicBezTo>
                  <a:lnTo>
                    <a:pt x="1421" y="572"/>
                  </a:lnTo>
                  <a:cubicBezTo>
                    <a:pt x="1420" y="571"/>
                    <a:pt x="1420" y="570"/>
                    <a:pt x="1419" y="570"/>
                  </a:cubicBezTo>
                  <a:cubicBezTo>
                    <a:pt x="1367" y="486"/>
                    <a:pt x="1314" y="406"/>
                    <a:pt x="1268" y="318"/>
                  </a:cubicBezTo>
                  <a:cubicBezTo>
                    <a:pt x="1166" y="117"/>
                    <a:pt x="932" y="0"/>
                    <a:pt x="7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
            <p:cNvSpPr/>
            <p:nvPr/>
          </p:nvSpPr>
          <p:spPr>
            <a:xfrm>
              <a:off x="2285500" y="1469750"/>
              <a:ext cx="48925" cy="45100"/>
            </a:xfrm>
            <a:custGeom>
              <a:rect b="b" l="l" r="r" t="t"/>
              <a:pathLst>
                <a:path extrusionOk="0" h="1804" w="1957">
                  <a:moveTo>
                    <a:pt x="696" y="0"/>
                  </a:moveTo>
                  <a:cubicBezTo>
                    <a:pt x="532" y="0"/>
                    <a:pt x="370" y="59"/>
                    <a:pt x="255" y="185"/>
                  </a:cubicBezTo>
                  <a:cubicBezTo>
                    <a:pt x="23" y="437"/>
                    <a:pt x="0" y="838"/>
                    <a:pt x="255" y="1090"/>
                  </a:cubicBezTo>
                  <a:cubicBezTo>
                    <a:pt x="436" y="1266"/>
                    <a:pt x="615" y="1441"/>
                    <a:pt x="795" y="1620"/>
                  </a:cubicBezTo>
                  <a:cubicBezTo>
                    <a:pt x="917" y="1740"/>
                    <a:pt x="1089" y="1804"/>
                    <a:pt x="1260" y="1804"/>
                  </a:cubicBezTo>
                  <a:cubicBezTo>
                    <a:pt x="1423" y="1804"/>
                    <a:pt x="1585" y="1745"/>
                    <a:pt x="1700" y="1620"/>
                  </a:cubicBezTo>
                  <a:cubicBezTo>
                    <a:pt x="1934" y="1365"/>
                    <a:pt x="1957" y="964"/>
                    <a:pt x="1700" y="714"/>
                  </a:cubicBezTo>
                  <a:cubicBezTo>
                    <a:pt x="1521" y="538"/>
                    <a:pt x="1341" y="362"/>
                    <a:pt x="1162" y="185"/>
                  </a:cubicBezTo>
                  <a:cubicBezTo>
                    <a:pt x="1039" y="65"/>
                    <a:pt x="867" y="0"/>
                    <a:pt x="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3"/>
            <p:cNvSpPr/>
            <p:nvPr/>
          </p:nvSpPr>
          <p:spPr>
            <a:xfrm>
              <a:off x="2328700" y="1394950"/>
              <a:ext cx="59000" cy="40200"/>
            </a:xfrm>
            <a:custGeom>
              <a:rect b="b" l="l" r="r" t="t"/>
              <a:pathLst>
                <a:path extrusionOk="0" h="1608" w="2360">
                  <a:moveTo>
                    <a:pt x="704" y="0"/>
                  </a:moveTo>
                  <a:cubicBezTo>
                    <a:pt x="427" y="0"/>
                    <a:pt x="143" y="204"/>
                    <a:pt x="82" y="473"/>
                  </a:cubicBezTo>
                  <a:cubicBezTo>
                    <a:pt x="1" y="826"/>
                    <a:pt x="189" y="1147"/>
                    <a:pt x="528" y="1260"/>
                  </a:cubicBezTo>
                  <a:cubicBezTo>
                    <a:pt x="849" y="1367"/>
                    <a:pt x="1169" y="1474"/>
                    <a:pt x="1490" y="1581"/>
                  </a:cubicBezTo>
                  <a:cubicBezTo>
                    <a:pt x="1543" y="1599"/>
                    <a:pt x="1599" y="1608"/>
                    <a:pt x="1655" y="1608"/>
                  </a:cubicBezTo>
                  <a:cubicBezTo>
                    <a:pt x="1931" y="1608"/>
                    <a:pt x="2216" y="1404"/>
                    <a:pt x="2278" y="1135"/>
                  </a:cubicBezTo>
                  <a:cubicBezTo>
                    <a:pt x="2359" y="780"/>
                    <a:pt x="2171" y="459"/>
                    <a:pt x="1832" y="346"/>
                  </a:cubicBezTo>
                  <a:cubicBezTo>
                    <a:pt x="1511" y="239"/>
                    <a:pt x="1191" y="132"/>
                    <a:pt x="870" y="27"/>
                  </a:cubicBezTo>
                  <a:cubicBezTo>
                    <a:pt x="817" y="9"/>
                    <a:pt x="761" y="0"/>
                    <a:pt x="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3"/>
            <p:cNvSpPr/>
            <p:nvPr/>
          </p:nvSpPr>
          <p:spPr>
            <a:xfrm>
              <a:off x="2351875" y="1322650"/>
              <a:ext cx="49925" cy="42725"/>
            </a:xfrm>
            <a:custGeom>
              <a:rect b="b" l="l" r="r" t="t"/>
              <a:pathLst>
                <a:path extrusionOk="0" h="1709" w="1997">
                  <a:moveTo>
                    <a:pt x="732" y="1"/>
                  </a:moveTo>
                  <a:cubicBezTo>
                    <a:pt x="575" y="1"/>
                    <a:pt x="388" y="71"/>
                    <a:pt x="280" y="187"/>
                  </a:cubicBezTo>
                  <a:cubicBezTo>
                    <a:pt x="66" y="421"/>
                    <a:pt x="0" y="870"/>
                    <a:pt x="280" y="1094"/>
                  </a:cubicBezTo>
                  <a:cubicBezTo>
                    <a:pt x="457" y="1237"/>
                    <a:pt x="634" y="1378"/>
                    <a:pt x="812" y="1522"/>
                  </a:cubicBezTo>
                  <a:cubicBezTo>
                    <a:pt x="949" y="1632"/>
                    <a:pt x="1082" y="1708"/>
                    <a:pt x="1266" y="1708"/>
                  </a:cubicBezTo>
                  <a:cubicBezTo>
                    <a:pt x="1422" y="1708"/>
                    <a:pt x="1610" y="1638"/>
                    <a:pt x="1718" y="1522"/>
                  </a:cubicBezTo>
                  <a:cubicBezTo>
                    <a:pt x="1932" y="1288"/>
                    <a:pt x="1996" y="838"/>
                    <a:pt x="1718" y="615"/>
                  </a:cubicBezTo>
                  <a:cubicBezTo>
                    <a:pt x="1541" y="473"/>
                    <a:pt x="1362" y="331"/>
                    <a:pt x="1185" y="187"/>
                  </a:cubicBezTo>
                  <a:cubicBezTo>
                    <a:pt x="1047" y="77"/>
                    <a:pt x="916" y="1"/>
                    <a:pt x="7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3"/>
            <p:cNvSpPr/>
            <p:nvPr/>
          </p:nvSpPr>
          <p:spPr>
            <a:xfrm>
              <a:off x="2160525" y="1784275"/>
              <a:ext cx="54000" cy="50550"/>
            </a:xfrm>
            <a:custGeom>
              <a:rect b="b" l="l" r="r" t="t"/>
              <a:pathLst>
                <a:path extrusionOk="0" h="2022" w="2160">
                  <a:moveTo>
                    <a:pt x="695" y="1"/>
                  </a:moveTo>
                  <a:cubicBezTo>
                    <a:pt x="531" y="1"/>
                    <a:pt x="367" y="60"/>
                    <a:pt x="253" y="185"/>
                  </a:cubicBezTo>
                  <a:cubicBezTo>
                    <a:pt x="19" y="439"/>
                    <a:pt x="1" y="836"/>
                    <a:pt x="253" y="1091"/>
                  </a:cubicBezTo>
                  <a:lnTo>
                    <a:pt x="1001" y="1837"/>
                  </a:lnTo>
                  <a:cubicBezTo>
                    <a:pt x="1121" y="1958"/>
                    <a:pt x="1293" y="2021"/>
                    <a:pt x="1463" y="2021"/>
                  </a:cubicBezTo>
                  <a:cubicBezTo>
                    <a:pt x="1628" y="2021"/>
                    <a:pt x="1791" y="1962"/>
                    <a:pt x="1905" y="1837"/>
                  </a:cubicBezTo>
                  <a:cubicBezTo>
                    <a:pt x="2141" y="1582"/>
                    <a:pt x="2159" y="1184"/>
                    <a:pt x="1905" y="932"/>
                  </a:cubicBezTo>
                  <a:lnTo>
                    <a:pt x="1158" y="185"/>
                  </a:lnTo>
                  <a:cubicBezTo>
                    <a:pt x="1037" y="64"/>
                    <a:pt x="866" y="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3"/>
            <p:cNvSpPr/>
            <p:nvPr/>
          </p:nvSpPr>
          <p:spPr>
            <a:xfrm>
              <a:off x="2233100" y="1717525"/>
              <a:ext cx="39700" cy="58650"/>
            </a:xfrm>
            <a:custGeom>
              <a:rect b="b" l="l" r="r" t="t"/>
              <a:pathLst>
                <a:path extrusionOk="0" h="2346" w="1588">
                  <a:moveTo>
                    <a:pt x="674" y="0"/>
                  </a:moveTo>
                  <a:cubicBezTo>
                    <a:pt x="620" y="0"/>
                    <a:pt x="567" y="7"/>
                    <a:pt x="516" y="21"/>
                  </a:cubicBezTo>
                  <a:cubicBezTo>
                    <a:pt x="163" y="117"/>
                    <a:pt x="1" y="467"/>
                    <a:pt x="69" y="808"/>
                  </a:cubicBezTo>
                  <a:cubicBezTo>
                    <a:pt x="140" y="1164"/>
                    <a:pt x="211" y="1522"/>
                    <a:pt x="282" y="1877"/>
                  </a:cubicBezTo>
                  <a:cubicBezTo>
                    <a:pt x="341" y="2163"/>
                    <a:pt x="633" y="2345"/>
                    <a:pt x="914" y="2345"/>
                  </a:cubicBezTo>
                  <a:cubicBezTo>
                    <a:pt x="967" y="2345"/>
                    <a:pt x="1021" y="2339"/>
                    <a:pt x="1072" y="2324"/>
                  </a:cubicBezTo>
                  <a:cubicBezTo>
                    <a:pt x="1425" y="2227"/>
                    <a:pt x="1587" y="1877"/>
                    <a:pt x="1518" y="1537"/>
                  </a:cubicBezTo>
                  <a:cubicBezTo>
                    <a:pt x="1448" y="1181"/>
                    <a:pt x="1375" y="824"/>
                    <a:pt x="1304" y="469"/>
                  </a:cubicBezTo>
                  <a:cubicBezTo>
                    <a:pt x="1247" y="183"/>
                    <a:pt x="954" y="0"/>
                    <a:pt x="6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3"/>
            <p:cNvSpPr/>
            <p:nvPr/>
          </p:nvSpPr>
          <p:spPr>
            <a:xfrm>
              <a:off x="2273875" y="1664625"/>
              <a:ext cx="60925" cy="63650"/>
            </a:xfrm>
            <a:custGeom>
              <a:rect b="b" l="l" r="r" t="t"/>
              <a:pathLst>
                <a:path extrusionOk="0" h="2546" w="2437">
                  <a:moveTo>
                    <a:pt x="882" y="0"/>
                  </a:moveTo>
                  <a:cubicBezTo>
                    <a:pt x="444" y="0"/>
                    <a:pt x="1" y="461"/>
                    <a:pt x="291" y="957"/>
                  </a:cubicBezTo>
                  <a:cubicBezTo>
                    <a:pt x="541" y="1384"/>
                    <a:pt x="789" y="1811"/>
                    <a:pt x="1040" y="2236"/>
                  </a:cubicBezTo>
                  <a:cubicBezTo>
                    <a:pt x="1168" y="2455"/>
                    <a:pt x="1361" y="2545"/>
                    <a:pt x="1555" y="2545"/>
                  </a:cubicBezTo>
                  <a:cubicBezTo>
                    <a:pt x="1994" y="2545"/>
                    <a:pt x="2437" y="2084"/>
                    <a:pt x="2146" y="1588"/>
                  </a:cubicBezTo>
                  <a:cubicBezTo>
                    <a:pt x="1896" y="1163"/>
                    <a:pt x="1647" y="735"/>
                    <a:pt x="1397" y="309"/>
                  </a:cubicBezTo>
                  <a:cubicBezTo>
                    <a:pt x="1269" y="91"/>
                    <a:pt x="1076" y="0"/>
                    <a:pt x="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3"/>
            <p:cNvSpPr/>
            <p:nvPr/>
          </p:nvSpPr>
          <p:spPr>
            <a:xfrm>
              <a:off x="2332575" y="1578800"/>
              <a:ext cx="50425" cy="66825"/>
            </a:xfrm>
            <a:custGeom>
              <a:rect b="b" l="l" r="r" t="t"/>
              <a:pathLst>
                <a:path extrusionOk="0" h="2673" w="2017">
                  <a:moveTo>
                    <a:pt x="741" y="1"/>
                  </a:moveTo>
                  <a:cubicBezTo>
                    <a:pt x="686" y="1"/>
                    <a:pt x="630" y="8"/>
                    <a:pt x="572" y="25"/>
                  </a:cubicBezTo>
                  <a:cubicBezTo>
                    <a:pt x="265" y="110"/>
                    <a:pt x="0" y="488"/>
                    <a:pt x="124" y="813"/>
                  </a:cubicBezTo>
                  <a:cubicBezTo>
                    <a:pt x="303" y="1275"/>
                    <a:pt x="480" y="1740"/>
                    <a:pt x="657" y="2203"/>
                  </a:cubicBezTo>
                  <a:cubicBezTo>
                    <a:pt x="761" y="2473"/>
                    <a:pt x="994" y="2673"/>
                    <a:pt x="1275" y="2673"/>
                  </a:cubicBezTo>
                  <a:cubicBezTo>
                    <a:pt x="1330" y="2673"/>
                    <a:pt x="1387" y="2665"/>
                    <a:pt x="1445" y="2649"/>
                  </a:cubicBezTo>
                  <a:cubicBezTo>
                    <a:pt x="1755" y="2565"/>
                    <a:pt x="2016" y="2188"/>
                    <a:pt x="1892" y="1860"/>
                  </a:cubicBezTo>
                  <a:cubicBezTo>
                    <a:pt x="1714" y="1397"/>
                    <a:pt x="1536" y="934"/>
                    <a:pt x="1359" y="471"/>
                  </a:cubicBezTo>
                  <a:cubicBezTo>
                    <a:pt x="1255" y="201"/>
                    <a:pt x="1022" y="1"/>
                    <a:pt x="7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a:off x="2364925" y="1509175"/>
              <a:ext cx="48300" cy="48150"/>
            </a:xfrm>
            <a:custGeom>
              <a:rect b="b" l="l" r="r" t="t"/>
              <a:pathLst>
                <a:path extrusionOk="0" h="1926" w="1932">
                  <a:moveTo>
                    <a:pt x="734" y="1"/>
                  </a:moveTo>
                  <a:cubicBezTo>
                    <a:pt x="630" y="1"/>
                    <a:pt x="525" y="28"/>
                    <a:pt x="429" y="91"/>
                  </a:cubicBezTo>
                  <a:cubicBezTo>
                    <a:pt x="151" y="269"/>
                    <a:pt x="1" y="668"/>
                    <a:pt x="200" y="968"/>
                  </a:cubicBezTo>
                  <a:cubicBezTo>
                    <a:pt x="342" y="1182"/>
                    <a:pt x="484" y="1396"/>
                    <a:pt x="626" y="1607"/>
                  </a:cubicBezTo>
                  <a:cubicBezTo>
                    <a:pt x="753" y="1798"/>
                    <a:pt x="974" y="1926"/>
                    <a:pt x="1198" y="1926"/>
                  </a:cubicBezTo>
                  <a:cubicBezTo>
                    <a:pt x="1302" y="1926"/>
                    <a:pt x="1407" y="1898"/>
                    <a:pt x="1503" y="1836"/>
                  </a:cubicBezTo>
                  <a:cubicBezTo>
                    <a:pt x="1780" y="1657"/>
                    <a:pt x="1931" y="1258"/>
                    <a:pt x="1733" y="960"/>
                  </a:cubicBezTo>
                  <a:cubicBezTo>
                    <a:pt x="1589" y="745"/>
                    <a:pt x="1448" y="531"/>
                    <a:pt x="1305" y="320"/>
                  </a:cubicBezTo>
                  <a:cubicBezTo>
                    <a:pt x="1178" y="129"/>
                    <a:pt x="957"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3"/>
          <p:cNvGrpSpPr/>
          <p:nvPr/>
        </p:nvGrpSpPr>
        <p:grpSpPr>
          <a:xfrm>
            <a:off x="7635525" y="418725"/>
            <a:ext cx="1066300" cy="739650"/>
            <a:chOff x="525425" y="2571975"/>
            <a:chExt cx="1066300" cy="739650"/>
          </a:xfrm>
        </p:grpSpPr>
        <p:sp>
          <p:nvSpPr>
            <p:cNvPr id="898" name="Google Shape;898;p23"/>
            <p:cNvSpPr/>
            <p:nvPr/>
          </p:nvSpPr>
          <p:spPr>
            <a:xfrm>
              <a:off x="1021700" y="2725175"/>
              <a:ext cx="570025" cy="303250"/>
            </a:xfrm>
            <a:custGeom>
              <a:rect b="b" l="l" r="r" t="t"/>
              <a:pathLst>
                <a:path extrusionOk="0" h="12130" w="22801">
                  <a:moveTo>
                    <a:pt x="15688" y="0"/>
                  </a:moveTo>
                  <a:cubicBezTo>
                    <a:pt x="15099" y="0"/>
                    <a:pt x="14497" y="31"/>
                    <a:pt x="13893" y="98"/>
                  </a:cubicBezTo>
                  <a:cubicBezTo>
                    <a:pt x="12416" y="255"/>
                    <a:pt x="10918" y="625"/>
                    <a:pt x="9495" y="1184"/>
                  </a:cubicBezTo>
                  <a:cubicBezTo>
                    <a:pt x="8071" y="1747"/>
                    <a:pt x="6718" y="2488"/>
                    <a:pt x="5526" y="3376"/>
                  </a:cubicBezTo>
                  <a:cubicBezTo>
                    <a:pt x="4332" y="4261"/>
                    <a:pt x="3294" y="5281"/>
                    <a:pt x="2464" y="6309"/>
                  </a:cubicBezTo>
                  <a:cubicBezTo>
                    <a:pt x="1634" y="7337"/>
                    <a:pt x="1008" y="8364"/>
                    <a:pt x="601" y="9162"/>
                  </a:cubicBezTo>
                  <a:cubicBezTo>
                    <a:pt x="395" y="9556"/>
                    <a:pt x="245" y="9897"/>
                    <a:pt x="149" y="10138"/>
                  </a:cubicBezTo>
                  <a:cubicBezTo>
                    <a:pt x="49" y="10380"/>
                    <a:pt x="0" y="10520"/>
                    <a:pt x="0" y="10520"/>
                  </a:cubicBezTo>
                  <a:cubicBezTo>
                    <a:pt x="0" y="10520"/>
                    <a:pt x="130" y="10594"/>
                    <a:pt x="372" y="10702"/>
                  </a:cubicBezTo>
                  <a:cubicBezTo>
                    <a:pt x="606" y="10812"/>
                    <a:pt x="946" y="10964"/>
                    <a:pt x="1365" y="11115"/>
                  </a:cubicBezTo>
                  <a:cubicBezTo>
                    <a:pt x="2203" y="11428"/>
                    <a:pt x="3360" y="11759"/>
                    <a:pt x="4667" y="11951"/>
                  </a:cubicBezTo>
                  <a:cubicBezTo>
                    <a:pt x="5439" y="12066"/>
                    <a:pt x="6262" y="12129"/>
                    <a:pt x="7111" y="12129"/>
                  </a:cubicBezTo>
                  <a:cubicBezTo>
                    <a:pt x="7700" y="12129"/>
                    <a:pt x="8301" y="12099"/>
                    <a:pt x="8905" y="12034"/>
                  </a:cubicBezTo>
                  <a:cubicBezTo>
                    <a:pt x="10385" y="11879"/>
                    <a:pt x="11881" y="11509"/>
                    <a:pt x="13307" y="10958"/>
                  </a:cubicBezTo>
                  <a:cubicBezTo>
                    <a:pt x="14733" y="10406"/>
                    <a:pt x="16086" y="9664"/>
                    <a:pt x="17280" y="8779"/>
                  </a:cubicBezTo>
                  <a:cubicBezTo>
                    <a:pt x="18477" y="7899"/>
                    <a:pt x="19516" y="6877"/>
                    <a:pt x="20344" y="5849"/>
                  </a:cubicBezTo>
                  <a:cubicBezTo>
                    <a:pt x="21174" y="4819"/>
                    <a:pt x="21800" y="3792"/>
                    <a:pt x="22205" y="2990"/>
                  </a:cubicBezTo>
                  <a:cubicBezTo>
                    <a:pt x="22408" y="2594"/>
                    <a:pt x="22558" y="2250"/>
                    <a:pt x="22656" y="2008"/>
                  </a:cubicBezTo>
                  <a:cubicBezTo>
                    <a:pt x="22752" y="1767"/>
                    <a:pt x="22801" y="1625"/>
                    <a:pt x="22801" y="1625"/>
                  </a:cubicBezTo>
                  <a:cubicBezTo>
                    <a:pt x="22801" y="1625"/>
                    <a:pt x="22671" y="1553"/>
                    <a:pt x="22434" y="1441"/>
                  </a:cubicBezTo>
                  <a:cubicBezTo>
                    <a:pt x="22199" y="1328"/>
                    <a:pt x="21856" y="1177"/>
                    <a:pt x="21437" y="1024"/>
                  </a:cubicBezTo>
                  <a:cubicBezTo>
                    <a:pt x="20597" y="709"/>
                    <a:pt x="19440" y="374"/>
                    <a:pt x="18133" y="180"/>
                  </a:cubicBezTo>
                  <a:cubicBezTo>
                    <a:pt x="17360" y="65"/>
                    <a:pt x="16537" y="0"/>
                    <a:pt x="15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a:off x="1045575" y="2757500"/>
              <a:ext cx="517550" cy="223525"/>
            </a:xfrm>
            <a:custGeom>
              <a:rect b="b" l="l" r="r" t="t"/>
              <a:pathLst>
                <a:path extrusionOk="0" h="8941" w="20702">
                  <a:moveTo>
                    <a:pt x="15556" y="1"/>
                  </a:moveTo>
                  <a:cubicBezTo>
                    <a:pt x="15473" y="1"/>
                    <a:pt x="15392" y="49"/>
                    <a:pt x="15377" y="156"/>
                  </a:cubicBezTo>
                  <a:cubicBezTo>
                    <a:pt x="15136" y="1915"/>
                    <a:pt x="12860" y="3334"/>
                    <a:pt x="11516" y="4159"/>
                  </a:cubicBezTo>
                  <a:cubicBezTo>
                    <a:pt x="10353" y="4613"/>
                    <a:pt x="9190" y="5068"/>
                    <a:pt x="8025" y="5521"/>
                  </a:cubicBezTo>
                  <a:cubicBezTo>
                    <a:pt x="9518" y="4358"/>
                    <a:pt x="10909" y="2829"/>
                    <a:pt x="11342" y="1024"/>
                  </a:cubicBezTo>
                  <a:cubicBezTo>
                    <a:pt x="11374" y="890"/>
                    <a:pt x="11271" y="813"/>
                    <a:pt x="11164" y="813"/>
                  </a:cubicBezTo>
                  <a:cubicBezTo>
                    <a:pt x="11079" y="813"/>
                    <a:pt x="10992" y="861"/>
                    <a:pt x="10967" y="964"/>
                  </a:cubicBezTo>
                  <a:cubicBezTo>
                    <a:pt x="10443" y="3159"/>
                    <a:pt x="8368" y="4931"/>
                    <a:pt x="6572" y="6088"/>
                  </a:cubicBezTo>
                  <a:lnTo>
                    <a:pt x="4531" y="6884"/>
                  </a:lnTo>
                  <a:cubicBezTo>
                    <a:pt x="5868" y="5758"/>
                    <a:pt x="7191" y="4261"/>
                    <a:pt x="7382" y="2569"/>
                  </a:cubicBezTo>
                  <a:cubicBezTo>
                    <a:pt x="7397" y="2433"/>
                    <a:pt x="7286" y="2355"/>
                    <a:pt x="7181" y="2355"/>
                  </a:cubicBezTo>
                  <a:cubicBezTo>
                    <a:pt x="7098" y="2355"/>
                    <a:pt x="7019" y="2403"/>
                    <a:pt x="7007" y="2510"/>
                  </a:cubicBezTo>
                  <a:cubicBezTo>
                    <a:pt x="6782" y="4532"/>
                    <a:pt x="4820" y="6261"/>
                    <a:pt x="3305" y="7363"/>
                  </a:cubicBezTo>
                  <a:lnTo>
                    <a:pt x="204" y="8572"/>
                  </a:lnTo>
                  <a:cubicBezTo>
                    <a:pt x="1" y="8652"/>
                    <a:pt x="88" y="8940"/>
                    <a:pt x="271" y="8940"/>
                  </a:cubicBezTo>
                  <a:cubicBezTo>
                    <a:pt x="293" y="8940"/>
                    <a:pt x="317" y="8936"/>
                    <a:pt x="341" y="8926"/>
                  </a:cubicBezTo>
                  <a:cubicBezTo>
                    <a:pt x="1375" y="8523"/>
                    <a:pt x="2408" y="8119"/>
                    <a:pt x="3440" y="7716"/>
                  </a:cubicBezTo>
                  <a:cubicBezTo>
                    <a:pt x="4014" y="7649"/>
                    <a:pt x="4660" y="7598"/>
                    <a:pt x="5323" y="7598"/>
                  </a:cubicBezTo>
                  <a:cubicBezTo>
                    <a:pt x="6812" y="7598"/>
                    <a:pt x="8391" y="7856"/>
                    <a:pt x="9453" y="8778"/>
                  </a:cubicBezTo>
                  <a:cubicBezTo>
                    <a:pt x="9490" y="8811"/>
                    <a:pt x="9529" y="8824"/>
                    <a:pt x="9566" y="8824"/>
                  </a:cubicBezTo>
                  <a:cubicBezTo>
                    <a:pt x="9714" y="8824"/>
                    <a:pt x="9834" y="8610"/>
                    <a:pt x="9688" y="8483"/>
                  </a:cubicBezTo>
                  <a:cubicBezTo>
                    <a:pt x="8557" y="7502"/>
                    <a:pt x="6887" y="7224"/>
                    <a:pt x="5312" y="7224"/>
                  </a:cubicBezTo>
                  <a:cubicBezTo>
                    <a:pt x="5095" y="7224"/>
                    <a:pt x="4880" y="7229"/>
                    <a:pt x="4669" y="7239"/>
                  </a:cubicBezTo>
                  <a:cubicBezTo>
                    <a:pt x="5349" y="6973"/>
                    <a:pt x="6029" y="6707"/>
                    <a:pt x="6708" y="6444"/>
                  </a:cubicBezTo>
                  <a:cubicBezTo>
                    <a:pt x="7518" y="6303"/>
                    <a:pt x="8421" y="6202"/>
                    <a:pt x="9332" y="6202"/>
                  </a:cubicBezTo>
                  <a:cubicBezTo>
                    <a:pt x="10786" y="6202"/>
                    <a:pt x="12261" y="6461"/>
                    <a:pt x="13413" y="7234"/>
                  </a:cubicBezTo>
                  <a:cubicBezTo>
                    <a:pt x="13449" y="7259"/>
                    <a:pt x="13487" y="7269"/>
                    <a:pt x="13522" y="7269"/>
                  </a:cubicBezTo>
                  <a:cubicBezTo>
                    <a:pt x="13686" y="7269"/>
                    <a:pt x="13817" y="7049"/>
                    <a:pt x="13648" y="6936"/>
                  </a:cubicBezTo>
                  <a:cubicBezTo>
                    <a:pt x="12413" y="6107"/>
                    <a:pt x="10847" y="5826"/>
                    <a:pt x="9303" y="5826"/>
                  </a:cubicBezTo>
                  <a:cubicBezTo>
                    <a:pt x="8919" y="5826"/>
                    <a:pt x="8537" y="5843"/>
                    <a:pt x="8161" y="5874"/>
                  </a:cubicBezTo>
                  <a:cubicBezTo>
                    <a:pt x="9324" y="5420"/>
                    <a:pt x="10489" y="4968"/>
                    <a:pt x="11652" y="4512"/>
                  </a:cubicBezTo>
                  <a:cubicBezTo>
                    <a:pt x="12469" y="4352"/>
                    <a:pt x="13592" y="4137"/>
                    <a:pt x="14671" y="4137"/>
                  </a:cubicBezTo>
                  <a:cubicBezTo>
                    <a:pt x="15633" y="4137"/>
                    <a:pt x="16560" y="4308"/>
                    <a:pt x="17207" y="4841"/>
                  </a:cubicBezTo>
                  <a:cubicBezTo>
                    <a:pt x="17244" y="4871"/>
                    <a:pt x="17283" y="4884"/>
                    <a:pt x="17320" y="4884"/>
                  </a:cubicBezTo>
                  <a:cubicBezTo>
                    <a:pt x="17471" y="4884"/>
                    <a:pt x="17593" y="4668"/>
                    <a:pt x="17441" y="4543"/>
                  </a:cubicBezTo>
                  <a:cubicBezTo>
                    <a:pt x="16729" y="3956"/>
                    <a:pt x="15710" y="3770"/>
                    <a:pt x="14663" y="3770"/>
                  </a:cubicBezTo>
                  <a:cubicBezTo>
                    <a:pt x="14220" y="3770"/>
                    <a:pt x="13773" y="3803"/>
                    <a:pt x="13341" y="3853"/>
                  </a:cubicBezTo>
                  <a:cubicBezTo>
                    <a:pt x="15727" y="2921"/>
                    <a:pt x="18113" y="1990"/>
                    <a:pt x="20501" y="1059"/>
                  </a:cubicBezTo>
                  <a:cubicBezTo>
                    <a:pt x="20702" y="980"/>
                    <a:pt x="20615" y="692"/>
                    <a:pt x="20435" y="692"/>
                  </a:cubicBezTo>
                  <a:cubicBezTo>
                    <a:pt x="20412" y="692"/>
                    <a:pt x="20388" y="696"/>
                    <a:pt x="20363" y="706"/>
                  </a:cubicBezTo>
                  <a:cubicBezTo>
                    <a:pt x="17976" y="1638"/>
                    <a:pt x="15590" y="2569"/>
                    <a:pt x="13204" y="3500"/>
                  </a:cubicBezTo>
                  <a:cubicBezTo>
                    <a:pt x="14387" y="2641"/>
                    <a:pt x="15573" y="1516"/>
                    <a:pt x="15752" y="215"/>
                  </a:cubicBezTo>
                  <a:cubicBezTo>
                    <a:pt x="15771" y="79"/>
                    <a:pt x="15662" y="1"/>
                    <a:pt x="15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a:off x="525425" y="2571975"/>
              <a:ext cx="710425" cy="739650"/>
            </a:xfrm>
            <a:custGeom>
              <a:rect b="b" l="l" r="r" t="t"/>
              <a:pathLst>
                <a:path extrusionOk="0" h="29586" w="28417">
                  <a:moveTo>
                    <a:pt x="19697" y="0"/>
                  </a:moveTo>
                  <a:cubicBezTo>
                    <a:pt x="17080" y="0"/>
                    <a:pt x="14734" y="1156"/>
                    <a:pt x="13134" y="2981"/>
                  </a:cubicBezTo>
                  <a:cubicBezTo>
                    <a:pt x="11769" y="1622"/>
                    <a:pt x="9884" y="781"/>
                    <a:pt x="7805" y="781"/>
                  </a:cubicBezTo>
                  <a:cubicBezTo>
                    <a:pt x="3631" y="781"/>
                    <a:pt x="247" y="4165"/>
                    <a:pt x="247" y="8340"/>
                  </a:cubicBezTo>
                  <a:cubicBezTo>
                    <a:pt x="247" y="10623"/>
                    <a:pt x="1260" y="12667"/>
                    <a:pt x="2859" y="14052"/>
                  </a:cubicBezTo>
                  <a:cubicBezTo>
                    <a:pt x="1103" y="15647"/>
                    <a:pt x="1" y="17949"/>
                    <a:pt x="1" y="20508"/>
                  </a:cubicBezTo>
                  <a:cubicBezTo>
                    <a:pt x="1" y="25324"/>
                    <a:pt x="3904" y="29228"/>
                    <a:pt x="8721" y="29228"/>
                  </a:cubicBezTo>
                  <a:cubicBezTo>
                    <a:pt x="11059" y="29228"/>
                    <a:pt x="13179" y="28305"/>
                    <a:pt x="14745" y="26807"/>
                  </a:cubicBezTo>
                  <a:cubicBezTo>
                    <a:pt x="16132" y="28502"/>
                    <a:pt x="18237" y="29586"/>
                    <a:pt x="20599" y="29586"/>
                  </a:cubicBezTo>
                  <a:cubicBezTo>
                    <a:pt x="24773" y="29586"/>
                    <a:pt x="28157" y="26201"/>
                    <a:pt x="28157" y="22027"/>
                  </a:cubicBezTo>
                  <a:cubicBezTo>
                    <a:pt x="28159" y="19423"/>
                    <a:pt x="26841" y="17127"/>
                    <a:pt x="24833" y="15766"/>
                  </a:cubicBezTo>
                  <a:cubicBezTo>
                    <a:pt x="27005" y="14180"/>
                    <a:pt x="28417" y="11617"/>
                    <a:pt x="28417" y="8720"/>
                  </a:cubicBezTo>
                  <a:cubicBezTo>
                    <a:pt x="28417" y="3902"/>
                    <a:pt x="24513" y="0"/>
                    <a:pt x="19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3"/>
            <p:cNvSpPr/>
            <p:nvPr/>
          </p:nvSpPr>
          <p:spPr>
            <a:xfrm>
              <a:off x="536675" y="2620575"/>
              <a:ext cx="691875" cy="654925"/>
            </a:xfrm>
            <a:custGeom>
              <a:rect b="b" l="l" r="r" t="t"/>
              <a:pathLst>
                <a:path extrusionOk="0" h="26197" w="27675">
                  <a:moveTo>
                    <a:pt x="12535" y="0"/>
                  </a:moveTo>
                  <a:cubicBezTo>
                    <a:pt x="10672" y="0"/>
                    <a:pt x="8839" y="884"/>
                    <a:pt x="7696" y="2530"/>
                  </a:cubicBezTo>
                  <a:cubicBezTo>
                    <a:pt x="6683" y="3990"/>
                    <a:pt x="6423" y="5746"/>
                    <a:pt x="6829" y="7342"/>
                  </a:cubicBezTo>
                  <a:cubicBezTo>
                    <a:pt x="5000" y="7582"/>
                    <a:pt x="3274" y="8564"/>
                    <a:pt x="2137" y="10202"/>
                  </a:cubicBezTo>
                  <a:cubicBezTo>
                    <a:pt x="0" y="13278"/>
                    <a:pt x="764" y="17508"/>
                    <a:pt x="3844" y="19645"/>
                  </a:cubicBezTo>
                  <a:cubicBezTo>
                    <a:pt x="5023" y="20464"/>
                    <a:pt x="6373" y="20855"/>
                    <a:pt x="7707" y="20855"/>
                  </a:cubicBezTo>
                  <a:cubicBezTo>
                    <a:pt x="8064" y="20855"/>
                    <a:pt x="8419" y="20828"/>
                    <a:pt x="8769" y="20773"/>
                  </a:cubicBezTo>
                  <a:cubicBezTo>
                    <a:pt x="8904" y="22471"/>
                    <a:pt x="9770" y="24099"/>
                    <a:pt x="11280" y="25146"/>
                  </a:cubicBezTo>
                  <a:cubicBezTo>
                    <a:pt x="12303" y="25856"/>
                    <a:pt x="13472" y="26197"/>
                    <a:pt x="14629" y="26197"/>
                  </a:cubicBezTo>
                  <a:cubicBezTo>
                    <a:pt x="16491" y="26197"/>
                    <a:pt x="18323" y="25314"/>
                    <a:pt x="19467" y="23667"/>
                  </a:cubicBezTo>
                  <a:cubicBezTo>
                    <a:pt x="20624" y="22000"/>
                    <a:pt x="20800" y="19946"/>
                    <a:pt x="20120" y="18186"/>
                  </a:cubicBezTo>
                  <a:cubicBezTo>
                    <a:pt x="22212" y="18136"/>
                    <a:pt x="24253" y="17122"/>
                    <a:pt x="25538" y="15271"/>
                  </a:cubicBezTo>
                  <a:cubicBezTo>
                    <a:pt x="27675" y="12192"/>
                    <a:pt x="26911" y="7964"/>
                    <a:pt x="23832" y="5827"/>
                  </a:cubicBezTo>
                  <a:cubicBezTo>
                    <a:pt x="22653" y="5009"/>
                    <a:pt x="21307" y="4617"/>
                    <a:pt x="19973" y="4617"/>
                  </a:cubicBezTo>
                  <a:cubicBezTo>
                    <a:pt x="19413" y="4617"/>
                    <a:pt x="18856" y="4686"/>
                    <a:pt x="18314" y="4821"/>
                  </a:cubicBezTo>
                  <a:cubicBezTo>
                    <a:pt x="18044" y="3346"/>
                    <a:pt x="17212" y="1972"/>
                    <a:pt x="15883" y="1050"/>
                  </a:cubicBezTo>
                  <a:cubicBezTo>
                    <a:pt x="14860" y="341"/>
                    <a:pt x="13692" y="0"/>
                    <a:pt x="12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a:off x="858250" y="2783350"/>
              <a:ext cx="20000" cy="137125"/>
            </a:xfrm>
            <a:custGeom>
              <a:rect b="b" l="l" r="r" t="t"/>
              <a:pathLst>
                <a:path extrusionOk="0" h="5485" w="800">
                  <a:moveTo>
                    <a:pt x="163" y="1"/>
                  </a:moveTo>
                  <a:cubicBezTo>
                    <a:pt x="79" y="1"/>
                    <a:pt x="0" y="54"/>
                    <a:pt x="9" y="161"/>
                  </a:cubicBezTo>
                  <a:cubicBezTo>
                    <a:pt x="157" y="1882"/>
                    <a:pt x="307" y="3602"/>
                    <a:pt x="455" y="5324"/>
                  </a:cubicBezTo>
                  <a:cubicBezTo>
                    <a:pt x="465" y="5431"/>
                    <a:pt x="554" y="5485"/>
                    <a:pt x="638" y="5485"/>
                  </a:cubicBezTo>
                  <a:cubicBezTo>
                    <a:pt x="721" y="5485"/>
                    <a:pt x="799" y="5432"/>
                    <a:pt x="790" y="5324"/>
                  </a:cubicBezTo>
                  <a:cubicBezTo>
                    <a:pt x="641" y="3602"/>
                    <a:pt x="492" y="1882"/>
                    <a:pt x="343" y="161"/>
                  </a:cubicBezTo>
                  <a:cubicBezTo>
                    <a:pt x="334" y="54"/>
                    <a:pt x="246" y="1"/>
                    <a:pt x="163"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a:off x="882400" y="2764325"/>
              <a:ext cx="44225" cy="156225"/>
            </a:xfrm>
            <a:custGeom>
              <a:rect b="b" l="l" r="r" t="t"/>
              <a:pathLst>
                <a:path extrusionOk="0" h="6249" w="1769">
                  <a:moveTo>
                    <a:pt x="1564" y="0"/>
                  </a:moveTo>
                  <a:cubicBezTo>
                    <a:pt x="1498" y="0"/>
                    <a:pt x="1435" y="36"/>
                    <a:pt x="1415" y="120"/>
                  </a:cubicBezTo>
                  <a:cubicBezTo>
                    <a:pt x="953" y="2093"/>
                    <a:pt x="493" y="4068"/>
                    <a:pt x="30" y="6040"/>
                  </a:cubicBezTo>
                  <a:cubicBezTo>
                    <a:pt x="1" y="6166"/>
                    <a:pt x="106" y="6248"/>
                    <a:pt x="205" y="6248"/>
                  </a:cubicBezTo>
                  <a:cubicBezTo>
                    <a:pt x="270" y="6248"/>
                    <a:pt x="333" y="6212"/>
                    <a:pt x="352" y="6128"/>
                  </a:cubicBezTo>
                  <a:cubicBezTo>
                    <a:pt x="816" y="4155"/>
                    <a:pt x="1276" y="2182"/>
                    <a:pt x="1739" y="210"/>
                  </a:cubicBezTo>
                  <a:cubicBezTo>
                    <a:pt x="1768" y="83"/>
                    <a:pt x="1663" y="0"/>
                    <a:pt x="156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a:off x="898900" y="2813225"/>
              <a:ext cx="76575" cy="111225"/>
            </a:xfrm>
            <a:custGeom>
              <a:rect b="b" l="l" r="r" t="t"/>
              <a:pathLst>
                <a:path extrusionOk="0" h="4449" w="3063">
                  <a:moveTo>
                    <a:pt x="2830" y="1"/>
                  </a:moveTo>
                  <a:cubicBezTo>
                    <a:pt x="2779" y="1"/>
                    <a:pt x="2728" y="24"/>
                    <a:pt x="2693" y="79"/>
                  </a:cubicBezTo>
                  <a:cubicBezTo>
                    <a:pt x="1822" y="1452"/>
                    <a:pt x="950" y="2826"/>
                    <a:pt x="81" y="4201"/>
                  </a:cubicBezTo>
                  <a:cubicBezTo>
                    <a:pt x="0" y="4329"/>
                    <a:pt x="115" y="4449"/>
                    <a:pt x="232" y="4449"/>
                  </a:cubicBezTo>
                  <a:cubicBezTo>
                    <a:pt x="283" y="4449"/>
                    <a:pt x="335" y="4425"/>
                    <a:pt x="370" y="4369"/>
                  </a:cubicBezTo>
                  <a:cubicBezTo>
                    <a:pt x="1241" y="2995"/>
                    <a:pt x="2112" y="1623"/>
                    <a:pt x="2982" y="247"/>
                  </a:cubicBezTo>
                  <a:cubicBezTo>
                    <a:pt x="3063" y="121"/>
                    <a:pt x="2947" y="1"/>
                    <a:pt x="2830"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a:off x="907700" y="2838050"/>
              <a:ext cx="147925" cy="103950"/>
            </a:xfrm>
            <a:custGeom>
              <a:rect b="b" l="l" r="r" t="t"/>
              <a:pathLst>
                <a:path extrusionOk="0" h="4158" w="5917">
                  <a:moveTo>
                    <a:pt x="5690" y="0"/>
                  </a:moveTo>
                  <a:cubicBezTo>
                    <a:pt x="5663" y="0"/>
                    <a:pt x="5633" y="10"/>
                    <a:pt x="5603" y="31"/>
                  </a:cubicBezTo>
                  <a:cubicBezTo>
                    <a:pt x="3784" y="1302"/>
                    <a:pt x="1965" y="2571"/>
                    <a:pt x="146" y="3840"/>
                  </a:cubicBezTo>
                  <a:cubicBezTo>
                    <a:pt x="0" y="3941"/>
                    <a:pt x="91" y="4158"/>
                    <a:pt x="226" y="4158"/>
                  </a:cubicBezTo>
                  <a:cubicBezTo>
                    <a:pt x="254" y="4158"/>
                    <a:pt x="284" y="4148"/>
                    <a:pt x="314" y="4127"/>
                  </a:cubicBezTo>
                  <a:cubicBezTo>
                    <a:pt x="2133" y="2857"/>
                    <a:pt x="3952" y="1588"/>
                    <a:pt x="5771" y="319"/>
                  </a:cubicBezTo>
                  <a:cubicBezTo>
                    <a:pt x="5917" y="218"/>
                    <a:pt x="5827" y="0"/>
                    <a:pt x="569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a:off x="907325" y="2922375"/>
              <a:ext cx="153650" cy="34175"/>
            </a:xfrm>
            <a:custGeom>
              <a:rect b="b" l="l" r="r" t="t"/>
              <a:pathLst>
                <a:path extrusionOk="0" h="1367" w="6146">
                  <a:moveTo>
                    <a:pt x="5890" y="0"/>
                  </a:moveTo>
                  <a:cubicBezTo>
                    <a:pt x="5879" y="0"/>
                    <a:pt x="5868" y="1"/>
                    <a:pt x="5856" y="3"/>
                  </a:cubicBezTo>
                  <a:cubicBezTo>
                    <a:pt x="3970" y="349"/>
                    <a:pt x="2087" y="696"/>
                    <a:pt x="201" y="1041"/>
                  </a:cubicBezTo>
                  <a:cubicBezTo>
                    <a:pt x="0" y="1077"/>
                    <a:pt x="69" y="1367"/>
                    <a:pt x="257" y="1367"/>
                  </a:cubicBezTo>
                  <a:cubicBezTo>
                    <a:pt x="268" y="1367"/>
                    <a:pt x="279" y="1366"/>
                    <a:pt x="291" y="1364"/>
                  </a:cubicBezTo>
                  <a:cubicBezTo>
                    <a:pt x="2176" y="1018"/>
                    <a:pt x="4060" y="671"/>
                    <a:pt x="5946" y="326"/>
                  </a:cubicBezTo>
                  <a:cubicBezTo>
                    <a:pt x="6145" y="290"/>
                    <a:pt x="6078" y="0"/>
                    <a:pt x="589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a:off x="898575" y="2968100"/>
              <a:ext cx="174225" cy="47400"/>
            </a:xfrm>
            <a:custGeom>
              <a:rect b="b" l="l" r="r" t="t"/>
              <a:pathLst>
                <a:path extrusionOk="0" h="1896" w="6969">
                  <a:moveTo>
                    <a:pt x="240" y="0"/>
                  </a:moveTo>
                  <a:cubicBezTo>
                    <a:pt x="61" y="0"/>
                    <a:pt x="0" y="281"/>
                    <a:pt x="193" y="328"/>
                  </a:cubicBezTo>
                  <a:cubicBezTo>
                    <a:pt x="2356" y="849"/>
                    <a:pt x="4520" y="1369"/>
                    <a:pt x="6683" y="1890"/>
                  </a:cubicBezTo>
                  <a:cubicBezTo>
                    <a:pt x="6699" y="1894"/>
                    <a:pt x="6714" y="1896"/>
                    <a:pt x="6728" y="1896"/>
                  </a:cubicBezTo>
                  <a:cubicBezTo>
                    <a:pt x="6907" y="1896"/>
                    <a:pt x="6968" y="1616"/>
                    <a:pt x="6773" y="1568"/>
                  </a:cubicBezTo>
                  <a:cubicBezTo>
                    <a:pt x="4610" y="1046"/>
                    <a:pt x="2446" y="524"/>
                    <a:pt x="283" y="6"/>
                  </a:cubicBezTo>
                  <a:cubicBezTo>
                    <a:pt x="268" y="2"/>
                    <a:pt x="253" y="0"/>
                    <a:pt x="24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a:off x="888650" y="2987475"/>
              <a:ext cx="124225" cy="82350"/>
            </a:xfrm>
            <a:custGeom>
              <a:rect b="b" l="l" r="r" t="t"/>
              <a:pathLst>
                <a:path extrusionOk="0" h="3294" w="4969">
                  <a:moveTo>
                    <a:pt x="235" y="1"/>
                  </a:moveTo>
                  <a:cubicBezTo>
                    <a:pt x="94" y="1"/>
                    <a:pt x="1" y="220"/>
                    <a:pt x="153" y="317"/>
                  </a:cubicBezTo>
                  <a:cubicBezTo>
                    <a:pt x="1652" y="1299"/>
                    <a:pt x="3152" y="2283"/>
                    <a:pt x="4650" y="3266"/>
                  </a:cubicBezTo>
                  <a:cubicBezTo>
                    <a:pt x="4679" y="3285"/>
                    <a:pt x="4709" y="3294"/>
                    <a:pt x="4736" y="3294"/>
                  </a:cubicBezTo>
                  <a:cubicBezTo>
                    <a:pt x="4876" y="3294"/>
                    <a:pt x="4968" y="3075"/>
                    <a:pt x="4818" y="2977"/>
                  </a:cubicBezTo>
                  <a:cubicBezTo>
                    <a:pt x="3318" y="1994"/>
                    <a:pt x="1819" y="1011"/>
                    <a:pt x="321" y="28"/>
                  </a:cubicBezTo>
                  <a:cubicBezTo>
                    <a:pt x="291" y="9"/>
                    <a:pt x="262" y="1"/>
                    <a:pt x="23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a:off x="886925" y="3000500"/>
              <a:ext cx="80625" cy="134025"/>
            </a:xfrm>
            <a:custGeom>
              <a:rect b="b" l="l" r="r" t="t"/>
              <a:pathLst>
                <a:path extrusionOk="0" h="5361" w="3225">
                  <a:moveTo>
                    <a:pt x="229" y="0"/>
                  </a:moveTo>
                  <a:cubicBezTo>
                    <a:pt x="116" y="0"/>
                    <a:pt x="0" y="121"/>
                    <a:pt x="72" y="250"/>
                  </a:cubicBezTo>
                  <a:lnTo>
                    <a:pt x="2865" y="5277"/>
                  </a:lnTo>
                  <a:cubicBezTo>
                    <a:pt x="2897" y="5336"/>
                    <a:pt x="2947" y="5360"/>
                    <a:pt x="2997" y="5360"/>
                  </a:cubicBezTo>
                  <a:cubicBezTo>
                    <a:pt x="3110" y="5360"/>
                    <a:pt x="3225" y="5239"/>
                    <a:pt x="3152" y="5109"/>
                  </a:cubicBezTo>
                  <a:lnTo>
                    <a:pt x="361" y="82"/>
                  </a:lnTo>
                  <a:cubicBezTo>
                    <a:pt x="329" y="24"/>
                    <a:pt x="279" y="0"/>
                    <a:pt x="22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a:off x="876350" y="3007300"/>
              <a:ext cx="15225" cy="133025"/>
            </a:xfrm>
            <a:custGeom>
              <a:rect b="b" l="l" r="r" t="t"/>
              <a:pathLst>
                <a:path extrusionOk="0" h="5321" w="609">
                  <a:moveTo>
                    <a:pt x="165" y="1"/>
                  </a:moveTo>
                  <a:cubicBezTo>
                    <a:pt x="81" y="1"/>
                    <a:pt x="1" y="54"/>
                    <a:pt x="6" y="162"/>
                  </a:cubicBezTo>
                  <a:cubicBezTo>
                    <a:pt x="95" y="1828"/>
                    <a:pt x="180" y="3494"/>
                    <a:pt x="269" y="5160"/>
                  </a:cubicBezTo>
                  <a:cubicBezTo>
                    <a:pt x="273" y="5267"/>
                    <a:pt x="360" y="5321"/>
                    <a:pt x="444" y="5321"/>
                  </a:cubicBezTo>
                  <a:cubicBezTo>
                    <a:pt x="527" y="5321"/>
                    <a:pt x="608" y="5267"/>
                    <a:pt x="602" y="5160"/>
                  </a:cubicBezTo>
                  <a:cubicBezTo>
                    <a:pt x="515" y="3494"/>
                    <a:pt x="429" y="1828"/>
                    <a:pt x="341" y="162"/>
                  </a:cubicBezTo>
                  <a:cubicBezTo>
                    <a:pt x="335" y="55"/>
                    <a:pt x="249" y="1"/>
                    <a:pt x="16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806825" y="2995575"/>
              <a:ext cx="60900" cy="171675"/>
            </a:xfrm>
            <a:custGeom>
              <a:rect b="b" l="l" r="r" t="t"/>
              <a:pathLst>
                <a:path extrusionOk="0" h="6867" w="2436">
                  <a:moveTo>
                    <a:pt x="2231" y="1"/>
                  </a:moveTo>
                  <a:cubicBezTo>
                    <a:pt x="2164" y="1"/>
                    <a:pt x="2098" y="36"/>
                    <a:pt x="2073" y="117"/>
                  </a:cubicBezTo>
                  <a:cubicBezTo>
                    <a:pt x="1395" y="2300"/>
                    <a:pt x="717" y="4479"/>
                    <a:pt x="40" y="6661"/>
                  </a:cubicBezTo>
                  <a:cubicBezTo>
                    <a:pt x="1" y="6785"/>
                    <a:pt x="103" y="6867"/>
                    <a:pt x="205" y="6867"/>
                  </a:cubicBezTo>
                  <a:cubicBezTo>
                    <a:pt x="271" y="6867"/>
                    <a:pt x="337" y="6832"/>
                    <a:pt x="363" y="6751"/>
                  </a:cubicBezTo>
                  <a:cubicBezTo>
                    <a:pt x="1041" y="4570"/>
                    <a:pt x="1717" y="2388"/>
                    <a:pt x="2396" y="207"/>
                  </a:cubicBezTo>
                  <a:cubicBezTo>
                    <a:pt x="2435" y="83"/>
                    <a:pt x="2332" y="1"/>
                    <a:pt x="223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754050" y="2987450"/>
              <a:ext cx="110425" cy="119275"/>
            </a:xfrm>
            <a:custGeom>
              <a:rect b="b" l="l" r="r" t="t"/>
              <a:pathLst>
                <a:path extrusionOk="0" h="4771" w="4417">
                  <a:moveTo>
                    <a:pt x="4181" y="0"/>
                  </a:moveTo>
                  <a:cubicBezTo>
                    <a:pt x="4143" y="0"/>
                    <a:pt x="4104" y="16"/>
                    <a:pt x="4070" y="54"/>
                  </a:cubicBezTo>
                  <a:cubicBezTo>
                    <a:pt x="2749" y="1529"/>
                    <a:pt x="1428" y="3004"/>
                    <a:pt x="111" y="4479"/>
                  </a:cubicBezTo>
                  <a:cubicBezTo>
                    <a:pt x="1" y="4601"/>
                    <a:pt x="112" y="4770"/>
                    <a:pt x="236" y="4770"/>
                  </a:cubicBezTo>
                  <a:cubicBezTo>
                    <a:pt x="274" y="4770"/>
                    <a:pt x="313" y="4754"/>
                    <a:pt x="348" y="4716"/>
                  </a:cubicBezTo>
                  <a:cubicBezTo>
                    <a:pt x="1667" y="3241"/>
                    <a:pt x="2987" y="1766"/>
                    <a:pt x="4306" y="291"/>
                  </a:cubicBezTo>
                  <a:cubicBezTo>
                    <a:pt x="4416" y="168"/>
                    <a:pt x="4304" y="0"/>
                    <a:pt x="418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a:off x="680850" y="2979250"/>
              <a:ext cx="162550" cy="90475"/>
            </a:xfrm>
            <a:custGeom>
              <a:rect b="b" l="l" r="r" t="t"/>
              <a:pathLst>
                <a:path extrusionOk="0" h="3619" w="6502">
                  <a:moveTo>
                    <a:pt x="6254" y="1"/>
                  </a:moveTo>
                  <a:cubicBezTo>
                    <a:pt x="6228" y="1"/>
                    <a:pt x="6200" y="7"/>
                    <a:pt x="6172" y="23"/>
                  </a:cubicBezTo>
                  <a:cubicBezTo>
                    <a:pt x="4168" y="1119"/>
                    <a:pt x="2166" y="2213"/>
                    <a:pt x="161" y="3307"/>
                  </a:cubicBezTo>
                  <a:cubicBezTo>
                    <a:pt x="0" y="3396"/>
                    <a:pt x="99" y="3618"/>
                    <a:pt x="248" y="3618"/>
                  </a:cubicBezTo>
                  <a:cubicBezTo>
                    <a:pt x="274" y="3618"/>
                    <a:pt x="301" y="3611"/>
                    <a:pt x="329" y="3596"/>
                  </a:cubicBezTo>
                  <a:cubicBezTo>
                    <a:pt x="2334" y="2502"/>
                    <a:pt x="4336" y="1406"/>
                    <a:pt x="6340" y="312"/>
                  </a:cubicBezTo>
                  <a:cubicBezTo>
                    <a:pt x="6502" y="224"/>
                    <a:pt x="6404" y="1"/>
                    <a:pt x="6254"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698550" y="2955775"/>
              <a:ext cx="136600" cy="19600"/>
            </a:xfrm>
            <a:custGeom>
              <a:rect b="b" l="l" r="r" t="t"/>
              <a:pathLst>
                <a:path extrusionOk="0" h="784" w="5464">
                  <a:moveTo>
                    <a:pt x="5265" y="1"/>
                  </a:moveTo>
                  <a:cubicBezTo>
                    <a:pt x="5259" y="1"/>
                    <a:pt x="5253" y="1"/>
                    <a:pt x="5247" y="2"/>
                  </a:cubicBezTo>
                  <a:lnTo>
                    <a:pt x="215" y="448"/>
                  </a:lnTo>
                  <a:cubicBezTo>
                    <a:pt x="7" y="464"/>
                    <a:pt x="0" y="784"/>
                    <a:pt x="199" y="784"/>
                  </a:cubicBezTo>
                  <a:cubicBezTo>
                    <a:pt x="204" y="784"/>
                    <a:pt x="210" y="783"/>
                    <a:pt x="215" y="783"/>
                  </a:cubicBezTo>
                  <a:lnTo>
                    <a:pt x="5247" y="335"/>
                  </a:lnTo>
                  <a:cubicBezTo>
                    <a:pt x="5456" y="317"/>
                    <a:pt x="5464" y="1"/>
                    <a:pt x="526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a:off x="653650" y="2864825"/>
              <a:ext cx="182500" cy="81025"/>
            </a:xfrm>
            <a:custGeom>
              <a:rect b="b" l="l" r="r" t="t"/>
              <a:pathLst>
                <a:path extrusionOk="0" h="3241" w="7300">
                  <a:moveTo>
                    <a:pt x="267" y="0"/>
                  </a:moveTo>
                  <a:cubicBezTo>
                    <a:pt x="108" y="0"/>
                    <a:pt x="0" y="230"/>
                    <a:pt x="171" y="305"/>
                  </a:cubicBezTo>
                  <a:cubicBezTo>
                    <a:pt x="2432" y="1283"/>
                    <a:pt x="4695" y="2252"/>
                    <a:pt x="6958" y="3226"/>
                  </a:cubicBezTo>
                  <a:cubicBezTo>
                    <a:pt x="6982" y="3236"/>
                    <a:pt x="7007" y="3241"/>
                    <a:pt x="7030" y="3241"/>
                  </a:cubicBezTo>
                  <a:cubicBezTo>
                    <a:pt x="7191" y="3241"/>
                    <a:pt x="7299" y="3012"/>
                    <a:pt x="7126" y="2938"/>
                  </a:cubicBezTo>
                  <a:cubicBezTo>
                    <a:pt x="4863" y="1965"/>
                    <a:pt x="2600" y="997"/>
                    <a:pt x="339" y="16"/>
                  </a:cubicBezTo>
                  <a:cubicBezTo>
                    <a:pt x="315" y="5"/>
                    <a:pt x="290" y="0"/>
                    <a:pt x="26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a:off x="753750" y="2838300"/>
              <a:ext cx="93725" cy="86225"/>
            </a:xfrm>
            <a:custGeom>
              <a:rect b="b" l="l" r="r" t="t"/>
              <a:pathLst>
                <a:path extrusionOk="0" h="3449" w="3749">
                  <a:moveTo>
                    <a:pt x="247" y="0"/>
                  </a:moveTo>
                  <a:cubicBezTo>
                    <a:pt x="116" y="0"/>
                    <a:pt x="1" y="169"/>
                    <a:pt x="123" y="285"/>
                  </a:cubicBezTo>
                  <a:cubicBezTo>
                    <a:pt x="1211" y="1324"/>
                    <a:pt x="2301" y="2362"/>
                    <a:pt x="3389" y="3402"/>
                  </a:cubicBezTo>
                  <a:cubicBezTo>
                    <a:pt x="3424" y="3435"/>
                    <a:pt x="3463" y="3449"/>
                    <a:pt x="3501" y="3449"/>
                  </a:cubicBezTo>
                  <a:cubicBezTo>
                    <a:pt x="3633" y="3449"/>
                    <a:pt x="3748" y="3280"/>
                    <a:pt x="3626" y="3165"/>
                  </a:cubicBezTo>
                  <a:cubicBezTo>
                    <a:pt x="2538" y="2124"/>
                    <a:pt x="1448" y="1087"/>
                    <a:pt x="360" y="48"/>
                  </a:cubicBezTo>
                  <a:cubicBezTo>
                    <a:pt x="324" y="14"/>
                    <a:pt x="285" y="0"/>
                    <a:pt x="2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a:off x="776900" y="2764250"/>
              <a:ext cx="87200" cy="151375"/>
            </a:xfrm>
            <a:custGeom>
              <a:rect b="b" l="l" r="r" t="t"/>
              <a:pathLst>
                <a:path extrusionOk="0" h="6055" w="3488">
                  <a:moveTo>
                    <a:pt x="227" y="0"/>
                  </a:moveTo>
                  <a:cubicBezTo>
                    <a:pt x="115" y="0"/>
                    <a:pt x="0" y="121"/>
                    <a:pt x="70" y="253"/>
                  </a:cubicBezTo>
                  <a:cubicBezTo>
                    <a:pt x="1091" y="2160"/>
                    <a:pt x="2109" y="4065"/>
                    <a:pt x="3128" y="5971"/>
                  </a:cubicBezTo>
                  <a:cubicBezTo>
                    <a:pt x="3159" y="6030"/>
                    <a:pt x="3209" y="6055"/>
                    <a:pt x="3259" y="6055"/>
                  </a:cubicBezTo>
                  <a:cubicBezTo>
                    <a:pt x="3371" y="6055"/>
                    <a:pt x="3488" y="5933"/>
                    <a:pt x="3417" y="5803"/>
                  </a:cubicBezTo>
                  <a:cubicBezTo>
                    <a:pt x="2396" y="3897"/>
                    <a:pt x="1378" y="1992"/>
                    <a:pt x="358" y="85"/>
                  </a:cubicBezTo>
                  <a:cubicBezTo>
                    <a:pt x="327" y="25"/>
                    <a:pt x="277" y="0"/>
                    <a:pt x="22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782250" y="2866250"/>
              <a:ext cx="187575" cy="187525"/>
            </a:xfrm>
            <a:custGeom>
              <a:rect b="b" l="l" r="r" t="t"/>
              <a:pathLst>
                <a:path extrusionOk="0" h="7501" w="7503">
                  <a:moveTo>
                    <a:pt x="3752" y="0"/>
                  </a:moveTo>
                  <a:cubicBezTo>
                    <a:pt x="1681" y="0"/>
                    <a:pt x="1" y="1678"/>
                    <a:pt x="1" y="3751"/>
                  </a:cubicBezTo>
                  <a:cubicBezTo>
                    <a:pt x="1" y="5822"/>
                    <a:pt x="1681" y="7500"/>
                    <a:pt x="3752" y="7500"/>
                  </a:cubicBezTo>
                  <a:cubicBezTo>
                    <a:pt x="5823" y="7500"/>
                    <a:pt x="7503" y="5822"/>
                    <a:pt x="7503" y="3751"/>
                  </a:cubicBezTo>
                  <a:cubicBezTo>
                    <a:pt x="7503" y="1678"/>
                    <a:pt x="5823" y="0"/>
                    <a:pt x="37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806800" y="2905250"/>
              <a:ext cx="22400" cy="22375"/>
            </a:xfrm>
            <a:custGeom>
              <a:rect b="b" l="l" r="r" t="t"/>
              <a:pathLst>
                <a:path extrusionOk="0" h="895" w="896">
                  <a:moveTo>
                    <a:pt x="448" y="1"/>
                  </a:moveTo>
                  <a:cubicBezTo>
                    <a:pt x="202" y="1"/>
                    <a:pt x="0" y="201"/>
                    <a:pt x="0" y="448"/>
                  </a:cubicBezTo>
                  <a:cubicBezTo>
                    <a:pt x="0" y="695"/>
                    <a:pt x="202" y="895"/>
                    <a:pt x="448" y="895"/>
                  </a:cubicBezTo>
                  <a:cubicBezTo>
                    <a:pt x="694" y="895"/>
                    <a:pt x="896" y="695"/>
                    <a:pt x="896" y="448"/>
                  </a:cubicBezTo>
                  <a:cubicBezTo>
                    <a:pt x="896" y="201"/>
                    <a:pt x="694"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841450" y="2876825"/>
              <a:ext cx="34600" cy="34600"/>
            </a:xfrm>
            <a:custGeom>
              <a:rect b="b" l="l" r="r" t="t"/>
              <a:pathLst>
                <a:path extrusionOk="0" h="1384" w="1384">
                  <a:moveTo>
                    <a:pt x="694" y="0"/>
                  </a:moveTo>
                  <a:cubicBezTo>
                    <a:pt x="693" y="0"/>
                    <a:pt x="692" y="0"/>
                    <a:pt x="691" y="0"/>
                  </a:cubicBezTo>
                  <a:cubicBezTo>
                    <a:pt x="309" y="0"/>
                    <a:pt x="0" y="311"/>
                    <a:pt x="0" y="693"/>
                  </a:cubicBezTo>
                  <a:cubicBezTo>
                    <a:pt x="0" y="1075"/>
                    <a:pt x="309" y="1384"/>
                    <a:pt x="691" y="1384"/>
                  </a:cubicBezTo>
                  <a:cubicBezTo>
                    <a:pt x="1073" y="1384"/>
                    <a:pt x="1384" y="1075"/>
                    <a:pt x="1384" y="693"/>
                  </a:cubicBezTo>
                  <a:cubicBezTo>
                    <a:pt x="1384" y="310"/>
                    <a:pt x="1075" y="0"/>
                    <a:pt x="6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829175" y="2932575"/>
              <a:ext cx="44650" cy="44700"/>
            </a:xfrm>
            <a:custGeom>
              <a:rect b="b" l="l" r="r" t="t"/>
              <a:pathLst>
                <a:path extrusionOk="0" h="1788" w="1786">
                  <a:moveTo>
                    <a:pt x="892" y="0"/>
                  </a:moveTo>
                  <a:cubicBezTo>
                    <a:pt x="400" y="0"/>
                    <a:pt x="1" y="401"/>
                    <a:pt x="1" y="895"/>
                  </a:cubicBezTo>
                  <a:cubicBezTo>
                    <a:pt x="1" y="1388"/>
                    <a:pt x="400" y="1787"/>
                    <a:pt x="892" y="1787"/>
                  </a:cubicBezTo>
                  <a:cubicBezTo>
                    <a:pt x="1387" y="1787"/>
                    <a:pt x="1786" y="1388"/>
                    <a:pt x="1786" y="895"/>
                  </a:cubicBezTo>
                  <a:cubicBezTo>
                    <a:pt x="1786" y="402"/>
                    <a:pt x="1386" y="2"/>
                    <a:pt x="892"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795625" y="2948825"/>
              <a:ext cx="22375" cy="22375"/>
            </a:xfrm>
            <a:custGeom>
              <a:rect b="b" l="l" r="r" t="t"/>
              <a:pathLst>
                <a:path extrusionOk="0" h="895" w="895">
                  <a:moveTo>
                    <a:pt x="447" y="0"/>
                  </a:moveTo>
                  <a:cubicBezTo>
                    <a:pt x="201" y="0"/>
                    <a:pt x="1" y="200"/>
                    <a:pt x="1" y="448"/>
                  </a:cubicBezTo>
                  <a:cubicBezTo>
                    <a:pt x="1" y="694"/>
                    <a:pt x="201" y="894"/>
                    <a:pt x="447" y="894"/>
                  </a:cubicBezTo>
                  <a:cubicBezTo>
                    <a:pt x="695" y="894"/>
                    <a:pt x="895" y="694"/>
                    <a:pt x="895" y="448"/>
                  </a:cubicBezTo>
                  <a:cubicBezTo>
                    <a:pt x="895" y="199"/>
                    <a:pt x="695" y="0"/>
                    <a:pt x="4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893300" y="2882925"/>
              <a:ext cx="22375" cy="22400"/>
            </a:xfrm>
            <a:custGeom>
              <a:rect b="b" l="l" r="r" t="t"/>
              <a:pathLst>
                <a:path extrusionOk="0" h="896" w="895">
                  <a:moveTo>
                    <a:pt x="448" y="1"/>
                  </a:moveTo>
                  <a:cubicBezTo>
                    <a:pt x="201" y="1"/>
                    <a:pt x="1" y="203"/>
                    <a:pt x="1" y="449"/>
                  </a:cubicBezTo>
                  <a:cubicBezTo>
                    <a:pt x="1" y="695"/>
                    <a:pt x="201" y="895"/>
                    <a:pt x="448" y="895"/>
                  </a:cubicBezTo>
                  <a:cubicBezTo>
                    <a:pt x="694" y="895"/>
                    <a:pt x="895" y="695"/>
                    <a:pt x="895" y="449"/>
                  </a:cubicBezTo>
                  <a:cubicBezTo>
                    <a:pt x="895" y="203"/>
                    <a:pt x="696"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887275" y="2920350"/>
              <a:ext cx="34600" cy="34600"/>
            </a:xfrm>
            <a:custGeom>
              <a:rect b="b" l="l" r="r" t="t"/>
              <a:pathLst>
                <a:path extrusionOk="0" h="1384" w="1384">
                  <a:moveTo>
                    <a:pt x="691" y="0"/>
                  </a:moveTo>
                  <a:cubicBezTo>
                    <a:pt x="309" y="0"/>
                    <a:pt x="0" y="311"/>
                    <a:pt x="0" y="693"/>
                  </a:cubicBezTo>
                  <a:cubicBezTo>
                    <a:pt x="0" y="1075"/>
                    <a:pt x="309" y="1384"/>
                    <a:pt x="691" y="1384"/>
                  </a:cubicBezTo>
                  <a:cubicBezTo>
                    <a:pt x="1073" y="1384"/>
                    <a:pt x="1383" y="1075"/>
                    <a:pt x="1383" y="693"/>
                  </a:cubicBezTo>
                  <a:cubicBezTo>
                    <a:pt x="1383" y="311"/>
                    <a:pt x="1073" y="0"/>
                    <a:pt x="69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a:off x="876025" y="2972250"/>
              <a:ext cx="22375" cy="22325"/>
            </a:xfrm>
            <a:custGeom>
              <a:rect b="b" l="l" r="r" t="t"/>
              <a:pathLst>
                <a:path extrusionOk="0" h="893" w="895">
                  <a:moveTo>
                    <a:pt x="447" y="0"/>
                  </a:moveTo>
                  <a:cubicBezTo>
                    <a:pt x="201" y="0"/>
                    <a:pt x="1" y="200"/>
                    <a:pt x="1" y="446"/>
                  </a:cubicBezTo>
                  <a:cubicBezTo>
                    <a:pt x="1" y="692"/>
                    <a:pt x="201" y="893"/>
                    <a:pt x="447" y="893"/>
                  </a:cubicBezTo>
                  <a:cubicBezTo>
                    <a:pt x="695" y="893"/>
                    <a:pt x="895" y="692"/>
                    <a:pt x="895" y="446"/>
                  </a:cubicBezTo>
                  <a:cubicBezTo>
                    <a:pt x="895" y="200"/>
                    <a:pt x="695" y="2"/>
                    <a:pt x="4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a:off x="913450" y="2959925"/>
              <a:ext cx="44650" cy="44700"/>
            </a:xfrm>
            <a:custGeom>
              <a:rect b="b" l="l" r="r" t="t"/>
              <a:pathLst>
                <a:path extrusionOk="0" h="1788" w="1786">
                  <a:moveTo>
                    <a:pt x="891" y="1"/>
                  </a:moveTo>
                  <a:cubicBezTo>
                    <a:pt x="399" y="1"/>
                    <a:pt x="0" y="403"/>
                    <a:pt x="0" y="895"/>
                  </a:cubicBezTo>
                  <a:cubicBezTo>
                    <a:pt x="0" y="1389"/>
                    <a:pt x="399" y="1788"/>
                    <a:pt x="891" y="1788"/>
                  </a:cubicBezTo>
                  <a:cubicBezTo>
                    <a:pt x="1386" y="1788"/>
                    <a:pt x="1785" y="1389"/>
                    <a:pt x="1785" y="895"/>
                  </a:cubicBezTo>
                  <a:cubicBezTo>
                    <a:pt x="1785" y="403"/>
                    <a:pt x="1386" y="4"/>
                    <a:pt x="89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a:off x="929600" y="2926450"/>
              <a:ext cx="22375" cy="22400"/>
            </a:xfrm>
            <a:custGeom>
              <a:rect b="b" l="l" r="r" t="t"/>
              <a:pathLst>
                <a:path extrusionOk="0" h="896" w="895">
                  <a:moveTo>
                    <a:pt x="448" y="1"/>
                  </a:moveTo>
                  <a:cubicBezTo>
                    <a:pt x="201" y="1"/>
                    <a:pt x="1" y="201"/>
                    <a:pt x="1" y="449"/>
                  </a:cubicBezTo>
                  <a:cubicBezTo>
                    <a:pt x="1" y="695"/>
                    <a:pt x="201" y="895"/>
                    <a:pt x="448" y="895"/>
                  </a:cubicBezTo>
                  <a:cubicBezTo>
                    <a:pt x="695" y="895"/>
                    <a:pt x="895" y="695"/>
                    <a:pt x="895" y="449"/>
                  </a:cubicBezTo>
                  <a:cubicBezTo>
                    <a:pt x="895" y="201"/>
                    <a:pt x="695"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a:off x="811875" y="2982300"/>
              <a:ext cx="34600" cy="34600"/>
            </a:xfrm>
            <a:custGeom>
              <a:rect b="b" l="l" r="r" t="t"/>
              <a:pathLst>
                <a:path extrusionOk="0" h="1384" w="1384">
                  <a:moveTo>
                    <a:pt x="691" y="0"/>
                  </a:moveTo>
                  <a:cubicBezTo>
                    <a:pt x="309" y="0"/>
                    <a:pt x="0" y="310"/>
                    <a:pt x="0" y="692"/>
                  </a:cubicBezTo>
                  <a:cubicBezTo>
                    <a:pt x="0" y="1075"/>
                    <a:pt x="309" y="1383"/>
                    <a:pt x="691" y="1383"/>
                  </a:cubicBezTo>
                  <a:cubicBezTo>
                    <a:pt x="1073" y="1383"/>
                    <a:pt x="1384" y="1075"/>
                    <a:pt x="1384" y="692"/>
                  </a:cubicBezTo>
                  <a:cubicBezTo>
                    <a:pt x="1384" y="310"/>
                    <a:pt x="1075" y="0"/>
                    <a:pt x="69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a:off x="851450" y="3011325"/>
              <a:ext cx="22375" cy="22375"/>
            </a:xfrm>
            <a:custGeom>
              <a:rect b="b" l="l" r="r" t="t"/>
              <a:pathLst>
                <a:path extrusionOk="0" h="895" w="895">
                  <a:moveTo>
                    <a:pt x="449" y="1"/>
                  </a:moveTo>
                  <a:cubicBezTo>
                    <a:pt x="201" y="1"/>
                    <a:pt x="1" y="202"/>
                    <a:pt x="1" y="449"/>
                  </a:cubicBezTo>
                  <a:cubicBezTo>
                    <a:pt x="1" y="695"/>
                    <a:pt x="201" y="895"/>
                    <a:pt x="449" y="895"/>
                  </a:cubicBezTo>
                  <a:cubicBezTo>
                    <a:pt x="695" y="895"/>
                    <a:pt x="895" y="695"/>
                    <a:pt x="895" y="449"/>
                  </a:cubicBezTo>
                  <a:cubicBezTo>
                    <a:pt x="895" y="202"/>
                    <a:pt x="695" y="1"/>
                    <a:pt x="449"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a:off x="887275" y="2999625"/>
              <a:ext cx="34600" cy="34625"/>
            </a:xfrm>
            <a:custGeom>
              <a:rect b="b" l="l" r="r" t="t"/>
              <a:pathLst>
                <a:path extrusionOk="0" h="1385" w="1384">
                  <a:moveTo>
                    <a:pt x="694" y="1"/>
                  </a:moveTo>
                  <a:cubicBezTo>
                    <a:pt x="693" y="1"/>
                    <a:pt x="692" y="1"/>
                    <a:pt x="691" y="1"/>
                  </a:cubicBezTo>
                  <a:cubicBezTo>
                    <a:pt x="309" y="1"/>
                    <a:pt x="0" y="311"/>
                    <a:pt x="0" y="693"/>
                  </a:cubicBezTo>
                  <a:cubicBezTo>
                    <a:pt x="0" y="1076"/>
                    <a:pt x="309" y="1384"/>
                    <a:pt x="691" y="1384"/>
                  </a:cubicBezTo>
                  <a:cubicBezTo>
                    <a:pt x="1073" y="1384"/>
                    <a:pt x="1383" y="1076"/>
                    <a:pt x="1383" y="693"/>
                  </a:cubicBezTo>
                  <a:cubicBezTo>
                    <a:pt x="1383" y="312"/>
                    <a:pt x="1075" y="1"/>
                    <a:pt x="694"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23"/>
          <p:cNvGrpSpPr/>
          <p:nvPr/>
        </p:nvGrpSpPr>
        <p:grpSpPr>
          <a:xfrm rot="-926027">
            <a:off x="7406860" y="3807119"/>
            <a:ext cx="1081108" cy="937104"/>
            <a:chOff x="5464800" y="2203325"/>
            <a:chExt cx="1402775" cy="1215925"/>
          </a:xfrm>
        </p:grpSpPr>
        <p:sp>
          <p:nvSpPr>
            <p:cNvPr id="932" name="Google Shape;932;p23"/>
            <p:cNvSpPr/>
            <p:nvPr/>
          </p:nvSpPr>
          <p:spPr>
            <a:xfrm>
              <a:off x="5506525" y="2203325"/>
              <a:ext cx="668575" cy="162225"/>
            </a:xfrm>
            <a:custGeom>
              <a:rect b="b" l="l" r="r" t="t"/>
              <a:pathLst>
                <a:path extrusionOk="0" h="6489" w="26743">
                  <a:moveTo>
                    <a:pt x="11911" y="1"/>
                  </a:moveTo>
                  <a:cubicBezTo>
                    <a:pt x="5746" y="1"/>
                    <a:pt x="0" y="912"/>
                    <a:pt x="0" y="912"/>
                  </a:cubicBezTo>
                  <a:lnTo>
                    <a:pt x="21377" y="6488"/>
                  </a:lnTo>
                  <a:lnTo>
                    <a:pt x="26742" y="6488"/>
                  </a:lnTo>
                  <a:cubicBezTo>
                    <a:pt x="26742" y="1222"/>
                    <a:pt x="19046" y="1"/>
                    <a:pt x="119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3"/>
            <p:cNvSpPr/>
            <p:nvPr/>
          </p:nvSpPr>
          <p:spPr>
            <a:xfrm>
              <a:off x="6175075" y="2203325"/>
              <a:ext cx="668525" cy="162225"/>
            </a:xfrm>
            <a:custGeom>
              <a:rect b="b" l="l" r="r" t="t"/>
              <a:pathLst>
                <a:path extrusionOk="0" h="6489" w="26741">
                  <a:moveTo>
                    <a:pt x="14831" y="1"/>
                  </a:moveTo>
                  <a:cubicBezTo>
                    <a:pt x="7696" y="1"/>
                    <a:pt x="0" y="1222"/>
                    <a:pt x="0" y="6488"/>
                  </a:cubicBezTo>
                  <a:lnTo>
                    <a:pt x="5365" y="6488"/>
                  </a:lnTo>
                  <a:lnTo>
                    <a:pt x="26740" y="912"/>
                  </a:lnTo>
                  <a:cubicBezTo>
                    <a:pt x="26740" y="912"/>
                    <a:pt x="20995" y="1"/>
                    <a:pt x="14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3"/>
            <p:cNvSpPr/>
            <p:nvPr/>
          </p:nvSpPr>
          <p:spPr>
            <a:xfrm>
              <a:off x="6040950" y="2365525"/>
              <a:ext cx="250500" cy="1053725"/>
            </a:xfrm>
            <a:custGeom>
              <a:rect b="b" l="l" r="r" t="t"/>
              <a:pathLst>
                <a:path extrusionOk="0" h="42149" w="10020">
                  <a:moveTo>
                    <a:pt x="0" y="0"/>
                  </a:moveTo>
                  <a:lnTo>
                    <a:pt x="0" y="40679"/>
                  </a:lnTo>
                  <a:cubicBezTo>
                    <a:pt x="1837" y="41781"/>
                    <a:pt x="3563" y="42148"/>
                    <a:pt x="5047" y="42148"/>
                  </a:cubicBezTo>
                  <a:cubicBezTo>
                    <a:pt x="8016" y="42148"/>
                    <a:pt x="10020" y="40679"/>
                    <a:pt x="10020" y="40679"/>
                  </a:cubicBezTo>
                  <a:lnTo>
                    <a:pt x="10020" y="0"/>
                  </a:lnTo>
                  <a:cubicBezTo>
                    <a:pt x="8283" y="635"/>
                    <a:pt x="6591" y="847"/>
                    <a:pt x="5106" y="847"/>
                  </a:cubicBezTo>
                  <a:cubicBezTo>
                    <a:pt x="2138" y="847"/>
                    <a:pt x="0"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3"/>
            <p:cNvSpPr/>
            <p:nvPr/>
          </p:nvSpPr>
          <p:spPr>
            <a:xfrm>
              <a:off x="6040950" y="2365525"/>
              <a:ext cx="250500" cy="21175"/>
            </a:xfrm>
            <a:custGeom>
              <a:rect b="b" l="l" r="r" t="t"/>
              <a:pathLst>
                <a:path extrusionOk="0" h="847" w="10020">
                  <a:moveTo>
                    <a:pt x="0" y="0"/>
                  </a:moveTo>
                  <a:cubicBezTo>
                    <a:pt x="0" y="0"/>
                    <a:pt x="2138" y="847"/>
                    <a:pt x="5106" y="847"/>
                  </a:cubicBezTo>
                  <a:cubicBezTo>
                    <a:pt x="6591" y="847"/>
                    <a:pt x="8283" y="635"/>
                    <a:pt x="10020" y="0"/>
                  </a:cubicBezTo>
                  <a:close/>
                </a:path>
              </a:pathLst>
            </a:custGeom>
            <a:solidFill>
              <a:srgbClr val="2F8E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3"/>
            <p:cNvSpPr/>
            <p:nvPr/>
          </p:nvSpPr>
          <p:spPr>
            <a:xfrm>
              <a:off x="6040950" y="2408125"/>
              <a:ext cx="250500" cy="163950"/>
            </a:xfrm>
            <a:custGeom>
              <a:rect b="b" l="l" r="r" t="t"/>
              <a:pathLst>
                <a:path extrusionOk="0" h="6558" w="10020">
                  <a:moveTo>
                    <a:pt x="0" y="1"/>
                  </a:moveTo>
                  <a:lnTo>
                    <a:pt x="0" y="5006"/>
                  </a:lnTo>
                  <a:cubicBezTo>
                    <a:pt x="1893" y="6169"/>
                    <a:pt x="3638" y="6557"/>
                    <a:pt x="5122" y="6557"/>
                  </a:cubicBezTo>
                  <a:cubicBezTo>
                    <a:pt x="8091" y="6557"/>
                    <a:pt x="10020" y="5006"/>
                    <a:pt x="10020" y="5006"/>
                  </a:cubicBezTo>
                  <a:lnTo>
                    <a:pt x="10020" y="1"/>
                  </a:lnTo>
                  <a:cubicBezTo>
                    <a:pt x="8357" y="784"/>
                    <a:pt x="6689" y="1046"/>
                    <a:pt x="5205" y="1046"/>
                  </a:cubicBezTo>
                  <a:cubicBezTo>
                    <a:pt x="2236" y="1046"/>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3"/>
            <p:cNvSpPr/>
            <p:nvPr/>
          </p:nvSpPr>
          <p:spPr>
            <a:xfrm>
              <a:off x="6040950" y="3200675"/>
              <a:ext cx="250500" cy="163925"/>
            </a:xfrm>
            <a:custGeom>
              <a:rect b="b" l="l" r="r" t="t"/>
              <a:pathLst>
                <a:path extrusionOk="0" h="6557" w="10020">
                  <a:moveTo>
                    <a:pt x="0" y="1"/>
                  </a:moveTo>
                  <a:lnTo>
                    <a:pt x="0" y="5006"/>
                  </a:lnTo>
                  <a:cubicBezTo>
                    <a:pt x="1893" y="6169"/>
                    <a:pt x="3638" y="6557"/>
                    <a:pt x="5122" y="6557"/>
                  </a:cubicBezTo>
                  <a:cubicBezTo>
                    <a:pt x="8091" y="6557"/>
                    <a:pt x="10020" y="5006"/>
                    <a:pt x="10020" y="5006"/>
                  </a:cubicBezTo>
                  <a:lnTo>
                    <a:pt x="10020" y="1"/>
                  </a:lnTo>
                  <a:cubicBezTo>
                    <a:pt x="8357" y="784"/>
                    <a:pt x="6689" y="1045"/>
                    <a:pt x="5205" y="1045"/>
                  </a:cubicBezTo>
                  <a:cubicBezTo>
                    <a:pt x="2236" y="1045"/>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3"/>
            <p:cNvSpPr/>
            <p:nvPr/>
          </p:nvSpPr>
          <p:spPr>
            <a:xfrm>
              <a:off x="5464800" y="2215250"/>
              <a:ext cx="576175" cy="1167250"/>
            </a:xfrm>
            <a:custGeom>
              <a:rect b="b" l="l" r="r" t="t"/>
              <a:pathLst>
                <a:path extrusionOk="0" h="46690" w="23047">
                  <a:moveTo>
                    <a:pt x="0" y="0"/>
                  </a:moveTo>
                  <a:lnTo>
                    <a:pt x="0" y="37273"/>
                  </a:lnTo>
                  <a:lnTo>
                    <a:pt x="23046" y="46690"/>
                  </a:lnTo>
                  <a:lnTo>
                    <a:pt x="23046" y="6011"/>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3"/>
            <p:cNvSpPr/>
            <p:nvPr/>
          </p:nvSpPr>
          <p:spPr>
            <a:xfrm>
              <a:off x="5483425" y="2257175"/>
              <a:ext cx="538875" cy="1084575"/>
            </a:xfrm>
            <a:custGeom>
              <a:rect b="b" l="l" r="r" t="t"/>
              <a:pathLst>
                <a:path extrusionOk="0" h="43383" w="21555">
                  <a:moveTo>
                    <a:pt x="456" y="588"/>
                  </a:moveTo>
                  <a:lnTo>
                    <a:pt x="21101" y="5973"/>
                  </a:lnTo>
                  <a:lnTo>
                    <a:pt x="21101" y="42704"/>
                  </a:lnTo>
                  <a:lnTo>
                    <a:pt x="456" y="34267"/>
                  </a:lnTo>
                  <a:lnTo>
                    <a:pt x="456" y="588"/>
                  </a:lnTo>
                  <a:close/>
                  <a:moveTo>
                    <a:pt x="1" y="1"/>
                  </a:moveTo>
                  <a:lnTo>
                    <a:pt x="1" y="34574"/>
                  </a:lnTo>
                  <a:lnTo>
                    <a:pt x="21554" y="43383"/>
                  </a:lnTo>
                  <a:lnTo>
                    <a:pt x="21554" y="5621"/>
                  </a:lnTo>
                  <a:lnTo>
                    <a:pt x="286" y="7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3"/>
            <p:cNvSpPr/>
            <p:nvPr/>
          </p:nvSpPr>
          <p:spPr>
            <a:xfrm>
              <a:off x="6291425" y="2215250"/>
              <a:ext cx="576150" cy="1167250"/>
            </a:xfrm>
            <a:custGeom>
              <a:rect b="b" l="l" r="r" t="t"/>
              <a:pathLst>
                <a:path extrusionOk="0" h="46690" w="23046">
                  <a:moveTo>
                    <a:pt x="23045" y="0"/>
                  </a:moveTo>
                  <a:lnTo>
                    <a:pt x="1" y="6011"/>
                  </a:lnTo>
                  <a:lnTo>
                    <a:pt x="1" y="46690"/>
                  </a:lnTo>
                  <a:lnTo>
                    <a:pt x="23045" y="37273"/>
                  </a:lnTo>
                  <a:lnTo>
                    <a:pt x="230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3"/>
            <p:cNvSpPr/>
            <p:nvPr/>
          </p:nvSpPr>
          <p:spPr>
            <a:xfrm>
              <a:off x="6310075" y="2257225"/>
              <a:ext cx="538850" cy="1084575"/>
            </a:xfrm>
            <a:custGeom>
              <a:rect b="b" l="l" r="r" t="t"/>
              <a:pathLst>
                <a:path extrusionOk="0" h="43383" w="21554">
                  <a:moveTo>
                    <a:pt x="21099" y="588"/>
                  </a:moveTo>
                  <a:lnTo>
                    <a:pt x="21099" y="34265"/>
                  </a:lnTo>
                  <a:lnTo>
                    <a:pt x="454" y="42702"/>
                  </a:lnTo>
                  <a:lnTo>
                    <a:pt x="454" y="5975"/>
                  </a:lnTo>
                  <a:lnTo>
                    <a:pt x="21099" y="588"/>
                  </a:lnTo>
                  <a:close/>
                  <a:moveTo>
                    <a:pt x="21554" y="0"/>
                  </a:moveTo>
                  <a:lnTo>
                    <a:pt x="21272" y="74"/>
                  </a:lnTo>
                  <a:lnTo>
                    <a:pt x="0" y="5622"/>
                  </a:lnTo>
                  <a:lnTo>
                    <a:pt x="0" y="43382"/>
                  </a:lnTo>
                  <a:lnTo>
                    <a:pt x="21554" y="34574"/>
                  </a:lnTo>
                  <a:lnTo>
                    <a:pt x="21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
    <p:bg>
      <p:bgPr>
        <a:blipFill>
          <a:blip r:embed="rId2">
            <a:alphaModFix/>
          </a:blip>
          <a:stretch>
            <a:fillRect/>
          </a:stretch>
        </a:blipFill>
      </p:bgPr>
    </p:bg>
    <p:spTree>
      <p:nvGrpSpPr>
        <p:cNvPr id="942" name="Shape 942"/>
        <p:cNvGrpSpPr/>
        <p:nvPr/>
      </p:nvGrpSpPr>
      <p:grpSpPr>
        <a:xfrm>
          <a:off x="0" y="0"/>
          <a:ext cx="0" cy="0"/>
          <a:chOff x="0" y="0"/>
          <a:chExt cx="0" cy="0"/>
        </a:xfrm>
      </p:grpSpPr>
      <p:sp>
        <p:nvSpPr>
          <p:cNvPr id="943" name="Google Shape;943;p24"/>
          <p:cNvSpPr txBox="1"/>
          <p:nvPr>
            <p:ph hasCustomPrompt="1" type="title"/>
          </p:nvPr>
        </p:nvSpPr>
        <p:spPr>
          <a:xfrm>
            <a:off x="1695475" y="1247325"/>
            <a:ext cx="2001600" cy="14745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44" name="Google Shape;944;p24"/>
          <p:cNvSpPr txBox="1"/>
          <p:nvPr>
            <p:ph idx="2" type="title"/>
          </p:nvPr>
        </p:nvSpPr>
        <p:spPr>
          <a:xfrm>
            <a:off x="1696625" y="2836338"/>
            <a:ext cx="2798100" cy="456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p:txBody>
      </p:sp>
      <p:sp>
        <p:nvSpPr>
          <p:cNvPr id="945" name="Google Shape;945;p24"/>
          <p:cNvSpPr txBox="1"/>
          <p:nvPr>
            <p:ph idx="1" type="subTitle"/>
          </p:nvPr>
        </p:nvSpPr>
        <p:spPr>
          <a:xfrm>
            <a:off x="1678225" y="3306663"/>
            <a:ext cx="2798100" cy="58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solidFill>
                  <a:schemeClr val="dk1"/>
                </a:solidFill>
                <a:latin typeface="Barlow"/>
                <a:ea typeface="Barlow"/>
                <a:cs typeface="Barlow"/>
                <a:sym typeface="Barlow"/>
              </a:defRPr>
            </a:lvl1pPr>
            <a:lvl2pPr lvl="1" rtl="0">
              <a:lnSpc>
                <a:spcPct val="100000"/>
              </a:lnSpc>
              <a:spcBef>
                <a:spcPts val="1600"/>
              </a:spcBef>
              <a:spcAft>
                <a:spcPts val="0"/>
              </a:spcAft>
              <a:buNone/>
              <a:defRPr sz="2000"/>
            </a:lvl2pPr>
            <a:lvl3pPr lvl="2" rtl="0">
              <a:lnSpc>
                <a:spcPct val="100000"/>
              </a:lnSpc>
              <a:spcBef>
                <a:spcPts val="1600"/>
              </a:spcBef>
              <a:spcAft>
                <a:spcPts val="0"/>
              </a:spcAft>
              <a:buNone/>
              <a:defRPr sz="2000"/>
            </a:lvl3pPr>
            <a:lvl4pPr lvl="3" rtl="0">
              <a:lnSpc>
                <a:spcPct val="100000"/>
              </a:lnSpc>
              <a:spcBef>
                <a:spcPts val="1600"/>
              </a:spcBef>
              <a:spcAft>
                <a:spcPts val="0"/>
              </a:spcAft>
              <a:buNone/>
              <a:defRPr sz="2000"/>
            </a:lvl4pPr>
            <a:lvl5pPr lvl="4" rtl="0">
              <a:lnSpc>
                <a:spcPct val="100000"/>
              </a:lnSpc>
              <a:spcBef>
                <a:spcPts val="1600"/>
              </a:spcBef>
              <a:spcAft>
                <a:spcPts val="0"/>
              </a:spcAft>
              <a:buNone/>
              <a:defRPr sz="2000"/>
            </a:lvl5pPr>
            <a:lvl6pPr lvl="5" rtl="0">
              <a:lnSpc>
                <a:spcPct val="100000"/>
              </a:lnSpc>
              <a:spcBef>
                <a:spcPts val="1600"/>
              </a:spcBef>
              <a:spcAft>
                <a:spcPts val="0"/>
              </a:spcAft>
              <a:buNone/>
              <a:defRPr sz="2000"/>
            </a:lvl6pPr>
            <a:lvl7pPr lvl="6" rtl="0">
              <a:lnSpc>
                <a:spcPct val="100000"/>
              </a:lnSpc>
              <a:spcBef>
                <a:spcPts val="1600"/>
              </a:spcBef>
              <a:spcAft>
                <a:spcPts val="0"/>
              </a:spcAft>
              <a:buNone/>
              <a:defRPr sz="2000"/>
            </a:lvl7pPr>
            <a:lvl8pPr lvl="7" rtl="0">
              <a:lnSpc>
                <a:spcPct val="100000"/>
              </a:lnSpc>
              <a:spcBef>
                <a:spcPts val="1600"/>
              </a:spcBef>
              <a:spcAft>
                <a:spcPts val="0"/>
              </a:spcAft>
              <a:buNone/>
              <a:defRPr sz="2000"/>
            </a:lvl8pPr>
            <a:lvl9pPr lvl="8" rtl="0">
              <a:lnSpc>
                <a:spcPct val="100000"/>
              </a:lnSpc>
              <a:spcBef>
                <a:spcPts val="1600"/>
              </a:spcBef>
              <a:spcAft>
                <a:spcPts val="1600"/>
              </a:spcAft>
              <a:buNone/>
              <a:defRPr sz="2000"/>
            </a:lvl9pPr>
          </a:lstStyle>
          <a:p/>
        </p:txBody>
      </p:sp>
      <p:sp>
        <p:nvSpPr>
          <p:cNvPr id="946" name="Google Shape;946;p24"/>
          <p:cNvSpPr/>
          <p:nvPr/>
        </p:nvSpPr>
        <p:spPr>
          <a:xfrm rot="10800000">
            <a:off x="3980206" y="-11"/>
            <a:ext cx="5163794" cy="2102861"/>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24"/>
          <p:cNvGrpSpPr/>
          <p:nvPr/>
        </p:nvGrpSpPr>
        <p:grpSpPr>
          <a:xfrm>
            <a:off x="7215876" y="4265976"/>
            <a:ext cx="644149" cy="872863"/>
            <a:chOff x="3537475" y="3896700"/>
            <a:chExt cx="485125" cy="657375"/>
          </a:xfrm>
        </p:grpSpPr>
        <p:sp>
          <p:nvSpPr>
            <p:cNvPr id="948" name="Google Shape;948;p24"/>
            <p:cNvSpPr/>
            <p:nvPr/>
          </p:nvSpPr>
          <p:spPr>
            <a:xfrm>
              <a:off x="3662200" y="4163150"/>
              <a:ext cx="189700" cy="390925"/>
            </a:xfrm>
            <a:custGeom>
              <a:rect b="b" l="l" r="r" t="t"/>
              <a:pathLst>
                <a:path extrusionOk="0" h="15637" w="7588">
                  <a:moveTo>
                    <a:pt x="7381" y="1"/>
                  </a:moveTo>
                  <a:cubicBezTo>
                    <a:pt x="7345" y="1"/>
                    <a:pt x="7308" y="15"/>
                    <a:pt x="7278" y="50"/>
                  </a:cubicBezTo>
                  <a:cubicBezTo>
                    <a:pt x="6529" y="890"/>
                    <a:pt x="5826" y="1774"/>
                    <a:pt x="5178" y="2694"/>
                  </a:cubicBezTo>
                  <a:cubicBezTo>
                    <a:pt x="4529" y="3613"/>
                    <a:pt x="3933" y="4566"/>
                    <a:pt x="3392" y="5552"/>
                  </a:cubicBezTo>
                  <a:cubicBezTo>
                    <a:pt x="2853" y="6535"/>
                    <a:pt x="2367" y="7547"/>
                    <a:pt x="1939" y="8585"/>
                  </a:cubicBezTo>
                  <a:cubicBezTo>
                    <a:pt x="1509" y="9627"/>
                    <a:pt x="1136" y="10696"/>
                    <a:pt x="824" y="11781"/>
                  </a:cubicBezTo>
                  <a:cubicBezTo>
                    <a:pt x="516" y="12859"/>
                    <a:pt x="267" y="13953"/>
                    <a:pt x="82" y="15060"/>
                  </a:cubicBezTo>
                  <a:cubicBezTo>
                    <a:pt x="59" y="15200"/>
                    <a:pt x="36" y="15338"/>
                    <a:pt x="14" y="15477"/>
                  </a:cubicBezTo>
                  <a:cubicBezTo>
                    <a:pt x="1" y="15579"/>
                    <a:pt x="83" y="15637"/>
                    <a:pt x="163" y="15637"/>
                  </a:cubicBezTo>
                  <a:cubicBezTo>
                    <a:pt x="226" y="15637"/>
                    <a:pt x="287" y="15601"/>
                    <a:pt x="300" y="15521"/>
                  </a:cubicBezTo>
                  <a:cubicBezTo>
                    <a:pt x="468" y="14418"/>
                    <a:pt x="699" y="13323"/>
                    <a:pt x="991" y="12247"/>
                  </a:cubicBezTo>
                  <a:cubicBezTo>
                    <a:pt x="1283" y="11173"/>
                    <a:pt x="1638" y="10115"/>
                    <a:pt x="2047" y="9080"/>
                  </a:cubicBezTo>
                  <a:cubicBezTo>
                    <a:pt x="2458" y="8042"/>
                    <a:pt x="2929" y="7027"/>
                    <a:pt x="3452" y="6041"/>
                  </a:cubicBezTo>
                  <a:cubicBezTo>
                    <a:pt x="3976" y="5059"/>
                    <a:pt x="4552" y="4105"/>
                    <a:pt x="5184" y="3186"/>
                  </a:cubicBezTo>
                  <a:cubicBezTo>
                    <a:pt x="5812" y="2271"/>
                    <a:pt x="6492" y="1390"/>
                    <a:pt x="7218" y="550"/>
                  </a:cubicBezTo>
                  <a:cubicBezTo>
                    <a:pt x="7310" y="441"/>
                    <a:pt x="7403" y="337"/>
                    <a:pt x="7496" y="232"/>
                  </a:cubicBezTo>
                  <a:cubicBezTo>
                    <a:pt x="7588" y="129"/>
                    <a:pt x="7488" y="1"/>
                    <a:pt x="7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4"/>
            <p:cNvSpPr/>
            <p:nvPr/>
          </p:nvSpPr>
          <p:spPr>
            <a:xfrm>
              <a:off x="3777875" y="3896700"/>
              <a:ext cx="189925" cy="359925"/>
            </a:xfrm>
            <a:custGeom>
              <a:rect b="b" l="l" r="r" t="t"/>
              <a:pathLst>
                <a:path extrusionOk="0" h="14397" w="7597">
                  <a:moveTo>
                    <a:pt x="4639" y="0"/>
                  </a:moveTo>
                  <a:cubicBezTo>
                    <a:pt x="4024" y="0"/>
                    <a:pt x="3468" y="241"/>
                    <a:pt x="3021" y="548"/>
                  </a:cubicBezTo>
                  <a:cubicBezTo>
                    <a:pt x="1018" y="1922"/>
                    <a:pt x="688" y="4469"/>
                    <a:pt x="630" y="6838"/>
                  </a:cubicBezTo>
                  <a:cubicBezTo>
                    <a:pt x="577" y="8985"/>
                    <a:pt x="0" y="12216"/>
                    <a:pt x="210" y="14396"/>
                  </a:cubicBezTo>
                  <a:cubicBezTo>
                    <a:pt x="3961" y="12111"/>
                    <a:pt x="6518" y="8557"/>
                    <a:pt x="7337" y="4482"/>
                  </a:cubicBezTo>
                  <a:cubicBezTo>
                    <a:pt x="7505" y="3648"/>
                    <a:pt x="7597" y="2758"/>
                    <a:pt x="7245" y="1884"/>
                  </a:cubicBezTo>
                  <a:cubicBezTo>
                    <a:pt x="6894" y="1008"/>
                    <a:pt x="5986" y="160"/>
                    <a:pt x="4948" y="21"/>
                  </a:cubicBezTo>
                  <a:cubicBezTo>
                    <a:pt x="4844" y="7"/>
                    <a:pt x="4741"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4"/>
            <p:cNvSpPr/>
            <p:nvPr/>
          </p:nvSpPr>
          <p:spPr>
            <a:xfrm>
              <a:off x="3537475" y="4058875"/>
              <a:ext cx="205850" cy="345500"/>
            </a:xfrm>
            <a:custGeom>
              <a:rect b="b" l="l" r="r" t="t"/>
              <a:pathLst>
                <a:path extrusionOk="0" h="13820" w="8234">
                  <a:moveTo>
                    <a:pt x="3255" y="0"/>
                  </a:moveTo>
                  <a:cubicBezTo>
                    <a:pt x="2790" y="0"/>
                    <a:pt x="2321" y="101"/>
                    <a:pt x="1917" y="329"/>
                  </a:cubicBezTo>
                  <a:cubicBezTo>
                    <a:pt x="1289" y="684"/>
                    <a:pt x="933" y="1271"/>
                    <a:pt x="739" y="1842"/>
                  </a:cubicBezTo>
                  <a:cubicBezTo>
                    <a:pt x="1" y="4033"/>
                    <a:pt x="1234" y="6127"/>
                    <a:pt x="2578" y="7930"/>
                  </a:cubicBezTo>
                  <a:cubicBezTo>
                    <a:pt x="3794" y="9566"/>
                    <a:pt x="5239" y="12313"/>
                    <a:pt x="6677" y="13820"/>
                  </a:cubicBezTo>
                  <a:cubicBezTo>
                    <a:pt x="8233" y="9934"/>
                    <a:pt x="8125" y="5795"/>
                    <a:pt x="6370" y="2275"/>
                  </a:cubicBezTo>
                  <a:cubicBezTo>
                    <a:pt x="6011" y="1554"/>
                    <a:pt x="5561" y="835"/>
                    <a:pt x="4779" y="386"/>
                  </a:cubicBezTo>
                  <a:cubicBezTo>
                    <a:pt x="4353" y="143"/>
                    <a:pt x="3807" y="0"/>
                    <a:pt x="32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4"/>
            <p:cNvSpPr/>
            <p:nvPr/>
          </p:nvSpPr>
          <p:spPr>
            <a:xfrm>
              <a:off x="3677000" y="4189350"/>
              <a:ext cx="345600" cy="294325"/>
            </a:xfrm>
            <a:custGeom>
              <a:rect b="b" l="l" r="r" t="t"/>
              <a:pathLst>
                <a:path extrusionOk="0" h="11773" w="13824">
                  <a:moveTo>
                    <a:pt x="11547" y="0"/>
                  </a:moveTo>
                  <a:cubicBezTo>
                    <a:pt x="11283" y="0"/>
                    <a:pt x="11016" y="33"/>
                    <a:pt x="10759" y="87"/>
                  </a:cubicBezTo>
                  <a:cubicBezTo>
                    <a:pt x="8204" y="620"/>
                    <a:pt x="6385" y="2837"/>
                    <a:pt x="4910" y="4990"/>
                  </a:cubicBezTo>
                  <a:cubicBezTo>
                    <a:pt x="3575" y="6941"/>
                    <a:pt x="1131" y="9697"/>
                    <a:pt x="0" y="11772"/>
                  </a:cubicBezTo>
                  <a:cubicBezTo>
                    <a:pt x="4612" y="11039"/>
                    <a:pt x="8957" y="8706"/>
                    <a:pt x="12116" y="5266"/>
                  </a:cubicBezTo>
                  <a:cubicBezTo>
                    <a:pt x="12763" y="4562"/>
                    <a:pt x="13381" y="3778"/>
                    <a:pt x="13602" y="2847"/>
                  </a:cubicBezTo>
                  <a:cubicBezTo>
                    <a:pt x="13824" y="1918"/>
                    <a:pt x="13552" y="810"/>
                    <a:pt x="12740" y="306"/>
                  </a:cubicBezTo>
                  <a:cubicBezTo>
                    <a:pt x="12384" y="85"/>
                    <a:pt x="11969" y="0"/>
                    <a:pt x="11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24"/>
          <p:cNvGrpSpPr/>
          <p:nvPr/>
        </p:nvGrpSpPr>
        <p:grpSpPr>
          <a:xfrm>
            <a:off x="7860029" y="2881514"/>
            <a:ext cx="1284149" cy="2261816"/>
            <a:chOff x="3124450" y="3105650"/>
            <a:chExt cx="482400" cy="849700"/>
          </a:xfrm>
        </p:grpSpPr>
        <p:sp>
          <p:nvSpPr>
            <p:cNvPr id="953" name="Google Shape;953;p24"/>
            <p:cNvSpPr/>
            <p:nvPr/>
          </p:nvSpPr>
          <p:spPr>
            <a:xfrm>
              <a:off x="3281450" y="3291700"/>
              <a:ext cx="325400" cy="663650"/>
            </a:xfrm>
            <a:custGeom>
              <a:rect b="b" l="l" r="r" t="t"/>
              <a:pathLst>
                <a:path extrusionOk="0" h="26546" w="13016">
                  <a:moveTo>
                    <a:pt x="143" y="1"/>
                  </a:moveTo>
                  <a:cubicBezTo>
                    <a:pt x="71" y="1"/>
                    <a:pt x="0" y="100"/>
                    <a:pt x="57" y="181"/>
                  </a:cubicBezTo>
                  <a:cubicBezTo>
                    <a:pt x="1118" y="1662"/>
                    <a:pt x="1850" y="3348"/>
                    <a:pt x="2397" y="5078"/>
                  </a:cubicBezTo>
                  <a:cubicBezTo>
                    <a:pt x="2949" y="6820"/>
                    <a:pt x="3328" y="8613"/>
                    <a:pt x="3726" y="10395"/>
                  </a:cubicBezTo>
                  <a:cubicBezTo>
                    <a:pt x="4137" y="12246"/>
                    <a:pt x="4572" y="14096"/>
                    <a:pt x="5216" y="15883"/>
                  </a:cubicBezTo>
                  <a:cubicBezTo>
                    <a:pt x="5913" y="17824"/>
                    <a:pt x="6815" y="19690"/>
                    <a:pt x="7908" y="21440"/>
                  </a:cubicBezTo>
                  <a:cubicBezTo>
                    <a:pt x="9023" y="23227"/>
                    <a:pt x="10359" y="24939"/>
                    <a:pt x="12128" y="26119"/>
                  </a:cubicBezTo>
                  <a:cubicBezTo>
                    <a:pt x="12348" y="26267"/>
                    <a:pt x="12574" y="26405"/>
                    <a:pt x="12806" y="26532"/>
                  </a:cubicBezTo>
                  <a:cubicBezTo>
                    <a:pt x="12824" y="26541"/>
                    <a:pt x="12841" y="26546"/>
                    <a:pt x="12857" y="26546"/>
                  </a:cubicBezTo>
                  <a:cubicBezTo>
                    <a:pt x="12949" y="26546"/>
                    <a:pt x="13015" y="26410"/>
                    <a:pt x="12916" y="26354"/>
                  </a:cubicBezTo>
                  <a:cubicBezTo>
                    <a:pt x="11036" y="25313"/>
                    <a:pt x="9601" y="23650"/>
                    <a:pt x="8433" y="21876"/>
                  </a:cubicBezTo>
                  <a:cubicBezTo>
                    <a:pt x="7290" y="20140"/>
                    <a:pt x="6341" y="18273"/>
                    <a:pt x="5603" y="16332"/>
                  </a:cubicBezTo>
                  <a:cubicBezTo>
                    <a:pt x="4919" y="14545"/>
                    <a:pt x="4456" y="12694"/>
                    <a:pt x="4037" y="10831"/>
                  </a:cubicBezTo>
                  <a:cubicBezTo>
                    <a:pt x="3635" y="9046"/>
                    <a:pt x="3267" y="7250"/>
                    <a:pt x="2744" y="5495"/>
                  </a:cubicBezTo>
                  <a:cubicBezTo>
                    <a:pt x="2229" y="3773"/>
                    <a:pt x="1561" y="2084"/>
                    <a:pt x="577" y="575"/>
                  </a:cubicBezTo>
                  <a:cubicBezTo>
                    <a:pt x="459" y="393"/>
                    <a:pt x="337" y="216"/>
                    <a:pt x="212" y="40"/>
                  </a:cubicBezTo>
                  <a:cubicBezTo>
                    <a:pt x="192" y="12"/>
                    <a:pt x="16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4"/>
            <p:cNvSpPr/>
            <p:nvPr/>
          </p:nvSpPr>
          <p:spPr>
            <a:xfrm>
              <a:off x="3434925" y="3405175"/>
              <a:ext cx="38100" cy="360450"/>
            </a:xfrm>
            <a:custGeom>
              <a:rect b="b" l="l" r="r" t="t"/>
              <a:pathLst>
                <a:path extrusionOk="0" h="14418" w="1524">
                  <a:moveTo>
                    <a:pt x="142" y="1"/>
                  </a:moveTo>
                  <a:cubicBezTo>
                    <a:pt x="72" y="1"/>
                    <a:pt x="0" y="71"/>
                    <a:pt x="41" y="151"/>
                  </a:cubicBezTo>
                  <a:cubicBezTo>
                    <a:pt x="474" y="1002"/>
                    <a:pt x="798" y="1905"/>
                    <a:pt x="1007" y="2836"/>
                  </a:cubicBezTo>
                  <a:cubicBezTo>
                    <a:pt x="1215" y="3770"/>
                    <a:pt x="1307" y="4728"/>
                    <a:pt x="1276" y="5687"/>
                  </a:cubicBezTo>
                  <a:cubicBezTo>
                    <a:pt x="1246" y="6621"/>
                    <a:pt x="1096" y="7547"/>
                    <a:pt x="925" y="8464"/>
                  </a:cubicBezTo>
                  <a:cubicBezTo>
                    <a:pt x="752" y="9387"/>
                    <a:pt x="558" y="10306"/>
                    <a:pt x="436" y="11237"/>
                  </a:cubicBezTo>
                  <a:cubicBezTo>
                    <a:pt x="315" y="12152"/>
                    <a:pt x="271" y="13080"/>
                    <a:pt x="393" y="13997"/>
                  </a:cubicBezTo>
                  <a:cubicBezTo>
                    <a:pt x="408" y="14112"/>
                    <a:pt x="428" y="14225"/>
                    <a:pt x="446" y="14338"/>
                  </a:cubicBezTo>
                  <a:cubicBezTo>
                    <a:pt x="456" y="14393"/>
                    <a:pt x="496" y="14417"/>
                    <a:pt x="539" y="14417"/>
                  </a:cubicBezTo>
                  <a:cubicBezTo>
                    <a:pt x="599" y="14417"/>
                    <a:pt x="663" y="14369"/>
                    <a:pt x="650" y="14292"/>
                  </a:cubicBezTo>
                  <a:cubicBezTo>
                    <a:pt x="485" y="13380"/>
                    <a:pt x="503" y="12447"/>
                    <a:pt x="607" y="11530"/>
                  </a:cubicBezTo>
                  <a:cubicBezTo>
                    <a:pt x="712" y="10604"/>
                    <a:pt x="902" y="9691"/>
                    <a:pt x="1076" y="8776"/>
                  </a:cubicBezTo>
                  <a:cubicBezTo>
                    <a:pt x="1253" y="7850"/>
                    <a:pt x="1417" y="6914"/>
                    <a:pt x="1471" y="5971"/>
                  </a:cubicBezTo>
                  <a:cubicBezTo>
                    <a:pt x="1524" y="5016"/>
                    <a:pt x="1458" y="4051"/>
                    <a:pt x="1276" y="3111"/>
                  </a:cubicBezTo>
                  <a:cubicBezTo>
                    <a:pt x="1093" y="2167"/>
                    <a:pt x="793" y="1243"/>
                    <a:pt x="384" y="375"/>
                  </a:cubicBezTo>
                  <a:cubicBezTo>
                    <a:pt x="335" y="268"/>
                    <a:pt x="281" y="161"/>
                    <a:pt x="228" y="56"/>
                  </a:cubicBezTo>
                  <a:cubicBezTo>
                    <a:pt x="208" y="17"/>
                    <a:pt x="175"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4"/>
            <p:cNvSpPr/>
            <p:nvPr/>
          </p:nvSpPr>
          <p:spPr>
            <a:xfrm>
              <a:off x="3247475" y="3414700"/>
              <a:ext cx="136225" cy="165250"/>
            </a:xfrm>
            <a:custGeom>
              <a:rect b="b" l="l" r="r" t="t"/>
              <a:pathLst>
                <a:path extrusionOk="0" h="6610" w="5449">
                  <a:moveTo>
                    <a:pt x="123" y="1"/>
                  </a:moveTo>
                  <a:cubicBezTo>
                    <a:pt x="63" y="1"/>
                    <a:pt x="1" y="48"/>
                    <a:pt x="18" y="126"/>
                  </a:cubicBezTo>
                  <a:cubicBezTo>
                    <a:pt x="137" y="641"/>
                    <a:pt x="337" y="1136"/>
                    <a:pt x="583" y="1604"/>
                  </a:cubicBezTo>
                  <a:cubicBezTo>
                    <a:pt x="829" y="2072"/>
                    <a:pt x="1120" y="2515"/>
                    <a:pt x="1421" y="2950"/>
                  </a:cubicBezTo>
                  <a:cubicBezTo>
                    <a:pt x="1749" y="3424"/>
                    <a:pt x="2087" y="3893"/>
                    <a:pt x="2454" y="4338"/>
                  </a:cubicBezTo>
                  <a:cubicBezTo>
                    <a:pt x="2819" y="4782"/>
                    <a:pt x="3214" y="5205"/>
                    <a:pt x="3652" y="5578"/>
                  </a:cubicBezTo>
                  <a:cubicBezTo>
                    <a:pt x="4091" y="5952"/>
                    <a:pt x="4571" y="6278"/>
                    <a:pt x="5098" y="6518"/>
                  </a:cubicBezTo>
                  <a:cubicBezTo>
                    <a:pt x="5166" y="6548"/>
                    <a:pt x="5230" y="6577"/>
                    <a:pt x="5297" y="6603"/>
                  </a:cubicBezTo>
                  <a:cubicBezTo>
                    <a:pt x="5307" y="6608"/>
                    <a:pt x="5317" y="6609"/>
                    <a:pt x="5327" y="6609"/>
                  </a:cubicBezTo>
                  <a:cubicBezTo>
                    <a:pt x="5371" y="6609"/>
                    <a:pt x="5415" y="6576"/>
                    <a:pt x="5427" y="6535"/>
                  </a:cubicBezTo>
                  <a:cubicBezTo>
                    <a:pt x="5448" y="6477"/>
                    <a:pt x="5412" y="6426"/>
                    <a:pt x="5360" y="6406"/>
                  </a:cubicBezTo>
                  <a:cubicBezTo>
                    <a:pt x="4846" y="6194"/>
                    <a:pt x="4371" y="5894"/>
                    <a:pt x="3937" y="5544"/>
                  </a:cubicBezTo>
                  <a:cubicBezTo>
                    <a:pt x="3500" y="5191"/>
                    <a:pt x="3107" y="4783"/>
                    <a:pt x="2743" y="4355"/>
                  </a:cubicBezTo>
                  <a:cubicBezTo>
                    <a:pt x="2372" y="3919"/>
                    <a:pt x="2032" y="3459"/>
                    <a:pt x="1704" y="2993"/>
                  </a:cubicBezTo>
                  <a:cubicBezTo>
                    <a:pt x="1406" y="2568"/>
                    <a:pt x="1117" y="2137"/>
                    <a:pt x="864" y="1685"/>
                  </a:cubicBezTo>
                  <a:cubicBezTo>
                    <a:pt x="614" y="1235"/>
                    <a:pt x="401" y="763"/>
                    <a:pt x="268" y="266"/>
                  </a:cubicBezTo>
                  <a:cubicBezTo>
                    <a:pt x="252" y="204"/>
                    <a:pt x="236" y="143"/>
                    <a:pt x="222" y="80"/>
                  </a:cubicBezTo>
                  <a:cubicBezTo>
                    <a:pt x="210" y="25"/>
                    <a:pt x="167" y="1"/>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4"/>
            <p:cNvSpPr/>
            <p:nvPr/>
          </p:nvSpPr>
          <p:spPr>
            <a:xfrm>
              <a:off x="3300950" y="3633600"/>
              <a:ext cx="173425" cy="180400"/>
            </a:xfrm>
            <a:custGeom>
              <a:rect b="b" l="l" r="r" t="t"/>
              <a:pathLst>
                <a:path extrusionOk="0" h="7216" w="6937">
                  <a:moveTo>
                    <a:pt x="140" y="1"/>
                  </a:moveTo>
                  <a:cubicBezTo>
                    <a:pt x="72" y="1"/>
                    <a:pt x="0" y="70"/>
                    <a:pt x="38" y="152"/>
                  </a:cubicBezTo>
                  <a:cubicBezTo>
                    <a:pt x="303" y="741"/>
                    <a:pt x="609" y="1311"/>
                    <a:pt x="951" y="1858"/>
                  </a:cubicBezTo>
                  <a:cubicBezTo>
                    <a:pt x="1295" y="2408"/>
                    <a:pt x="1675" y="2936"/>
                    <a:pt x="2088" y="3437"/>
                  </a:cubicBezTo>
                  <a:cubicBezTo>
                    <a:pt x="2496" y="3934"/>
                    <a:pt x="2938" y="4402"/>
                    <a:pt x="3409" y="4842"/>
                  </a:cubicBezTo>
                  <a:cubicBezTo>
                    <a:pt x="3883" y="5285"/>
                    <a:pt x="4387" y="5698"/>
                    <a:pt x="4914" y="6075"/>
                  </a:cubicBezTo>
                  <a:cubicBezTo>
                    <a:pt x="5437" y="6450"/>
                    <a:pt x="5984" y="6788"/>
                    <a:pt x="6551" y="7090"/>
                  </a:cubicBezTo>
                  <a:cubicBezTo>
                    <a:pt x="6622" y="7128"/>
                    <a:pt x="6695" y="7165"/>
                    <a:pt x="6765" y="7200"/>
                  </a:cubicBezTo>
                  <a:cubicBezTo>
                    <a:pt x="6784" y="7210"/>
                    <a:pt x="6804" y="7215"/>
                    <a:pt x="6824" y="7215"/>
                  </a:cubicBezTo>
                  <a:cubicBezTo>
                    <a:pt x="6858" y="7215"/>
                    <a:pt x="6890" y="7201"/>
                    <a:pt x="6909" y="7168"/>
                  </a:cubicBezTo>
                  <a:cubicBezTo>
                    <a:pt x="6937" y="7122"/>
                    <a:pt x="6927" y="7047"/>
                    <a:pt x="6875" y="7023"/>
                  </a:cubicBezTo>
                  <a:cubicBezTo>
                    <a:pt x="6305" y="6733"/>
                    <a:pt x="5755" y="6404"/>
                    <a:pt x="5228" y="6042"/>
                  </a:cubicBezTo>
                  <a:cubicBezTo>
                    <a:pt x="4703" y="5679"/>
                    <a:pt x="4204" y="5285"/>
                    <a:pt x="3733" y="4859"/>
                  </a:cubicBezTo>
                  <a:cubicBezTo>
                    <a:pt x="3259" y="4429"/>
                    <a:pt x="2813" y="3968"/>
                    <a:pt x="2397" y="3481"/>
                  </a:cubicBezTo>
                  <a:cubicBezTo>
                    <a:pt x="1984" y="2995"/>
                    <a:pt x="1602" y="2485"/>
                    <a:pt x="1257" y="1953"/>
                  </a:cubicBezTo>
                  <a:cubicBezTo>
                    <a:pt x="910" y="1415"/>
                    <a:pt x="598" y="856"/>
                    <a:pt x="324" y="276"/>
                  </a:cubicBezTo>
                  <a:cubicBezTo>
                    <a:pt x="291" y="204"/>
                    <a:pt x="255" y="130"/>
                    <a:pt x="223" y="58"/>
                  </a:cubicBezTo>
                  <a:cubicBezTo>
                    <a:pt x="205" y="17"/>
                    <a:pt x="173" y="1"/>
                    <a:pt x="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4"/>
            <p:cNvSpPr/>
            <p:nvPr/>
          </p:nvSpPr>
          <p:spPr>
            <a:xfrm>
              <a:off x="3450050" y="3529950"/>
              <a:ext cx="88825" cy="131450"/>
            </a:xfrm>
            <a:custGeom>
              <a:rect b="b" l="l" r="r" t="t"/>
              <a:pathLst>
                <a:path extrusionOk="0" h="5258" w="3553">
                  <a:moveTo>
                    <a:pt x="3447" y="0"/>
                  </a:moveTo>
                  <a:cubicBezTo>
                    <a:pt x="3445" y="0"/>
                    <a:pt x="3444" y="0"/>
                    <a:pt x="3443" y="0"/>
                  </a:cubicBezTo>
                  <a:cubicBezTo>
                    <a:pt x="3381" y="0"/>
                    <a:pt x="3343" y="42"/>
                    <a:pt x="3334" y="101"/>
                  </a:cubicBezTo>
                  <a:cubicBezTo>
                    <a:pt x="3319" y="210"/>
                    <a:pt x="3308" y="277"/>
                    <a:pt x="3288" y="382"/>
                  </a:cubicBezTo>
                  <a:cubicBezTo>
                    <a:pt x="3270" y="483"/>
                    <a:pt x="3248" y="583"/>
                    <a:pt x="3225" y="682"/>
                  </a:cubicBezTo>
                  <a:cubicBezTo>
                    <a:pt x="3180" y="876"/>
                    <a:pt x="3126" y="1070"/>
                    <a:pt x="3063" y="1261"/>
                  </a:cubicBezTo>
                  <a:cubicBezTo>
                    <a:pt x="2999" y="1454"/>
                    <a:pt x="2929" y="1643"/>
                    <a:pt x="2849" y="1828"/>
                  </a:cubicBezTo>
                  <a:cubicBezTo>
                    <a:pt x="2830" y="1874"/>
                    <a:pt x="2811" y="1919"/>
                    <a:pt x="2790" y="1964"/>
                  </a:cubicBezTo>
                  <a:cubicBezTo>
                    <a:pt x="2784" y="1975"/>
                    <a:pt x="2781" y="1984"/>
                    <a:pt x="2775" y="1997"/>
                  </a:cubicBezTo>
                  <a:cubicBezTo>
                    <a:pt x="2776" y="1993"/>
                    <a:pt x="2777" y="1991"/>
                    <a:pt x="2777" y="1991"/>
                  </a:cubicBezTo>
                  <a:lnTo>
                    <a:pt x="2777" y="1991"/>
                  </a:lnTo>
                  <a:cubicBezTo>
                    <a:pt x="2777" y="1991"/>
                    <a:pt x="2768" y="2009"/>
                    <a:pt x="2767" y="2013"/>
                  </a:cubicBezTo>
                  <a:lnTo>
                    <a:pt x="2732" y="2088"/>
                  </a:lnTo>
                  <a:cubicBezTo>
                    <a:pt x="2689" y="2177"/>
                    <a:pt x="2645" y="2267"/>
                    <a:pt x="2597" y="2357"/>
                  </a:cubicBezTo>
                  <a:cubicBezTo>
                    <a:pt x="2408" y="2715"/>
                    <a:pt x="2189" y="3054"/>
                    <a:pt x="1943" y="3374"/>
                  </a:cubicBezTo>
                  <a:cubicBezTo>
                    <a:pt x="1882" y="3453"/>
                    <a:pt x="1819" y="3533"/>
                    <a:pt x="1757" y="3609"/>
                  </a:cubicBezTo>
                  <a:cubicBezTo>
                    <a:pt x="1759" y="3605"/>
                    <a:pt x="1760" y="3604"/>
                    <a:pt x="1760" y="3604"/>
                  </a:cubicBezTo>
                  <a:lnTo>
                    <a:pt x="1760" y="3604"/>
                  </a:lnTo>
                  <a:cubicBezTo>
                    <a:pt x="1759" y="3604"/>
                    <a:pt x="1748" y="3619"/>
                    <a:pt x="1744" y="3621"/>
                  </a:cubicBezTo>
                  <a:cubicBezTo>
                    <a:pt x="1737" y="3632"/>
                    <a:pt x="1729" y="3641"/>
                    <a:pt x="1721" y="3649"/>
                  </a:cubicBezTo>
                  <a:cubicBezTo>
                    <a:pt x="1705" y="3670"/>
                    <a:pt x="1685" y="3690"/>
                    <a:pt x="1668" y="3710"/>
                  </a:cubicBezTo>
                  <a:cubicBezTo>
                    <a:pt x="1636" y="3747"/>
                    <a:pt x="1604" y="3785"/>
                    <a:pt x="1569" y="3820"/>
                  </a:cubicBezTo>
                  <a:cubicBezTo>
                    <a:pt x="1433" y="3970"/>
                    <a:pt x="1290" y="4115"/>
                    <a:pt x="1141" y="4253"/>
                  </a:cubicBezTo>
                  <a:cubicBezTo>
                    <a:pt x="994" y="4389"/>
                    <a:pt x="841" y="4519"/>
                    <a:pt x="682" y="4642"/>
                  </a:cubicBezTo>
                  <a:cubicBezTo>
                    <a:pt x="604" y="4703"/>
                    <a:pt x="522" y="4765"/>
                    <a:pt x="442" y="4821"/>
                  </a:cubicBezTo>
                  <a:cubicBezTo>
                    <a:pt x="431" y="4829"/>
                    <a:pt x="422" y="4835"/>
                    <a:pt x="413" y="4843"/>
                  </a:cubicBezTo>
                  <a:cubicBezTo>
                    <a:pt x="406" y="4848"/>
                    <a:pt x="404" y="4849"/>
                    <a:pt x="404" y="4849"/>
                  </a:cubicBezTo>
                  <a:cubicBezTo>
                    <a:pt x="404" y="4849"/>
                    <a:pt x="408" y="4846"/>
                    <a:pt x="408" y="4844"/>
                  </a:cubicBezTo>
                  <a:lnTo>
                    <a:pt x="408" y="4844"/>
                  </a:lnTo>
                  <a:lnTo>
                    <a:pt x="392" y="4856"/>
                  </a:lnTo>
                  <a:cubicBezTo>
                    <a:pt x="370" y="4872"/>
                    <a:pt x="350" y="4885"/>
                    <a:pt x="329" y="4901"/>
                  </a:cubicBezTo>
                  <a:cubicBezTo>
                    <a:pt x="289" y="4927"/>
                    <a:pt x="246" y="4956"/>
                    <a:pt x="205" y="4983"/>
                  </a:cubicBezTo>
                  <a:cubicBezTo>
                    <a:pt x="162" y="5009"/>
                    <a:pt x="118" y="5038"/>
                    <a:pt x="75" y="5064"/>
                  </a:cubicBezTo>
                  <a:cubicBezTo>
                    <a:pt x="29" y="5093"/>
                    <a:pt x="0" y="5154"/>
                    <a:pt x="31" y="5206"/>
                  </a:cubicBezTo>
                  <a:cubicBezTo>
                    <a:pt x="50" y="5235"/>
                    <a:pt x="88" y="5257"/>
                    <a:pt x="127" y="5257"/>
                  </a:cubicBezTo>
                  <a:cubicBezTo>
                    <a:pt x="143" y="5257"/>
                    <a:pt x="158" y="5253"/>
                    <a:pt x="173" y="5245"/>
                  </a:cubicBezTo>
                  <a:cubicBezTo>
                    <a:pt x="526" y="5029"/>
                    <a:pt x="861" y="4781"/>
                    <a:pt x="1170" y="4506"/>
                  </a:cubicBezTo>
                  <a:cubicBezTo>
                    <a:pt x="1478" y="4231"/>
                    <a:pt x="1764" y="3930"/>
                    <a:pt x="2024" y="3606"/>
                  </a:cubicBezTo>
                  <a:cubicBezTo>
                    <a:pt x="2279" y="3288"/>
                    <a:pt x="2507" y="2947"/>
                    <a:pt x="2706" y="2590"/>
                  </a:cubicBezTo>
                  <a:cubicBezTo>
                    <a:pt x="2906" y="2229"/>
                    <a:pt x="3079" y="1848"/>
                    <a:pt x="3216" y="1460"/>
                  </a:cubicBezTo>
                  <a:cubicBezTo>
                    <a:pt x="3354" y="1067"/>
                    <a:pt x="3455" y="667"/>
                    <a:pt x="3522" y="257"/>
                  </a:cubicBezTo>
                  <a:cubicBezTo>
                    <a:pt x="3530" y="208"/>
                    <a:pt x="3537" y="156"/>
                    <a:pt x="3545" y="107"/>
                  </a:cubicBezTo>
                  <a:cubicBezTo>
                    <a:pt x="3552" y="55"/>
                    <a:pt x="3499"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4"/>
            <p:cNvSpPr/>
            <p:nvPr/>
          </p:nvSpPr>
          <p:spPr>
            <a:xfrm>
              <a:off x="3124450" y="3105650"/>
              <a:ext cx="141600" cy="171275"/>
            </a:xfrm>
            <a:custGeom>
              <a:rect b="b" l="l" r="r" t="t"/>
              <a:pathLst>
                <a:path extrusionOk="0" h="6851" w="5664">
                  <a:moveTo>
                    <a:pt x="1931" y="1"/>
                  </a:moveTo>
                  <a:cubicBezTo>
                    <a:pt x="1087" y="1"/>
                    <a:pt x="357" y="748"/>
                    <a:pt x="179" y="1577"/>
                  </a:cubicBezTo>
                  <a:cubicBezTo>
                    <a:pt x="0" y="2426"/>
                    <a:pt x="289" y="3312"/>
                    <a:pt x="740" y="4052"/>
                  </a:cubicBezTo>
                  <a:cubicBezTo>
                    <a:pt x="1704" y="5632"/>
                    <a:pt x="3454" y="6705"/>
                    <a:pt x="5299" y="6851"/>
                  </a:cubicBezTo>
                  <a:lnTo>
                    <a:pt x="5663" y="5718"/>
                  </a:lnTo>
                  <a:cubicBezTo>
                    <a:pt x="5558" y="3995"/>
                    <a:pt x="4861" y="2314"/>
                    <a:pt x="3716" y="1021"/>
                  </a:cubicBezTo>
                  <a:cubicBezTo>
                    <a:pt x="3257" y="504"/>
                    <a:pt x="2669" y="23"/>
                    <a:pt x="1979" y="2"/>
                  </a:cubicBezTo>
                  <a:cubicBezTo>
                    <a:pt x="1963" y="1"/>
                    <a:pt x="1947" y="1"/>
                    <a:pt x="1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4"/>
            <p:cNvSpPr/>
            <p:nvPr/>
          </p:nvSpPr>
          <p:spPr>
            <a:xfrm>
              <a:off x="3242125" y="3246200"/>
              <a:ext cx="46150" cy="50225"/>
            </a:xfrm>
            <a:custGeom>
              <a:rect b="b" l="l" r="r" t="t"/>
              <a:pathLst>
                <a:path extrusionOk="0" h="2009" w="1846">
                  <a:moveTo>
                    <a:pt x="791" y="0"/>
                  </a:moveTo>
                  <a:cubicBezTo>
                    <a:pt x="651" y="0"/>
                    <a:pt x="507" y="67"/>
                    <a:pt x="401" y="165"/>
                  </a:cubicBezTo>
                  <a:cubicBezTo>
                    <a:pt x="259" y="299"/>
                    <a:pt x="171" y="480"/>
                    <a:pt x="86" y="659"/>
                  </a:cubicBezTo>
                  <a:cubicBezTo>
                    <a:pt x="42" y="747"/>
                    <a:pt x="1" y="842"/>
                    <a:pt x="2" y="941"/>
                  </a:cubicBezTo>
                  <a:cubicBezTo>
                    <a:pt x="7" y="1135"/>
                    <a:pt x="183" y="1279"/>
                    <a:pt x="346" y="1385"/>
                  </a:cubicBezTo>
                  <a:cubicBezTo>
                    <a:pt x="779" y="1660"/>
                    <a:pt x="1250" y="1871"/>
                    <a:pt x="1743" y="2008"/>
                  </a:cubicBezTo>
                  <a:cubicBezTo>
                    <a:pt x="1811" y="1784"/>
                    <a:pt x="1846" y="1463"/>
                    <a:pt x="1766" y="1241"/>
                  </a:cubicBezTo>
                  <a:cubicBezTo>
                    <a:pt x="1719" y="1111"/>
                    <a:pt x="1646" y="989"/>
                    <a:pt x="1574" y="869"/>
                  </a:cubicBezTo>
                  <a:cubicBezTo>
                    <a:pt x="1474" y="707"/>
                    <a:pt x="1376" y="545"/>
                    <a:pt x="1277" y="383"/>
                  </a:cubicBezTo>
                  <a:cubicBezTo>
                    <a:pt x="1192" y="241"/>
                    <a:pt x="1095" y="93"/>
                    <a:pt x="942" y="29"/>
                  </a:cubicBezTo>
                  <a:cubicBezTo>
                    <a:pt x="894" y="9"/>
                    <a:pt x="843"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4"/>
            <p:cNvSpPr/>
            <p:nvPr/>
          </p:nvSpPr>
          <p:spPr>
            <a:xfrm>
              <a:off x="3164150" y="3484250"/>
              <a:ext cx="141550" cy="171275"/>
            </a:xfrm>
            <a:custGeom>
              <a:rect b="b" l="l" r="r" t="t"/>
              <a:pathLst>
                <a:path extrusionOk="0" h="6851" w="5662">
                  <a:moveTo>
                    <a:pt x="1931" y="1"/>
                  </a:moveTo>
                  <a:cubicBezTo>
                    <a:pt x="1085" y="1"/>
                    <a:pt x="358" y="747"/>
                    <a:pt x="179" y="1578"/>
                  </a:cubicBezTo>
                  <a:cubicBezTo>
                    <a:pt x="0" y="2426"/>
                    <a:pt x="288" y="3312"/>
                    <a:pt x="738" y="4052"/>
                  </a:cubicBezTo>
                  <a:cubicBezTo>
                    <a:pt x="1704" y="5631"/>
                    <a:pt x="3455" y="6706"/>
                    <a:pt x="5299" y="6851"/>
                  </a:cubicBezTo>
                  <a:lnTo>
                    <a:pt x="5662" y="5718"/>
                  </a:lnTo>
                  <a:cubicBezTo>
                    <a:pt x="5558" y="3994"/>
                    <a:pt x="4859" y="2313"/>
                    <a:pt x="3716" y="1021"/>
                  </a:cubicBezTo>
                  <a:cubicBezTo>
                    <a:pt x="3257" y="503"/>
                    <a:pt x="2669" y="22"/>
                    <a:pt x="1980" y="2"/>
                  </a:cubicBezTo>
                  <a:cubicBezTo>
                    <a:pt x="1963" y="1"/>
                    <a:pt x="1947" y="1"/>
                    <a:pt x="1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4"/>
            <p:cNvSpPr/>
            <p:nvPr/>
          </p:nvSpPr>
          <p:spPr>
            <a:xfrm>
              <a:off x="3281800" y="3624825"/>
              <a:ext cx="46175" cy="50225"/>
            </a:xfrm>
            <a:custGeom>
              <a:rect b="b" l="l" r="r" t="t"/>
              <a:pathLst>
                <a:path extrusionOk="0" h="2009" w="1847">
                  <a:moveTo>
                    <a:pt x="791" y="0"/>
                  </a:moveTo>
                  <a:cubicBezTo>
                    <a:pt x="651" y="0"/>
                    <a:pt x="507" y="67"/>
                    <a:pt x="402" y="166"/>
                  </a:cubicBezTo>
                  <a:cubicBezTo>
                    <a:pt x="259" y="299"/>
                    <a:pt x="172" y="481"/>
                    <a:pt x="88" y="658"/>
                  </a:cubicBezTo>
                  <a:cubicBezTo>
                    <a:pt x="43" y="748"/>
                    <a:pt x="0" y="841"/>
                    <a:pt x="3" y="941"/>
                  </a:cubicBezTo>
                  <a:cubicBezTo>
                    <a:pt x="7" y="1136"/>
                    <a:pt x="182" y="1280"/>
                    <a:pt x="347" y="1384"/>
                  </a:cubicBezTo>
                  <a:cubicBezTo>
                    <a:pt x="778" y="1659"/>
                    <a:pt x="1251" y="1871"/>
                    <a:pt x="1744" y="2009"/>
                  </a:cubicBezTo>
                  <a:cubicBezTo>
                    <a:pt x="1810" y="1784"/>
                    <a:pt x="1847" y="1463"/>
                    <a:pt x="1767" y="1240"/>
                  </a:cubicBezTo>
                  <a:cubicBezTo>
                    <a:pt x="1718" y="1112"/>
                    <a:pt x="1647" y="989"/>
                    <a:pt x="1573" y="870"/>
                  </a:cubicBezTo>
                  <a:cubicBezTo>
                    <a:pt x="1474" y="708"/>
                    <a:pt x="1376" y="546"/>
                    <a:pt x="1277" y="383"/>
                  </a:cubicBezTo>
                  <a:cubicBezTo>
                    <a:pt x="1191" y="242"/>
                    <a:pt x="1096" y="92"/>
                    <a:pt x="944" y="30"/>
                  </a:cubicBezTo>
                  <a:cubicBezTo>
                    <a:pt x="894" y="9"/>
                    <a:pt x="843"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4"/>
            <p:cNvSpPr/>
            <p:nvPr/>
          </p:nvSpPr>
          <p:spPr>
            <a:xfrm>
              <a:off x="3374200" y="3282775"/>
              <a:ext cx="69975" cy="112575"/>
            </a:xfrm>
            <a:custGeom>
              <a:rect b="b" l="l" r="r" t="t"/>
              <a:pathLst>
                <a:path extrusionOk="0" h="4503" w="2799">
                  <a:moveTo>
                    <a:pt x="1265" y="1"/>
                  </a:moveTo>
                  <a:cubicBezTo>
                    <a:pt x="874" y="1"/>
                    <a:pt x="480" y="245"/>
                    <a:pt x="272" y="590"/>
                  </a:cubicBezTo>
                  <a:cubicBezTo>
                    <a:pt x="9" y="1025"/>
                    <a:pt x="0" y="1575"/>
                    <a:pt x="109" y="2072"/>
                  </a:cubicBezTo>
                  <a:cubicBezTo>
                    <a:pt x="344" y="3136"/>
                    <a:pt x="1110" y="4068"/>
                    <a:pt x="2110" y="4502"/>
                  </a:cubicBezTo>
                  <a:lnTo>
                    <a:pt x="2528" y="3942"/>
                  </a:lnTo>
                  <a:cubicBezTo>
                    <a:pt x="2799" y="2963"/>
                    <a:pt x="2735" y="1895"/>
                    <a:pt x="2345" y="956"/>
                  </a:cubicBezTo>
                  <a:cubicBezTo>
                    <a:pt x="2191" y="580"/>
                    <a:pt x="1955" y="200"/>
                    <a:pt x="1575" y="56"/>
                  </a:cubicBezTo>
                  <a:cubicBezTo>
                    <a:pt x="1474" y="18"/>
                    <a:pt x="1370" y="1"/>
                    <a:pt x="1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4"/>
            <p:cNvSpPr/>
            <p:nvPr/>
          </p:nvSpPr>
          <p:spPr>
            <a:xfrm>
              <a:off x="3419250" y="3378725"/>
              <a:ext cx="24050" cy="32975"/>
            </a:xfrm>
            <a:custGeom>
              <a:rect b="b" l="l" r="r" t="t"/>
              <a:pathLst>
                <a:path extrusionOk="0" h="1319" w="962">
                  <a:moveTo>
                    <a:pt x="557" y="1"/>
                  </a:moveTo>
                  <a:cubicBezTo>
                    <a:pt x="505" y="1"/>
                    <a:pt x="452" y="13"/>
                    <a:pt x="405" y="35"/>
                  </a:cubicBezTo>
                  <a:cubicBezTo>
                    <a:pt x="300" y="81"/>
                    <a:pt x="216" y="166"/>
                    <a:pt x="136" y="249"/>
                  </a:cubicBezTo>
                  <a:cubicBezTo>
                    <a:pt x="94" y="290"/>
                    <a:pt x="52" y="334"/>
                    <a:pt x="34" y="389"/>
                  </a:cubicBezTo>
                  <a:cubicBezTo>
                    <a:pt x="0" y="501"/>
                    <a:pt x="71" y="612"/>
                    <a:pt x="141" y="703"/>
                  </a:cubicBezTo>
                  <a:cubicBezTo>
                    <a:pt x="329" y="940"/>
                    <a:pt x="551" y="1146"/>
                    <a:pt x="798" y="1319"/>
                  </a:cubicBezTo>
                  <a:cubicBezTo>
                    <a:pt x="879" y="1206"/>
                    <a:pt x="962" y="1033"/>
                    <a:pt x="957" y="895"/>
                  </a:cubicBezTo>
                  <a:cubicBezTo>
                    <a:pt x="956" y="814"/>
                    <a:pt x="939" y="733"/>
                    <a:pt x="921" y="654"/>
                  </a:cubicBezTo>
                  <a:cubicBezTo>
                    <a:pt x="898" y="542"/>
                    <a:pt x="873" y="434"/>
                    <a:pt x="850" y="325"/>
                  </a:cubicBezTo>
                  <a:cubicBezTo>
                    <a:pt x="829" y="229"/>
                    <a:pt x="804" y="128"/>
                    <a:pt x="733" y="62"/>
                  </a:cubicBezTo>
                  <a:cubicBezTo>
                    <a:pt x="684" y="20"/>
                    <a:pt x="621"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4"/>
            <p:cNvSpPr/>
            <p:nvPr/>
          </p:nvSpPr>
          <p:spPr>
            <a:xfrm>
              <a:off x="3192800" y="3306925"/>
              <a:ext cx="70000" cy="112525"/>
            </a:xfrm>
            <a:custGeom>
              <a:rect b="b" l="l" r="r" t="t"/>
              <a:pathLst>
                <a:path extrusionOk="0" h="4501" w="2800">
                  <a:moveTo>
                    <a:pt x="1263" y="0"/>
                  </a:moveTo>
                  <a:cubicBezTo>
                    <a:pt x="872" y="0"/>
                    <a:pt x="479" y="244"/>
                    <a:pt x="271" y="588"/>
                  </a:cubicBezTo>
                  <a:cubicBezTo>
                    <a:pt x="10" y="1024"/>
                    <a:pt x="1" y="1574"/>
                    <a:pt x="109" y="2071"/>
                  </a:cubicBezTo>
                  <a:cubicBezTo>
                    <a:pt x="344" y="3134"/>
                    <a:pt x="1110" y="4068"/>
                    <a:pt x="2110" y="4501"/>
                  </a:cubicBezTo>
                  <a:lnTo>
                    <a:pt x="2527" y="3940"/>
                  </a:lnTo>
                  <a:cubicBezTo>
                    <a:pt x="2799" y="2962"/>
                    <a:pt x="2734" y="1893"/>
                    <a:pt x="2344" y="955"/>
                  </a:cubicBezTo>
                  <a:cubicBezTo>
                    <a:pt x="2189" y="579"/>
                    <a:pt x="1954" y="201"/>
                    <a:pt x="1575" y="56"/>
                  </a:cubicBezTo>
                  <a:cubicBezTo>
                    <a:pt x="1474" y="18"/>
                    <a:pt x="1368" y="0"/>
                    <a:pt x="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4"/>
            <p:cNvSpPr/>
            <p:nvPr/>
          </p:nvSpPr>
          <p:spPr>
            <a:xfrm>
              <a:off x="3237775" y="3402925"/>
              <a:ext cx="24075" cy="32925"/>
            </a:xfrm>
            <a:custGeom>
              <a:rect b="b" l="l" r="r" t="t"/>
              <a:pathLst>
                <a:path extrusionOk="0" h="1317" w="963">
                  <a:moveTo>
                    <a:pt x="556" y="0"/>
                  </a:moveTo>
                  <a:cubicBezTo>
                    <a:pt x="505" y="0"/>
                    <a:pt x="452" y="12"/>
                    <a:pt x="406" y="33"/>
                  </a:cubicBezTo>
                  <a:cubicBezTo>
                    <a:pt x="300" y="79"/>
                    <a:pt x="216" y="164"/>
                    <a:pt x="137" y="247"/>
                  </a:cubicBezTo>
                  <a:cubicBezTo>
                    <a:pt x="94" y="290"/>
                    <a:pt x="53" y="332"/>
                    <a:pt x="36" y="389"/>
                  </a:cubicBezTo>
                  <a:cubicBezTo>
                    <a:pt x="1" y="499"/>
                    <a:pt x="71" y="612"/>
                    <a:pt x="143" y="702"/>
                  </a:cubicBezTo>
                  <a:cubicBezTo>
                    <a:pt x="329" y="938"/>
                    <a:pt x="551" y="1145"/>
                    <a:pt x="800" y="1317"/>
                  </a:cubicBezTo>
                  <a:cubicBezTo>
                    <a:pt x="881" y="1204"/>
                    <a:pt x="962" y="1032"/>
                    <a:pt x="957" y="895"/>
                  </a:cubicBezTo>
                  <a:cubicBezTo>
                    <a:pt x="956" y="812"/>
                    <a:pt x="939" y="733"/>
                    <a:pt x="922" y="652"/>
                  </a:cubicBezTo>
                  <a:cubicBezTo>
                    <a:pt x="899" y="542"/>
                    <a:pt x="873" y="432"/>
                    <a:pt x="850" y="323"/>
                  </a:cubicBezTo>
                  <a:cubicBezTo>
                    <a:pt x="831" y="228"/>
                    <a:pt x="805" y="126"/>
                    <a:pt x="733" y="62"/>
                  </a:cubicBezTo>
                  <a:cubicBezTo>
                    <a:pt x="685" y="19"/>
                    <a:pt x="621"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4"/>
            <p:cNvSpPr/>
            <p:nvPr/>
          </p:nvSpPr>
          <p:spPr>
            <a:xfrm>
              <a:off x="3495300" y="3376025"/>
              <a:ext cx="88050" cy="143700"/>
            </a:xfrm>
            <a:custGeom>
              <a:rect b="b" l="l" r="r" t="t"/>
              <a:pathLst>
                <a:path extrusionOk="0" h="5748" w="3522">
                  <a:moveTo>
                    <a:pt x="2190" y="0"/>
                  </a:moveTo>
                  <a:cubicBezTo>
                    <a:pt x="1886" y="0"/>
                    <a:pt x="1576" y="90"/>
                    <a:pt x="1322" y="257"/>
                  </a:cubicBezTo>
                  <a:cubicBezTo>
                    <a:pt x="780" y="612"/>
                    <a:pt x="468" y="1236"/>
                    <a:pt x="320" y="1865"/>
                  </a:cubicBezTo>
                  <a:cubicBezTo>
                    <a:pt x="0" y="3212"/>
                    <a:pt x="367" y="4701"/>
                    <a:pt x="1270" y="5748"/>
                  </a:cubicBezTo>
                  <a:lnTo>
                    <a:pt x="2062" y="5337"/>
                  </a:lnTo>
                  <a:cubicBezTo>
                    <a:pt x="2912" y="4366"/>
                    <a:pt x="3424" y="3108"/>
                    <a:pt x="3494" y="1819"/>
                  </a:cubicBezTo>
                  <a:cubicBezTo>
                    <a:pt x="3522" y="1304"/>
                    <a:pt x="3462" y="740"/>
                    <a:pt x="3106" y="366"/>
                  </a:cubicBezTo>
                  <a:cubicBezTo>
                    <a:pt x="2870" y="116"/>
                    <a:pt x="2534" y="0"/>
                    <a:pt x="2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4"/>
            <p:cNvSpPr/>
            <p:nvPr/>
          </p:nvSpPr>
          <p:spPr>
            <a:xfrm>
              <a:off x="3520500" y="3503025"/>
              <a:ext cx="28150" cy="42150"/>
            </a:xfrm>
            <a:custGeom>
              <a:rect b="b" l="l" r="r" t="t"/>
              <a:pathLst>
                <a:path extrusionOk="0" h="1686" w="1126">
                  <a:moveTo>
                    <a:pt x="696" y="1"/>
                  </a:moveTo>
                  <a:cubicBezTo>
                    <a:pt x="559" y="1"/>
                    <a:pt x="423" y="50"/>
                    <a:pt x="293" y="96"/>
                  </a:cubicBezTo>
                  <a:cubicBezTo>
                    <a:pt x="224" y="124"/>
                    <a:pt x="152" y="150"/>
                    <a:pt x="100" y="203"/>
                  </a:cubicBezTo>
                  <a:cubicBezTo>
                    <a:pt x="1" y="310"/>
                    <a:pt x="18" y="478"/>
                    <a:pt x="50" y="620"/>
                  </a:cubicBezTo>
                  <a:cubicBezTo>
                    <a:pt x="134" y="995"/>
                    <a:pt x="275" y="1354"/>
                    <a:pt x="463" y="1686"/>
                  </a:cubicBezTo>
                  <a:cubicBezTo>
                    <a:pt x="618" y="1602"/>
                    <a:pt x="805" y="1449"/>
                    <a:pt x="878" y="1291"/>
                  </a:cubicBezTo>
                  <a:cubicBezTo>
                    <a:pt x="924" y="1197"/>
                    <a:pt x="947" y="1094"/>
                    <a:pt x="972" y="993"/>
                  </a:cubicBezTo>
                  <a:cubicBezTo>
                    <a:pt x="1005" y="856"/>
                    <a:pt x="1039" y="715"/>
                    <a:pt x="1071" y="578"/>
                  </a:cubicBezTo>
                  <a:cubicBezTo>
                    <a:pt x="1100" y="458"/>
                    <a:pt x="1126" y="328"/>
                    <a:pt x="1079" y="214"/>
                  </a:cubicBezTo>
                  <a:cubicBezTo>
                    <a:pt x="1020" y="79"/>
                    <a:pt x="866" y="4"/>
                    <a:pt x="719" y="1"/>
                  </a:cubicBezTo>
                  <a:cubicBezTo>
                    <a:pt x="711" y="1"/>
                    <a:pt x="704" y="1"/>
                    <a:pt x="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24"/>
          <p:cNvGrpSpPr/>
          <p:nvPr/>
        </p:nvGrpSpPr>
        <p:grpSpPr>
          <a:xfrm rot="-879405">
            <a:off x="5836926" y="2942749"/>
            <a:ext cx="1531560" cy="642586"/>
            <a:chOff x="442750" y="3606725"/>
            <a:chExt cx="2713775" cy="1138600"/>
          </a:xfrm>
        </p:grpSpPr>
        <p:sp>
          <p:nvSpPr>
            <p:cNvPr id="969" name="Google Shape;969;p24"/>
            <p:cNvSpPr/>
            <p:nvPr/>
          </p:nvSpPr>
          <p:spPr>
            <a:xfrm>
              <a:off x="515175" y="3606725"/>
              <a:ext cx="2569050" cy="1066075"/>
            </a:xfrm>
            <a:custGeom>
              <a:rect b="b" l="l" r="r" t="t"/>
              <a:pathLst>
                <a:path extrusionOk="0" h="42643" w="102762">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4"/>
            <p:cNvSpPr/>
            <p:nvPr/>
          </p:nvSpPr>
          <p:spPr>
            <a:xfrm>
              <a:off x="442750" y="3789375"/>
              <a:ext cx="2713775" cy="955950"/>
            </a:xfrm>
            <a:custGeom>
              <a:rect b="b" l="l" r="r" t="t"/>
              <a:pathLst>
                <a:path extrusionOk="0" h="38238" w="108551">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24"/>
          <p:cNvSpPr/>
          <p:nvPr/>
        </p:nvSpPr>
        <p:spPr>
          <a:xfrm>
            <a:off x="290475" y="3631900"/>
            <a:ext cx="769975" cy="1506950"/>
          </a:xfrm>
          <a:custGeom>
            <a:rect b="b" l="l" r="r" t="t"/>
            <a:pathLst>
              <a:path extrusionOk="0" h="60278" w="30799">
                <a:moveTo>
                  <a:pt x="25374" y="1"/>
                </a:moveTo>
                <a:cubicBezTo>
                  <a:pt x="24481" y="1"/>
                  <a:pt x="23470" y="686"/>
                  <a:pt x="22729" y="1795"/>
                </a:cubicBezTo>
                <a:cubicBezTo>
                  <a:pt x="19845" y="6109"/>
                  <a:pt x="19648" y="11514"/>
                  <a:pt x="19718" y="13862"/>
                </a:cubicBezTo>
                <a:cubicBezTo>
                  <a:pt x="19529" y="14868"/>
                  <a:pt x="19356" y="15879"/>
                  <a:pt x="19181" y="16888"/>
                </a:cubicBezTo>
                <a:lnTo>
                  <a:pt x="18918" y="18549"/>
                </a:lnTo>
                <a:cubicBezTo>
                  <a:pt x="18836" y="19104"/>
                  <a:pt x="18755" y="19659"/>
                  <a:pt x="18633" y="20186"/>
                </a:cubicBezTo>
                <a:cubicBezTo>
                  <a:pt x="18400" y="21246"/>
                  <a:pt x="18002" y="22266"/>
                  <a:pt x="17395" y="23171"/>
                </a:cubicBezTo>
                <a:cubicBezTo>
                  <a:pt x="17071" y="23657"/>
                  <a:pt x="16715" y="24126"/>
                  <a:pt x="16341" y="24585"/>
                </a:cubicBezTo>
                <a:cubicBezTo>
                  <a:pt x="17653" y="19700"/>
                  <a:pt x="16424" y="3714"/>
                  <a:pt x="14428" y="3714"/>
                </a:cubicBezTo>
                <a:cubicBezTo>
                  <a:pt x="14381" y="3714"/>
                  <a:pt x="14334" y="3722"/>
                  <a:pt x="14287" y="3740"/>
                </a:cubicBezTo>
                <a:cubicBezTo>
                  <a:pt x="12002" y="4593"/>
                  <a:pt x="12994" y="11755"/>
                  <a:pt x="14550" y="15537"/>
                </a:cubicBezTo>
                <a:cubicBezTo>
                  <a:pt x="15830" y="18650"/>
                  <a:pt x="15891" y="23521"/>
                  <a:pt x="15874" y="25149"/>
                </a:cubicBezTo>
                <a:cubicBezTo>
                  <a:pt x="14981" y="26204"/>
                  <a:pt x="14032" y="27242"/>
                  <a:pt x="13203" y="28386"/>
                </a:cubicBezTo>
                <a:cubicBezTo>
                  <a:pt x="12566" y="29255"/>
                  <a:pt x="11992" y="30169"/>
                  <a:pt x="11478" y="31116"/>
                </a:cubicBezTo>
                <a:cubicBezTo>
                  <a:pt x="12770" y="23994"/>
                  <a:pt x="10819" y="11317"/>
                  <a:pt x="8974" y="11317"/>
                </a:cubicBezTo>
                <a:cubicBezTo>
                  <a:pt x="8925" y="11317"/>
                  <a:pt x="8876" y="11326"/>
                  <a:pt x="8827" y="11344"/>
                </a:cubicBezTo>
                <a:cubicBezTo>
                  <a:pt x="6541" y="12199"/>
                  <a:pt x="6362" y="17546"/>
                  <a:pt x="9168" y="23535"/>
                </a:cubicBezTo>
                <a:cubicBezTo>
                  <a:pt x="10987" y="27419"/>
                  <a:pt x="10855" y="30996"/>
                  <a:pt x="10539" y="33033"/>
                </a:cubicBezTo>
                <a:cubicBezTo>
                  <a:pt x="10344" y="33475"/>
                  <a:pt x="10160" y="33922"/>
                  <a:pt x="9991" y="34374"/>
                </a:cubicBezTo>
                <a:lnTo>
                  <a:pt x="9693" y="35169"/>
                </a:lnTo>
                <a:cubicBezTo>
                  <a:pt x="9598" y="35437"/>
                  <a:pt x="9523" y="35710"/>
                  <a:pt x="9438" y="35979"/>
                </a:cubicBezTo>
                <a:lnTo>
                  <a:pt x="9189" y="36792"/>
                </a:lnTo>
                <a:cubicBezTo>
                  <a:pt x="9106" y="37061"/>
                  <a:pt x="9020" y="37331"/>
                  <a:pt x="8967" y="37613"/>
                </a:cubicBezTo>
                <a:lnTo>
                  <a:pt x="8601" y="39283"/>
                </a:lnTo>
                <a:cubicBezTo>
                  <a:pt x="8508" y="39844"/>
                  <a:pt x="8460" y="40412"/>
                  <a:pt x="8391" y="40976"/>
                </a:cubicBezTo>
                <a:cubicBezTo>
                  <a:pt x="8250" y="42659"/>
                  <a:pt x="8268" y="44354"/>
                  <a:pt x="8446" y="46028"/>
                </a:cubicBezTo>
                <a:cubicBezTo>
                  <a:pt x="6908" y="40253"/>
                  <a:pt x="3516" y="28201"/>
                  <a:pt x="2015" y="28201"/>
                </a:cubicBezTo>
                <a:cubicBezTo>
                  <a:pt x="1979" y="28201"/>
                  <a:pt x="1945" y="28207"/>
                  <a:pt x="1912" y="28221"/>
                </a:cubicBezTo>
                <a:cubicBezTo>
                  <a:pt x="21" y="29000"/>
                  <a:pt x="1" y="33089"/>
                  <a:pt x="2807" y="39076"/>
                </a:cubicBezTo>
                <a:cubicBezTo>
                  <a:pt x="5057" y="43879"/>
                  <a:pt x="7829" y="47389"/>
                  <a:pt x="8838" y="48589"/>
                </a:cubicBezTo>
                <a:cubicBezTo>
                  <a:pt x="9231" y="50527"/>
                  <a:pt x="9801" y="52419"/>
                  <a:pt x="10501" y="54253"/>
                </a:cubicBezTo>
                <a:cubicBezTo>
                  <a:pt x="11325" y="56344"/>
                  <a:pt x="12283" y="58386"/>
                  <a:pt x="13486" y="60278"/>
                </a:cubicBezTo>
                <a:cubicBezTo>
                  <a:pt x="12440" y="58302"/>
                  <a:pt x="11560" y="56243"/>
                  <a:pt x="10869" y="54125"/>
                </a:cubicBezTo>
                <a:cubicBezTo>
                  <a:pt x="10198" y="52118"/>
                  <a:pt x="9678" y="50064"/>
                  <a:pt x="9347" y="47984"/>
                </a:cubicBezTo>
                <a:cubicBezTo>
                  <a:pt x="11367" y="46333"/>
                  <a:pt x="20777" y="38499"/>
                  <a:pt x="18242" y="37723"/>
                </a:cubicBezTo>
                <a:cubicBezTo>
                  <a:pt x="18139" y="37692"/>
                  <a:pt x="18031" y="37676"/>
                  <a:pt x="17918" y="37676"/>
                </a:cubicBezTo>
                <a:cubicBezTo>
                  <a:pt x="15367" y="37676"/>
                  <a:pt x="10601" y="45501"/>
                  <a:pt x="9305" y="47711"/>
                </a:cubicBezTo>
                <a:cubicBezTo>
                  <a:pt x="9304" y="47694"/>
                  <a:pt x="9301" y="47674"/>
                  <a:pt x="9298" y="47657"/>
                </a:cubicBezTo>
                <a:cubicBezTo>
                  <a:pt x="9000" y="45461"/>
                  <a:pt x="8919" y="43242"/>
                  <a:pt x="9147" y="41052"/>
                </a:cubicBezTo>
                <a:cubicBezTo>
                  <a:pt x="9242" y="39906"/>
                  <a:pt x="9464" y="38779"/>
                  <a:pt x="9762" y="37667"/>
                </a:cubicBezTo>
                <a:cubicBezTo>
                  <a:pt x="13219" y="32427"/>
                  <a:pt x="20485" y="30284"/>
                  <a:pt x="22981" y="29415"/>
                </a:cubicBezTo>
                <a:cubicBezTo>
                  <a:pt x="24986" y="28718"/>
                  <a:pt x="24310" y="26026"/>
                  <a:pt x="21529" y="26026"/>
                </a:cubicBezTo>
                <a:cubicBezTo>
                  <a:pt x="20595" y="26026"/>
                  <a:pt x="19423" y="26329"/>
                  <a:pt x="18037" y="27114"/>
                </a:cubicBezTo>
                <a:cubicBezTo>
                  <a:pt x="14206" y="29280"/>
                  <a:pt x="11369" y="34106"/>
                  <a:pt x="9994" y="36851"/>
                </a:cubicBezTo>
                <a:cubicBezTo>
                  <a:pt x="10216" y="36115"/>
                  <a:pt x="10470" y="35383"/>
                  <a:pt x="10738" y="34659"/>
                </a:cubicBezTo>
                <a:cubicBezTo>
                  <a:pt x="11506" y="32587"/>
                  <a:pt x="12532" y="30625"/>
                  <a:pt x="13817" y="28831"/>
                </a:cubicBezTo>
                <a:cubicBezTo>
                  <a:pt x="14463" y="27936"/>
                  <a:pt x="15153" y="27076"/>
                  <a:pt x="15880" y="26220"/>
                </a:cubicBezTo>
                <a:cubicBezTo>
                  <a:pt x="16596" y="25362"/>
                  <a:pt x="17322" y="24484"/>
                  <a:pt x="17925" y="23503"/>
                </a:cubicBezTo>
                <a:cubicBezTo>
                  <a:pt x="18180" y="23098"/>
                  <a:pt x="18398" y="22670"/>
                  <a:pt x="18582" y="22226"/>
                </a:cubicBezTo>
                <a:cubicBezTo>
                  <a:pt x="20821" y="20935"/>
                  <a:pt x="30798" y="15039"/>
                  <a:pt x="27374" y="14254"/>
                </a:cubicBezTo>
                <a:cubicBezTo>
                  <a:pt x="27196" y="14214"/>
                  <a:pt x="27015" y="14194"/>
                  <a:pt x="26832" y="14194"/>
                </a:cubicBezTo>
                <a:cubicBezTo>
                  <a:pt x="23959" y="14194"/>
                  <a:pt x="20455" y="18945"/>
                  <a:pt x="18924" y="21248"/>
                </a:cubicBezTo>
                <a:cubicBezTo>
                  <a:pt x="19015" y="20932"/>
                  <a:pt x="19089" y="20609"/>
                  <a:pt x="19147" y="20287"/>
                </a:cubicBezTo>
                <a:cubicBezTo>
                  <a:pt x="19254" y="19717"/>
                  <a:pt x="19314" y="19161"/>
                  <a:pt x="19373" y="18607"/>
                </a:cubicBezTo>
                <a:lnTo>
                  <a:pt x="19571" y="16941"/>
                </a:lnTo>
                <a:cubicBezTo>
                  <a:pt x="19715" y="15653"/>
                  <a:pt x="19877" y="14365"/>
                  <a:pt x="20056" y="13080"/>
                </a:cubicBezTo>
                <a:cubicBezTo>
                  <a:pt x="21556" y="9239"/>
                  <a:pt x="28293" y="6812"/>
                  <a:pt x="27260" y="2036"/>
                </a:cubicBezTo>
                <a:cubicBezTo>
                  <a:pt x="26951" y="607"/>
                  <a:pt x="26214" y="1"/>
                  <a:pt x="253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24"/>
          <p:cNvGrpSpPr/>
          <p:nvPr/>
        </p:nvGrpSpPr>
        <p:grpSpPr>
          <a:xfrm rot="-9804471">
            <a:off x="6809172" y="-132266"/>
            <a:ext cx="1015090" cy="1343518"/>
            <a:chOff x="1112850" y="3574850"/>
            <a:chExt cx="685425" cy="907250"/>
          </a:xfrm>
        </p:grpSpPr>
        <p:sp>
          <p:nvSpPr>
            <p:cNvPr id="973" name="Google Shape;973;p24"/>
            <p:cNvSpPr/>
            <p:nvPr/>
          </p:nvSpPr>
          <p:spPr>
            <a:xfrm>
              <a:off x="1112850" y="4004750"/>
              <a:ext cx="273200" cy="477350"/>
            </a:xfrm>
            <a:custGeom>
              <a:rect b="b" l="l" r="r" t="t"/>
              <a:pathLst>
                <a:path extrusionOk="0" h="19094" w="10928">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4"/>
            <p:cNvSpPr/>
            <p:nvPr/>
          </p:nvSpPr>
          <p:spPr>
            <a:xfrm>
              <a:off x="1308350" y="3574850"/>
              <a:ext cx="80875" cy="259000"/>
            </a:xfrm>
            <a:custGeom>
              <a:rect b="b" l="l" r="r" t="t"/>
              <a:pathLst>
                <a:path extrusionOk="0" h="10360" w="3235">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4"/>
            <p:cNvSpPr/>
            <p:nvPr/>
          </p:nvSpPr>
          <p:spPr>
            <a:xfrm>
              <a:off x="1493625" y="3680675"/>
              <a:ext cx="200125" cy="199350"/>
            </a:xfrm>
            <a:custGeom>
              <a:rect b="b" l="l" r="r" t="t"/>
              <a:pathLst>
                <a:path extrusionOk="0" h="7974" w="8005">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4"/>
            <p:cNvSpPr/>
            <p:nvPr/>
          </p:nvSpPr>
          <p:spPr>
            <a:xfrm>
              <a:off x="1161425" y="3611400"/>
              <a:ext cx="254250" cy="350050"/>
            </a:xfrm>
            <a:custGeom>
              <a:rect b="b" l="l" r="r" t="t"/>
              <a:pathLst>
                <a:path extrusionOk="0" h="14002" w="1017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4"/>
            <p:cNvSpPr/>
            <p:nvPr/>
          </p:nvSpPr>
          <p:spPr>
            <a:xfrm>
              <a:off x="1402250" y="3764200"/>
              <a:ext cx="396025" cy="247675"/>
            </a:xfrm>
            <a:custGeom>
              <a:rect b="b" l="l" r="r" t="t"/>
              <a:pathLst>
                <a:path extrusionOk="0" h="9907" w="15841">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4"/>
            <p:cNvSpPr/>
            <p:nvPr/>
          </p:nvSpPr>
          <p:spPr>
            <a:xfrm>
              <a:off x="1366950" y="3608050"/>
              <a:ext cx="287300" cy="392800"/>
            </a:xfrm>
            <a:custGeom>
              <a:rect b="b" l="l" r="r" t="t"/>
              <a:pathLst>
                <a:path extrusionOk="0" h="15712" w="11492">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4"/>
            <p:cNvSpPr/>
            <p:nvPr/>
          </p:nvSpPr>
          <p:spPr>
            <a:xfrm>
              <a:off x="1377675" y="3821775"/>
              <a:ext cx="36300" cy="142825"/>
            </a:xfrm>
            <a:custGeom>
              <a:rect b="b" l="l" r="r" t="t"/>
              <a:pathLst>
                <a:path extrusionOk="0" h="5713" w="1452">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4"/>
            <p:cNvSpPr/>
            <p:nvPr/>
          </p:nvSpPr>
          <p:spPr>
            <a:xfrm>
              <a:off x="1398650" y="3828525"/>
              <a:ext cx="45150" cy="143050"/>
            </a:xfrm>
            <a:custGeom>
              <a:rect b="b" l="l" r="r" t="t"/>
              <a:pathLst>
                <a:path extrusionOk="0" h="5722" w="1806">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4"/>
            <p:cNvSpPr/>
            <p:nvPr/>
          </p:nvSpPr>
          <p:spPr>
            <a:xfrm>
              <a:off x="1421875" y="3836775"/>
              <a:ext cx="69100" cy="142550"/>
            </a:xfrm>
            <a:custGeom>
              <a:rect b="b" l="l" r="r" t="t"/>
              <a:pathLst>
                <a:path extrusionOk="0" h="5702" w="2764">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4"/>
            <p:cNvSpPr/>
            <p:nvPr/>
          </p:nvSpPr>
          <p:spPr>
            <a:xfrm>
              <a:off x="1271950" y="3862175"/>
              <a:ext cx="82925" cy="116900"/>
            </a:xfrm>
            <a:custGeom>
              <a:rect b="b" l="l" r="r" t="t"/>
              <a:pathLst>
                <a:path extrusionOk="0" h="4676" w="3317">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4"/>
            <p:cNvSpPr/>
            <p:nvPr/>
          </p:nvSpPr>
          <p:spPr>
            <a:xfrm>
              <a:off x="1309550" y="3837025"/>
              <a:ext cx="54575" cy="137875"/>
            </a:xfrm>
            <a:custGeom>
              <a:rect b="b" l="l" r="r" t="t"/>
              <a:pathLst>
                <a:path extrusionOk="0" h="5515" w="2183">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4"/>
            <p:cNvSpPr/>
            <p:nvPr/>
          </p:nvSpPr>
          <p:spPr>
            <a:xfrm>
              <a:off x="1339925" y="3815875"/>
              <a:ext cx="34725" cy="148650"/>
            </a:xfrm>
            <a:custGeom>
              <a:rect b="b" l="l" r="r" t="t"/>
              <a:pathLst>
                <a:path extrusionOk="0" h="5946" w="1389">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4"/>
            <p:cNvSpPr/>
            <p:nvPr/>
          </p:nvSpPr>
          <p:spPr>
            <a:xfrm>
              <a:off x="1435750" y="3868700"/>
              <a:ext cx="111975" cy="119700"/>
            </a:xfrm>
            <a:custGeom>
              <a:rect b="b" l="l" r="r" t="t"/>
              <a:pathLst>
                <a:path extrusionOk="0" h="4788" w="4479">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4"/>
            <p:cNvSpPr/>
            <p:nvPr/>
          </p:nvSpPr>
          <p:spPr>
            <a:xfrm>
              <a:off x="1447925" y="3902975"/>
              <a:ext cx="123125" cy="95150"/>
            </a:xfrm>
            <a:custGeom>
              <a:rect b="b" l="l" r="r" t="t"/>
              <a:pathLst>
                <a:path extrusionOk="0" h="3806" w="4925">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4"/>
            <p:cNvSpPr/>
            <p:nvPr/>
          </p:nvSpPr>
          <p:spPr>
            <a:xfrm>
              <a:off x="1451700" y="3937725"/>
              <a:ext cx="153550" cy="77250"/>
            </a:xfrm>
            <a:custGeom>
              <a:rect b="b" l="l" r="r" t="t"/>
              <a:pathLst>
                <a:path extrusionOk="0" h="3090" w="6142">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4"/>
            <p:cNvSpPr/>
            <p:nvPr/>
          </p:nvSpPr>
          <p:spPr>
            <a:xfrm>
              <a:off x="1320250" y="3950350"/>
              <a:ext cx="160750" cy="103350"/>
            </a:xfrm>
            <a:custGeom>
              <a:rect b="b" l="l" r="r" t="t"/>
              <a:pathLst>
                <a:path extrusionOk="0" h="4134" w="643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4"/>
            <p:cNvSpPr/>
            <p:nvPr/>
          </p:nvSpPr>
          <p:spPr>
            <a:xfrm>
              <a:off x="1206575" y="3962100"/>
              <a:ext cx="130325" cy="294750"/>
            </a:xfrm>
            <a:custGeom>
              <a:rect b="b" l="l" r="r" t="t"/>
              <a:pathLst>
                <a:path extrusionOk="0" h="11790" w="5213">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4"/>
            <p:cNvSpPr/>
            <p:nvPr/>
          </p:nvSpPr>
          <p:spPr>
            <a:xfrm>
              <a:off x="1232175" y="3975875"/>
              <a:ext cx="84675" cy="247800"/>
            </a:xfrm>
            <a:custGeom>
              <a:rect b="b" l="l" r="r" t="t"/>
              <a:pathLst>
                <a:path extrusionOk="0" h="9912" w="3387">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4"/>
            <p:cNvSpPr/>
            <p:nvPr/>
          </p:nvSpPr>
          <p:spPr>
            <a:xfrm>
              <a:off x="1262700" y="4198050"/>
              <a:ext cx="302150" cy="147600"/>
            </a:xfrm>
            <a:custGeom>
              <a:rect b="b" l="l" r="r" t="t"/>
              <a:pathLst>
                <a:path extrusionOk="0" h="5904" w="12086">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4"/>
            <p:cNvSpPr/>
            <p:nvPr/>
          </p:nvSpPr>
          <p:spPr>
            <a:xfrm>
              <a:off x="1295850" y="4216325"/>
              <a:ext cx="241025" cy="107425"/>
            </a:xfrm>
            <a:custGeom>
              <a:rect b="b" l="l" r="r" t="t"/>
              <a:pathLst>
                <a:path extrusionOk="0" h="4297" w="9641">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25"/>
          <p:cNvSpPr txBox="1"/>
          <p:nvPr>
            <p:ph hasCustomPrompt="1" type="title"/>
          </p:nvPr>
        </p:nvSpPr>
        <p:spPr>
          <a:xfrm>
            <a:off x="5845600" y="1247325"/>
            <a:ext cx="2001600" cy="1474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Font typeface="Overpass Black"/>
              <a:buNone/>
              <a:defRPr sz="10000">
                <a:latin typeface="Overpass Black"/>
                <a:ea typeface="Overpass Black"/>
                <a:cs typeface="Overpass Black"/>
                <a:sym typeface="Overpass Black"/>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995" name="Google Shape;995;p25"/>
          <p:cNvSpPr txBox="1"/>
          <p:nvPr>
            <p:ph idx="2" type="title"/>
          </p:nvPr>
        </p:nvSpPr>
        <p:spPr>
          <a:xfrm>
            <a:off x="5049100" y="2836338"/>
            <a:ext cx="2798100" cy="456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gn="r">
              <a:lnSpc>
                <a:spcPct val="100000"/>
              </a:lnSpc>
              <a:spcBef>
                <a:spcPts val="0"/>
              </a:spcBef>
              <a:spcAft>
                <a:spcPts val="0"/>
              </a:spcAft>
              <a:buSzPts val="3000"/>
              <a:buNone/>
              <a:defRPr sz="3000"/>
            </a:lvl2pPr>
            <a:lvl3pPr lvl="2" rtl="0" algn="r">
              <a:lnSpc>
                <a:spcPct val="100000"/>
              </a:lnSpc>
              <a:spcBef>
                <a:spcPts val="0"/>
              </a:spcBef>
              <a:spcAft>
                <a:spcPts val="0"/>
              </a:spcAft>
              <a:buSzPts val="3000"/>
              <a:buNone/>
              <a:defRPr sz="3000"/>
            </a:lvl3pPr>
            <a:lvl4pPr lvl="3" rtl="0" algn="r">
              <a:lnSpc>
                <a:spcPct val="100000"/>
              </a:lnSpc>
              <a:spcBef>
                <a:spcPts val="0"/>
              </a:spcBef>
              <a:spcAft>
                <a:spcPts val="0"/>
              </a:spcAft>
              <a:buSzPts val="3000"/>
              <a:buNone/>
              <a:defRPr sz="3000"/>
            </a:lvl4pPr>
            <a:lvl5pPr lvl="4" rtl="0" algn="r">
              <a:lnSpc>
                <a:spcPct val="100000"/>
              </a:lnSpc>
              <a:spcBef>
                <a:spcPts val="0"/>
              </a:spcBef>
              <a:spcAft>
                <a:spcPts val="0"/>
              </a:spcAft>
              <a:buSzPts val="3000"/>
              <a:buNone/>
              <a:defRPr sz="3000"/>
            </a:lvl5pPr>
            <a:lvl6pPr lvl="5" rtl="0" algn="r">
              <a:lnSpc>
                <a:spcPct val="100000"/>
              </a:lnSpc>
              <a:spcBef>
                <a:spcPts val="0"/>
              </a:spcBef>
              <a:spcAft>
                <a:spcPts val="0"/>
              </a:spcAft>
              <a:buSzPts val="3000"/>
              <a:buNone/>
              <a:defRPr sz="3000"/>
            </a:lvl6pPr>
            <a:lvl7pPr lvl="6" rtl="0" algn="r">
              <a:lnSpc>
                <a:spcPct val="100000"/>
              </a:lnSpc>
              <a:spcBef>
                <a:spcPts val="0"/>
              </a:spcBef>
              <a:spcAft>
                <a:spcPts val="0"/>
              </a:spcAft>
              <a:buSzPts val="3000"/>
              <a:buNone/>
              <a:defRPr sz="3000"/>
            </a:lvl7pPr>
            <a:lvl8pPr lvl="7" rtl="0" algn="r">
              <a:lnSpc>
                <a:spcPct val="100000"/>
              </a:lnSpc>
              <a:spcBef>
                <a:spcPts val="0"/>
              </a:spcBef>
              <a:spcAft>
                <a:spcPts val="0"/>
              </a:spcAft>
              <a:buSzPts val="3000"/>
              <a:buNone/>
              <a:defRPr sz="3000"/>
            </a:lvl8pPr>
            <a:lvl9pPr lvl="8" rtl="0" algn="r">
              <a:lnSpc>
                <a:spcPct val="100000"/>
              </a:lnSpc>
              <a:spcBef>
                <a:spcPts val="0"/>
              </a:spcBef>
              <a:spcAft>
                <a:spcPts val="0"/>
              </a:spcAft>
              <a:buSzPts val="3000"/>
              <a:buNone/>
              <a:defRPr sz="3000"/>
            </a:lvl9pPr>
          </a:lstStyle>
          <a:p/>
        </p:txBody>
      </p:sp>
      <p:sp>
        <p:nvSpPr>
          <p:cNvPr id="996" name="Google Shape;996;p25"/>
          <p:cNvSpPr txBox="1"/>
          <p:nvPr>
            <p:ph idx="1" type="subTitle"/>
          </p:nvPr>
        </p:nvSpPr>
        <p:spPr>
          <a:xfrm>
            <a:off x="5030700" y="3306663"/>
            <a:ext cx="2798100" cy="589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000">
                <a:solidFill>
                  <a:schemeClr val="dk1"/>
                </a:solidFill>
                <a:latin typeface="Barlow"/>
                <a:ea typeface="Barlow"/>
                <a:cs typeface="Barlow"/>
                <a:sym typeface="Barlow"/>
              </a:defRPr>
            </a:lvl1pPr>
            <a:lvl2pPr lvl="1" rtl="0" algn="r">
              <a:lnSpc>
                <a:spcPct val="100000"/>
              </a:lnSpc>
              <a:spcBef>
                <a:spcPts val="1600"/>
              </a:spcBef>
              <a:spcAft>
                <a:spcPts val="0"/>
              </a:spcAft>
              <a:buNone/>
              <a:defRPr sz="2000"/>
            </a:lvl2pPr>
            <a:lvl3pPr lvl="2" rtl="0" algn="r">
              <a:lnSpc>
                <a:spcPct val="100000"/>
              </a:lnSpc>
              <a:spcBef>
                <a:spcPts val="1600"/>
              </a:spcBef>
              <a:spcAft>
                <a:spcPts val="0"/>
              </a:spcAft>
              <a:buNone/>
              <a:defRPr sz="2000"/>
            </a:lvl3pPr>
            <a:lvl4pPr lvl="3" rtl="0" algn="r">
              <a:lnSpc>
                <a:spcPct val="100000"/>
              </a:lnSpc>
              <a:spcBef>
                <a:spcPts val="1600"/>
              </a:spcBef>
              <a:spcAft>
                <a:spcPts val="0"/>
              </a:spcAft>
              <a:buNone/>
              <a:defRPr sz="2000"/>
            </a:lvl4pPr>
            <a:lvl5pPr lvl="4" rtl="0" algn="r">
              <a:lnSpc>
                <a:spcPct val="100000"/>
              </a:lnSpc>
              <a:spcBef>
                <a:spcPts val="1600"/>
              </a:spcBef>
              <a:spcAft>
                <a:spcPts val="0"/>
              </a:spcAft>
              <a:buNone/>
              <a:defRPr sz="2000"/>
            </a:lvl5pPr>
            <a:lvl6pPr lvl="5" rtl="0" algn="r">
              <a:lnSpc>
                <a:spcPct val="100000"/>
              </a:lnSpc>
              <a:spcBef>
                <a:spcPts val="1600"/>
              </a:spcBef>
              <a:spcAft>
                <a:spcPts val="0"/>
              </a:spcAft>
              <a:buNone/>
              <a:defRPr sz="2000"/>
            </a:lvl6pPr>
            <a:lvl7pPr lvl="6" rtl="0" algn="r">
              <a:lnSpc>
                <a:spcPct val="100000"/>
              </a:lnSpc>
              <a:spcBef>
                <a:spcPts val="1600"/>
              </a:spcBef>
              <a:spcAft>
                <a:spcPts val="0"/>
              </a:spcAft>
              <a:buNone/>
              <a:defRPr sz="2000"/>
            </a:lvl7pPr>
            <a:lvl8pPr lvl="7" rtl="0" algn="r">
              <a:lnSpc>
                <a:spcPct val="100000"/>
              </a:lnSpc>
              <a:spcBef>
                <a:spcPts val="1600"/>
              </a:spcBef>
              <a:spcAft>
                <a:spcPts val="0"/>
              </a:spcAft>
              <a:buNone/>
              <a:defRPr sz="2000"/>
            </a:lvl8pPr>
            <a:lvl9pPr lvl="8" rtl="0" algn="r">
              <a:lnSpc>
                <a:spcPct val="100000"/>
              </a:lnSpc>
              <a:spcBef>
                <a:spcPts val="1600"/>
              </a:spcBef>
              <a:spcAft>
                <a:spcPts val="1600"/>
              </a:spcAft>
              <a:buNone/>
              <a:defRPr sz="2000"/>
            </a:lvl9pPr>
          </a:lstStyle>
          <a:p/>
        </p:txBody>
      </p:sp>
      <p:sp>
        <p:nvSpPr>
          <p:cNvPr id="997" name="Google Shape;997;p25"/>
          <p:cNvSpPr/>
          <p:nvPr/>
        </p:nvSpPr>
        <p:spPr>
          <a:xfrm flipH="1">
            <a:off x="-44" y="975410"/>
            <a:ext cx="4421219" cy="4168135"/>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25"/>
          <p:cNvGrpSpPr/>
          <p:nvPr/>
        </p:nvGrpSpPr>
        <p:grpSpPr>
          <a:xfrm rot="6051223">
            <a:off x="1400753" y="3310077"/>
            <a:ext cx="1101637" cy="991889"/>
            <a:chOff x="2366000" y="2124575"/>
            <a:chExt cx="1101650" cy="991900"/>
          </a:xfrm>
        </p:grpSpPr>
        <p:sp>
          <p:nvSpPr>
            <p:cNvPr id="999" name="Google Shape;999;p25"/>
            <p:cNvSpPr/>
            <p:nvPr/>
          </p:nvSpPr>
          <p:spPr>
            <a:xfrm>
              <a:off x="2445100" y="2714575"/>
              <a:ext cx="41150" cy="62750"/>
            </a:xfrm>
            <a:custGeom>
              <a:rect b="b" l="l" r="r" t="t"/>
              <a:pathLst>
                <a:path extrusionOk="0" h="2510" w="1646">
                  <a:moveTo>
                    <a:pt x="683" y="1"/>
                  </a:moveTo>
                  <a:cubicBezTo>
                    <a:pt x="350" y="1"/>
                    <a:pt x="0" y="275"/>
                    <a:pt x="106" y="696"/>
                  </a:cubicBezTo>
                  <a:cubicBezTo>
                    <a:pt x="225" y="1168"/>
                    <a:pt x="341" y="1637"/>
                    <a:pt x="459" y="2110"/>
                  </a:cubicBezTo>
                  <a:cubicBezTo>
                    <a:pt x="529" y="2389"/>
                    <a:pt x="742" y="2509"/>
                    <a:pt x="963" y="2509"/>
                  </a:cubicBezTo>
                  <a:cubicBezTo>
                    <a:pt x="1296" y="2509"/>
                    <a:pt x="1646" y="2234"/>
                    <a:pt x="1540" y="1812"/>
                  </a:cubicBezTo>
                  <a:cubicBezTo>
                    <a:pt x="1421" y="1339"/>
                    <a:pt x="1304" y="870"/>
                    <a:pt x="1185" y="398"/>
                  </a:cubicBezTo>
                  <a:cubicBezTo>
                    <a:pt x="1116" y="121"/>
                    <a:pt x="903"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2542525" y="2693875"/>
              <a:ext cx="40725" cy="65800"/>
            </a:xfrm>
            <a:custGeom>
              <a:rect b="b" l="l" r="r" t="t"/>
              <a:pathLst>
                <a:path extrusionOk="0" h="2632" w="1629">
                  <a:moveTo>
                    <a:pt x="684" y="0"/>
                  </a:moveTo>
                  <a:cubicBezTo>
                    <a:pt x="353" y="0"/>
                    <a:pt x="1" y="276"/>
                    <a:pt x="98" y="699"/>
                  </a:cubicBezTo>
                  <a:cubicBezTo>
                    <a:pt x="215" y="1209"/>
                    <a:pt x="333" y="1721"/>
                    <a:pt x="451" y="2232"/>
                  </a:cubicBezTo>
                  <a:cubicBezTo>
                    <a:pt x="515" y="2511"/>
                    <a:pt x="726" y="2632"/>
                    <a:pt x="945" y="2632"/>
                  </a:cubicBezTo>
                  <a:cubicBezTo>
                    <a:pt x="1276" y="2632"/>
                    <a:pt x="1628" y="2356"/>
                    <a:pt x="1530" y="1934"/>
                  </a:cubicBezTo>
                  <a:cubicBezTo>
                    <a:pt x="1412" y="1423"/>
                    <a:pt x="1296" y="911"/>
                    <a:pt x="1177" y="400"/>
                  </a:cubicBezTo>
                  <a:cubicBezTo>
                    <a:pt x="1113" y="121"/>
                    <a:pt x="903" y="0"/>
                    <a:pt x="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2613650" y="2670300"/>
              <a:ext cx="53350" cy="60625"/>
            </a:xfrm>
            <a:custGeom>
              <a:rect b="b" l="l" r="r" t="t"/>
              <a:pathLst>
                <a:path extrusionOk="0" h="2425" w="2134">
                  <a:moveTo>
                    <a:pt x="763" y="1"/>
                  </a:moveTo>
                  <a:cubicBezTo>
                    <a:pt x="388" y="1"/>
                    <a:pt x="0" y="406"/>
                    <a:pt x="235" y="845"/>
                  </a:cubicBezTo>
                  <a:cubicBezTo>
                    <a:pt x="468" y="1278"/>
                    <a:pt x="699" y="1712"/>
                    <a:pt x="932" y="2146"/>
                  </a:cubicBezTo>
                  <a:cubicBezTo>
                    <a:pt x="1037" y="2343"/>
                    <a:pt x="1203" y="2425"/>
                    <a:pt x="1371" y="2425"/>
                  </a:cubicBezTo>
                  <a:cubicBezTo>
                    <a:pt x="1746" y="2425"/>
                    <a:pt x="2133" y="2019"/>
                    <a:pt x="1899" y="1580"/>
                  </a:cubicBezTo>
                  <a:cubicBezTo>
                    <a:pt x="1665" y="1146"/>
                    <a:pt x="1434" y="714"/>
                    <a:pt x="1202" y="280"/>
                  </a:cubicBezTo>
                  <a:cubicBezTo>
                    <a:pt x="1097" y="83"/>
                    <a:pt x="931"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a:off x="2706975" y="2628875"/>
              <a:ext cx="56000" cy="60725"/>
            </a:xfrm>
            <a:custGeom>
              <a:rect b="b" l="l" r="r" t="t"/>
              <a:pathLst>
                <a:path extrusionOk="0" h="2429" w="2240">
                  <a:moveTo>
                    <a:pt x="644" y="0"/>
                  </a:moveTo>
                  <a:cubicBezTo>
                    <a:pt x="555" y="0"/>
                    <a:pt x="463" y="23"/>
                    <a:pt x="375" y="75"/>
                  </a:cubicBezTo>
                  <a:cubicBezTo>
                    <a:pt x="132" y="219"/>
                    <a:pt x="0" y="593"/>
                    <a:pt x="175" y="842"/>
                  </a:cubicBezTo>
                  <a:cubicBezTo>
                    <a:pt x="482" y="1279"/>
                    <a:pt x="789" y="1715"/>
                    <a:pt x="1096" y="2152"/>
                  </a:cubicBezTo>
                  <a:cubicBezTo>
                    <a:pt x="1215" y="2320"/>
                    <a:pt x="1399" y="2428"/>
                    <a:pt x="1592" y="2428"/>
                  </a:cubicBezTo>
                  <a:cubicBezTo>
                    <a:pt x="1683" y="2428"/>
                    <a:pt x="1775" y="2404"/>
                    <a:pt x="1864" y="2352"/>
                  </a:cubicBezTo>
                  <a:cubicBezTo>
                    <a:pt x="2108" y="2210"/>
                    <a:pt x="2240" y="1836"/>
                    <a:pt x="2064" y="1587"/>
                  </a:cubicBezTo>
                  <a:cubicBezTo>
                    <a:pt x="1757" y="1149"/>
                    <a:pt x="1448" y="714"/>
                    <a:pt x="1141" y="277"/>
                  </a:cubicBezTo>
                  <a:cubicBezTo>
                    <a:pt x="1022" y="108"/>
                    <a:pt x="837"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a:off x="2781300" y="2573200"/>
              <a:ext cx="57425" cy="57425"/>
            </a:xfrm>
            <a:custGeom>
              <a:rect b="b" l="l" r="r" t="t"/>
              <a:pathLst>
                <a:path extrusionOk="0" h="2297" w="2297">
                  <a:moveTo>
                    <a:pt x="629" y="0"/>
                  </a:moveTo>
                  <a:cubicBezTo>
                    <a:pt x="479" y="0"/>
                    <a:pt x="328" y="57"/>
                    <a:pt x="223" y="162"/>
                  </a:cubicBezTo>
                  <a:cubicBezTo>
                    <a:pt x="0" y="387"/>
                    <a:pt x="22" y="728"/>
                    <a:pt x="223" y="954"/>
                  </a:cubicBezTo>
                  <a:cubicBezTo>
                    <a:pt x="576" y="1347"/>
                    <a:pt x="928" y="1741"/>
                    <a:pt x="1283" y="2134"/>
                  </a:cubicBezTo>
                  <a:cubicBezTo>
                    <a:pt x="1381" y="2244"/>
                    <a:pt x="1523" y="2296"/>
                    <a:pt x="1667" y="2296"/>
                  </a:cubicBezTo>
                  <a:cubicBezTo>
                    <a:pt x="1817" y="2296"/>
                    <a:pt x="1968" y="2239"/>
                    <a:pt x="2073" y="2134"/>
                  </a:cubicBezTo>
                  <a:cubicBezTo>
                    <a:pt x="2296" y="1911"/>
                    <a:pt x="2276" y="1568"/>
                    <a:pt x="2073" y="1344"/>
                  </a:cubicBezTo>
                  <a:cubicBezTo>
                    <a:pt x="1720" y="949"/>
                    <a:pt x="1368" y="556"/>
                    <a:pt x="1015" y="162"/>
                  </a:cubicBezTo>
                  <a:cubicBezTo>
                    <a:pt x="916" y="52"/>
                    <a:pt x="773" y="0"/>
                    <a:pt x="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2831425" y="2493300"/>
              <a:ext cx="63850" cy="51750"/>
            </a:xfrm>
            <a:custGeom>
              <a:rect b="b" l="l" r="r" t="t"/>
              <a:pathLst>
                <a:path extrusionOk="0" h="2070" w="2554">
                  <a:moveTo>
                    <a:pt x="656" y="1"/>
                  </a:moveTo>
                  <a:cubicBezTo>
                    <a:pt x="500" y="1"/>
                    <a:pt x="339" y="61"/>
                    <a:pt x="236" y="164"/>
                  </a:cubicBezTo>
                  <a:cubicBezTo>
                    <a:pt x="1" y="397"/>
                    <a:pt x="45" y="720"/>
                    <a:pt x="236" y="955"/>
                  </a:cubicBezTo>
                  <a:cubicBezTo>
                    <a:pt x="641" y="1461"/>
                    <a:pt x="1176" y="1813"/>
                    <a:pt x="1780" y="2042"/>
                  </a:cubicBezTo>
                  <a:cubicBezTo>
                    <a:pt x="1829" y="2061"/>
                    <a:pt x="1880" y="2069"/>
                    <a:pt x="1930" y="2069"/>
                  </a:cubicBezTo>
                  <a:cubicBezTo>
                    <a:pt x="2170" y="2069"/>
                    <a:pt x="2406" y="1877"/>
                    <a:pt x="2468" y="1651"/>
                  </a:cubicBezTo>
                  <a:cubicBezTo>
                    <a:pt x="2553" y="1336"/>
                    <a:pt x="2361" y="1070"/>
                    <a:pt x="2076" y="963"/>
                  </a:cubicBezTo>
                  <a:cubicBezTo>
                    <a:pt x="1651" y="802"/>
                    <a:pt x="1307" y="514"/>
                    <a:pt x="1028" y="164"/>
                  </a:cubicBezTo>
                  <a:cubicBezTo>
                    <a:pt x="937" y="51"/>
                    <a:pt x="798" y="1"/>
                    <a:pt x="6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2863875" y="2410975"/>
              <a:ext cx="55000" cy="39450"/>
            </a:xfrm>
            <a:custGeom>
              <a:rect b="b" l="l" r="r" t="t"/>
              <a:pathLst>
                <a:path extrusionOk="0" h="1578" w="2200">
                  <a:moveTo>
                    <a:pt x="625" y="0"/>
                  </a:moveTo>
                  <a:cubicBezTo>
                    <a:pt x="435" y="0"/>
                    <a:pt x="252" y="89"/>
                    <a:pt x="146" y="270"/>
                  </a:cubicBezTo>
                  <a:cubicBezTo>
                    <a:pt x="0" y="519"/>
                    <a:pt x="75" y="901"/>
                    <a:pt x="346" y="1037"/>
                  </a:cubicBezTo>
                  <a:cubicBezTo>
                    <a:pt x="659" y="1193"/>
                    <a:pt x="975" y="1350"/>
                    <a:pt x="1289" y="1508"/>
                  </a:cubicBezTo>
                  <a:cubicBezTo>
                    <a:pt x="1380" y="1554"/>
                    <a:pt x="1479" y="1577"/>
                    <a:pt x="1576" y="1577"/>
                  </a:cubicBezTo>
                  <a:cubicBezTo>
                    <a:pt x="1766" y="1577"/>
                    <a:pt x="1948" y="1488"/>
                    <a:pt x="2055" y="1307"/>
                  </a:cubicBezTo>
                  <a:cubicBezTo>
                    <a:pt x="2200" y="1060"/>
                    <a:pt x="2125" y="678"/>
                    <a:pt x="1854" y="542"/>
                  </a:cubicBezTo>
                  <a:cubicBezTo>
                    <a:pt x="1541" y="384"/>
                    <a:pt x="1225" y="228"/>
                    <a:pt x="911" y="69"/>
                  </a:cubicBezTo>
                  <a:cubicBezTo>
                    <a:pt x="820" y="23"/>
                    <a:pt x="722" y="0"/>
                    <a:pt x="6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5"/>
            <p:cNvSpPr/>
            <p:nvPr/>
          </p:nvSpPr>
          <p:spPr>
            <a:xfrm>
              <a:off x="2875475" y="2325900"/>
              <a:ext cx="69625" cy="42950"/>
            </a:xfrm>
            <a:custGeom>
              <a:rect b="b" l="l" r="r" t="t"/>
              <a:pathLst>
                <a:path extrusionOk="0" h="1718" w="2785">
                  <a:moveTo>
                    <a:pt x="623" y="0"/>
                  </a:moveTo>
                  <a:cubicBezTo>
                    <a:pt x="383" y="0"/>
                    <a:pt x="146" y="194"/>
                    <a:pt x="85" y="420"/>
                  </a:cubicBezTo>
                  <a:cubicBezTo>
                    <a:pt x="1" y="733"/>
                    <a:pt x="194" y="998"/>
                    <a:pt x="476" y="1108"/>
                  </a:cubicBezTo>
                  <a:cubicBezTo>
                    <a:pt x="988" y="1302"/>
                    <a:pt x="1499" y="1495"/>
                    <a:pt x="2011" y="1690"/>
                  </a:cubicBezTo>
                  <a:cubicBezTo>
                    <a:pt x="2060" y="1709"/>
                    <a:pt x="2111" y="1717"/>
                    <a:pt x="2161" y="1717"/>
                  </a:cubicBezTo>
                  <a:cubicBezTo>
                    <a:pt x="2401" y="1717"/>
                    <a:pt x="2637" y="1524"/>
                    <a:pt x="2699" y="1299"/>
                  </a:cubicBezTo>
                  <a:cubicBezTo>
                    <a:pt x="2784" y="983"/>
                    <a:pt x="2592" y="718"/>
                    <a:pt x="2307" y="611"/>
                  </a:cubicBezTo>
                  <a:cubicBezTo>
                    <a:pt x="1795" y="415"/>
                    <a:pt x="1285" y="223"/>
                    <a:pt x="773" y="27"/>
                  </a:cubicBezTo>
                  <a:cubicBezTo>
                    <a:pt x="724" y="9"/>
                    <a:pt x="673"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a:off x="2449050" y="2837950"/>
              <a:ext cx="32000" cy="60450"/>
            </a:xfrm>
            <a:custGeom>
              <a:rect b="b" l="l" r="r" t="t"/>
              <a:pathLst>
                <a:path extrusionOk="0" h="2418" w="1280">
                  <a:moveTo>
                    <a:pt x="695" y="1"/>
                  </a:moveTo>
                  <a:cubicBezTo>
                    <a:pt x="373" y="1"/>
                    <a:pt x="162" y="256"/>
                    <a:pt x="136" y="560"/>
                  </a:cubicBezTo>
                  <a:cubicBezTo>
                    <a:pt x="99" y="993"/>
                    <a:pt x="63" y="1425"/>
                    <a:pt x="24" y="1858"/>
                  </a:cubicBezTo>
                  <a:cubicBezTo>
                    <a:pt x="0" y="2159"/>
                    <a:pt x="300" y="2417"/>
                    <a:pt x="584" y="2417"/>
                  </a:cubicBezTo>
                  <a:cubicBezTo>
                    <a:pt x="909" y="2417"/>
                    <a:pt x="1119" y="2159"/>
                    <a:pt x="1145" y="1858"/>
                  </a:cubicBezTo>
                  <a:cubicBezTo>
                    <a:pt x="1180" y="1425"/>
                    <a:pt x="1217" y="993"/>
                    <a:pt x="1255" y="560"/>
                  </a:cubicBezTo>
                  <a:cubicBezTo>
                    <a:pt x="1279" y="259"/>
                    <a:pt x="980" y="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a:off x="2521525" y="2840975"/>
              <a:ext cx="44475" cy="57500"/>
            </a:xfrm>
            <a:custGeom>
              <a:rect b="b" l="l" r="r" t="t"/>
              <a:pathLst>
                <a:path extrusionOk="0" h="2300" w="1779">
                  <a:moveTo>
                    <a:pt x="651" y="0"/>
                  </a:moveTo>
                  <a:cubicBezTo>
                    <a:pt x="604" y="0"/>
                    <a:pt x="555" y="7"/>
                    <a:pt x="505" y="21"/>
                  </a:cubicBezTo>
                  <a:cubicBezTo>
                    <a:pt x="237" y="92"/>
                    <a:pt x="1" y="426"/>
                    <a:pt x="114" y="708"/>
                  </a:cubicBezTo>
                  <a:cubicBezTo>
                    <a:pt x="270" y="1103"/>
                    <a:pt x="427" y="1494"/>
                    <a:pt x="586" y="1888"/>
                  </a:cubicBezTo>
                  <a:cubicBezTo>
                    <a:pt x="680" y="2123"/>
                    <a:pt x="880" y="2300"/>
                    <a:pt x="1127" y="2300"/>
                  </a:cubicBezTo>
                  <a:cubicBezTo>
                    <a:pt x="1175" y="2300"/>
                    <a:pt x="1224" y="2293"/>
                    <a:pt x="1274" y="2280"/>
                  </a:cubicBezTo>
                  <a:cubicBezTo>
                    <a:pt x="1541" y="2206"/>
                    <a:pt x="1778" y="1873"/>
                    <a:pt x="1665" y="1592"/>
                  </a:cubicBezTo>
                  <a:cubicBezTo>
                    <a:pt x="1508" y="1198"/>
                    <a:pt x="1352" y="806"/>
                    <a:pt x="1193" y="413"/>
                  </a:cubicBezTo>
                  <a:cubicBezTo>
                    <a:pt x="1099" y="177"/>
                    <a:pt x="899" y="0"/>
                    <a:pt x="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2592225" y="2823275"/>
              <a:ext cx="44450" cy="57475"/>
            </a:xfrm>
            <a:custGeom>
              <a:rect b="b" l="l" r="r" t="t"/>
              <a:pathLst>
                <a:path extrusionOk="0" h="2299" w="1778">
                  <a:moveTo>
                    <a:pt x="653" y="0"/>
                  </a:moveTo>
                  <a:cubicBezTo>
                    <a:pt x="605" y="0"/>
                    <a:pt x="556" y="7"/>
                    <a:pt x="505" y="21"/>
                  </a:cubicBezTo>
                  <a:cubicBezTo>
                    <a:pt x="237" y="93"/>
                    <a:pt x="0" y="427"/>
                    <a:pt x="113" y="709"/>
                  </a:cubicBezTo>
                  <a:cubicBezTo>
                    <a:pt x="269" y="1102"/>
                    <a:pt x="427" y="1493"/>
                    <a:pt x="586" y="1887"/>
                  </a:cubicBezTo>
                  <a:cubicBezTo>
                    <a:pt x="679" y="2123"/>
                    <a:pt x="879" y="2299"/>
                    <a:pt x="1126" y="2299"/>
                  </a:cubicBezTo>
                  <a:cubicBezTo>
                    <a:pt x="1174" y="2299"/>
                    <a:pt x="1223" y="2292"/>
                    <a:pt x="1273" y="2278"/>
                  </a:cubicBezTo>
                  <a:cubicBezTo>
                    <a:pt x="1541" y="2207"/>
                    <a:pt x="1778" y="1872"/>
                    <a:pt x="1665" y="1591"/>
                  </a:cubicBezTo>
                  <a:cubicBezTo>
                    <a:pt x="1507" y="1198"/>
                    <a:pt x="1351" y="805"/>
                    <a:pt x="1192" y="412"/>
                  </a:cubicBezTo>
                  <a:cubicBezTo>
                    <a:pt x="1099" y="177"/>
                    <a:pt x="899" y="0"/>
                    <a:pt x="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5"/>
            <p:cNvSpPr/>
            <p:nvPr/>
          </p:nvSpPr>
          <p:spPr>
            <a:xfrm>
              <a:off x="2677575" y="2793850"/>
              <a:ext cx="47575" cy="63350"/>
            </a:xfrm>
            <a:custGeom>
              <a:rect b="b" l="l" r="r" t="t"/>
              <a:pathLst>
                <a:path extrusionOk="0" h="2534" w="1903">
                  <a:moveTo>
                    <a:pt x="658" y="0"/>
                  </a:moveTo>
                  <a:cubicBezTo>
                    <a:pt x="611" y="0"/>
                    <a:pt x="561" y="7"/>
                    <a:pt x="510" y="21"/>
                  </a:cubicBezTo>
                  <a:cubicBezTo>
                    <a:pt x="245" y="91"/>
                    <a:pt x="1" y="428"/>
                    <a:pt x="117" y="709"/>
                  </a:cubicBezTo>
                  <a:cubicBezTo>
                    <a:pt x="314" y="1180"/>
                    <a:pt x="511" y="1650"/>
                    <a:pt x="706" y="2123"/>
                  </a:cubicBezTo>
                  <a:cubicBezTo>
                    <a:pt x="804" y="2356"/>
                    <a:pt x="999" y="2534"/>
                    <a:pt x="1247" y="2534"/>
                  </a:cubicBezTo>
                  <a:cubicBezTo>
                    <a:pt x="1294" y="2534"/>
                    <a:pt x="1343" y="2528"/>
                    <a:pt x="1393" y="2514"/>
                  </a:cubicBezTo>
                  <a:cubicBezTo>
                    <a:pt x="1658" y="2441"/>
                    <a:pt x="1902" y="2106"/>
                    <a:pt x="1786" y="1826"/>
                  </a:cubicBezTo>
                  <a:cubicBezTo>
                    <a:pt x="1589" y="1354"/>
                    <a:pt x="1392" y="883"/>
                    <a:pt x="1198" y="412"/>
                  </a:cubicBezTo>
                  <a:cubicBezTo>
                    <a:pt x="1099" y="178"/>
                    <a:pt x="905" y="0"/>
                    <a:pt x="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5"/>
            <p:cNvSpPr/>
            <p:nvPr/>
          </p:nvSpPr>
          <p:spPr>
            <a:xfrm>
              <a:off x="2754725" y="2776575"/>
              <a:ext cx="54125" cy="60225"/>
            </a:xfrm>
            <a:custGeom>
              <a:rect b="b" l="l" r="r" t="t"/>
              <a:pathLst>
                <a:path extrusionOk="0" h="2409" w="2165">
                  <a:moveTo>
                    <a:pt x="764" y="0"/>
                  </a:moveTo>
                  <a:cubicBezTo>
                    <a:pt x="387" y="0"/>
                    <a:pt x="0" y="405"/>
                    <a:pt x="241" y="842"/>
                  </a:cubicBezTo>
                  <a:cubicBezTo>
                    <a:pt x="481" y="1271"/>
                    <a:pt x="718" y="1702"/>
                    <a:pt x="956" y="2133"/>
                  </a:cubicBezTo>
                  <a:cubicBezTo>
                    <a:pt x="1064" y="2328"/>
                    <a:pt x="1231" y="2408"/>
                    <a:pt x="1400" y="2408"/>
                  </a:cubicBezTo>
                  <a:cubicBezTo>
                    <a:pt x="1777" y="2408"/>
                    <a:pt x="2164" y="2004"/>
                    <a:pt x="1922" y="1568"/>
                  </a:cubicBezTo>
                  <a:cubicBezTo>
                    <a:pt x="1684" y="1137"/>
                    <a:pt x="1447" y="706"/>
                    <a:pt x="1208" y="276"/>
                  </a:cubicBezTo>
                  <a:cubicBezTo>
                    <a:pt x="1100" y="81"/>
                    <a:pt x="933" y="0"/>
                    <a:pt x="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a:off x="2829300" y="2732025"/>
              <a:ext cx="52600" cy="60225"/>
            </a:xfrm>
            <a:custGeom>
              <a:rect b="b" l="l" r="r" t="t"/>
              <a:pathLst>
                <a:path extrusionOk="0" h="2409" w="2104">
                  <a:moveTo>
                    <a:pt x="585" y="0"/>
                  </a:moveTo>
                  <a:cubicBezTo>
                    <a:pt x="539" y="0"/>
                    <a:pt x="493" y="6"/>
                    <a:pt x="449" y="18"/>
                  </a:cubicBezTo>
                  <a:cubicBezTo>
                    <a:pt x="139" y="102"/>
                    <a:pt x="0" y="409"/>
                    <a:pt x="60" y="706"/>
                  </a:cubicBezTo>
                  <a:cubicBezTo>
                    <a:pt x="176" y="1294"/>
                    <a:pt x="480" y="1832"/>
                    <a:pt x="909" y="2249"/>
                  </a:cubicBezTo>
                  <a:cubicBezTo>
                    <a:pt x="1026" y="2362"/>
                    <a:pt x="1156" y="2409"/>
                    <a:pt x="1282" y="2409"/>
                  </a:cubicBezTo>
                  <a:cubicBezTo>
                    <a:pt x="1718" y="2409"/>
                    <a:pt x="2104" y="1846"/>
                    <a:pt x="1700" y="1458"/>
                  </a:cubicBezTo>
                  <a:cubicBezTo>
                    <a:pt x="1397" y="1164"/>
                    <a:pt x="1220" y="822"/>
                    <a:pt x="1137" y="409"/>
                  </a:cubicBezTo>
                  <a:cubicBezTo>
                    <a:pt x="1087" y="160"/>
                    <a:pt x="830"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5"/>
            <p:cNvSpPr/>
            <p:nvPr/>
          </p:nvSpPr>
          <p:spPr>
            <a:xfrm>
              <a:off x="2871825" y="2675900"/>
              <a:ext cx="47975" cy="48725"/>
            </a:xfrm>
            <a:custGeom>
              <a:rect b="b" l="l" r="r" t="t"/>
              <a:pathLst>
                <a:path extrusionOk="0" h="1949" w="1919">
                  <a:moveTo>
                    <a:pt x="646" y="0"/>
                  </a:moveTo>
                  <a:cubicBezTo>
                    <a:pt x="557" y="0"/>
                    <a:pt x="467" y="24"/>
                    <a:pt x="382" y="79"/>
                  </a:cubicBezTo>
                  <a:cubicBezTo>
                    <a:pt x="147" y="231"/>
                    <a:pt x="0" y="591"/>
                    <a:pt x="181" y="844"/>
                  </a:cubicBezTo>
                  <a:cubicBezTo>
                    <a:pt x="378" y="1119"/>
                    <a:pt x="575" y="1395"/>
                    <a:pt x="769" y="1670"/>
                  </a:cubicBezTo>
                  <a:cubicBezTo>
                    <a:pt x="887" y="1833"/>
                    <a:pt x="1077" y="1948"/>
                    <a:pt x="1272" y="1948"/>
                  </a:cubicBezTo>
                  <a:cubicBezTo>
                    <a:pt x="1361" y="1948"/>
                    <a:pt x="1451" y="1924"/>
                    <a:pt x="1536" y="1870"/>
                  </a:cubicBezTo>
                  <a:cubicBezTo>
                    <a:pt x="1770" y="1717"/>
                    <a:pt x="1918" y="1361"/>
                    <a:pt x="1737" y="1104"/>
                  </a:cubicBezTo>
                  <a:cubicBezTo>
                    <a:pt x="1539" y="829"/>
                    <a:pt x="1342" y="554"/>
                    <a:pt x="1148" y="279"/>
                  </a:cubicBezTo>
                  <a:cubicBezTo>
                    <a:pt x="1032" y="116"/>
                    <a:pt x="841" y="0"/>
                    <a:pt x="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a:off x="2906275" y="2610975"/>
              <a:ext cx="79475" cy="48500"/>
            </a:xfrm>
            <a:custGeom>
              <a:rect b="b" l="l" r="r" t="t"/>
              <a:pathLst>
                <a:path extrusionOk="0" h="1940" w="3179">
                  <a:moveTo>
                    <a:pt x="837" y="1"/>
                  </a:moveTo>
                  <a:cubicBezTo>
                    <a:pt x="334" y="1"/>
                    <a:pt x="0" y="748"/>
                    <a:pt x="542" y="1040"/>
                  </a:cubicBezTo>
                  <a:cubicBezTo>
                    <a:pt x="1053" y="1315"/>
                    <a:pt x="1562" y="1592"/>
                    <a:pt x="2072" y="1867"/>
                  </a:cubicBezTo>
                  <a:cubicBezTo>
                    <a:pt x="2165" y="1917"/>
                    <a:pt x="2257" y="1939"/>
                    <a:pt x="2344" y="1939"/>
                  </a:cubicBezTo>
                  <a:cubicBezTo>
                    <a:pt x="2847" y="1939"/>
                    <a:pt x="3179" y="1194"/>
                    <a:pt x="2638" y="901"/>
                  </a:cubicBezTo>
                  <a:cubicBezTo>
                    <a:pt x="2127" y="626"/>
                    <a:pt x="1618" y="348"/>
                    <a:pt x="1108" y="73"/>
                  </a:cubicBezTo>
                  <a:cubicBezTo>
                    <a:pt x="1015" y="23"/>
                    <a:pt x="924"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5"/>
            <p:cNvSpPr/>
            <p:nvPr/>
          </p:nvSpPr>
          <p:spPr>
            <a:xfrm>
              <a:off x="2931800" y="2534850"/>
              <a:ext cx="57650" cy="39225"/>
            </a:xfrm>
            <a:custGeom>
              <a:rect b="b" l="l" r="r" t="t"/>
              <a:pathLst>
                <a:path extrusionOk="0" h="1569" w="2306">
                  <a:moveTo>
                    <a:pt x="611" y="0"/>
                  </a:moveTo>
                  <a:cubicBezTo>
                    <a:pt x="424" y="0"/>
                    <a:pt x="247" y="81"/>
                    <a:pt x="140" y="265"/>
                  </a:cubicBezTo>
                  <a:cubicBezTo>
                    <a:pt x="1" y="504"/>
                    <a:pt x="64" y="907"/>
                    <a:pt x="340" y="1031"/>
                  </a:cubicBezTo>
                  <a:cubicBezTo>
                    <a:pt x="693" y="1189"/>
                    <a:pt x="1048" y="1345"/>
                    <a:pt x="1401" y="1503"/>
                  </a:cubicBezTo>
                  <a:cubicBezTo>
                    <a:pt x="1496" y="1546"/>
                    <a:pt x="1598" y="1569"/>
                    <a:pt x="1696" y="1569"/>
                  </a:cubicBezTo>
                  <a:cubicBezTo>
                    <a:pt x="1883" y="1569"/>
                    <a:pt x="2060" y="1487"/>
                    <a:pt x="2167" y="1303"/>
                  </a:cubicBezTo>
                  <a:cubicBezTo>
                    <a:pt x="2306" y="1065"/>
                    <a:pt x="2243" y="661"/>
                    <a:pt x="1967" y="537"/>
                  </a:cubicBezTo>
                  <a:cubicBezTo>
                    <a:pt x="1614" y="380"/>
                    <a:pt x="1259" y="224"/>
                    <a:pt x="906" y="65"/>
                  </a:cubicBezTo>
                  <a:cubicBezTo>
                    <a:pt x="811" y="23"/>
                    <a:pt x="70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5"/>
            <p:cNvSpPr/>
            <p:nvPr/>
          </p:nvSpPr>
          <p:spPr>
            <a:xfrm>
              <a:off x="2961425" y="2456025"/>
              <a:ext cx="71800" cy="33375"/>
            </a:xfrm>
            <a:custGeom>
              <a:rect b="b" l="l" r="r" t="t"/>
              <a:pathLst>
                <a:path extrusionOk="0" h="1335" w="2872">
                  <a:moveTo>
                    <a:pt x="639" y="1"/>
                  </a:moveTo>
                  <a:cubicBezTo>
                    <a:pt x="383" y="1"/>
                    <a:pt x="145" y="127"/>
                    <a:pt x="71" y="401"/>
                  </a:cubicBezTo>
                  <a:cubicBezTo>
                    <a:pt x="1" y="664"/>
                    <a:pt x="163" y="1048"/>
                    <a:pt x="462" y="1089"/>
                  </a:cubicBezTo>
                  <a:cubicBezTo>
                    <a:pt x="1012" y="1168"/>
                    <a:pt x="1563" y="1248"/>
                    <a:pt x="2111" y="1326"/>
                  </a:cubicBezTo>
                  <a:cubicBezTo>
                    <a:pt x="2152" y="1332"/>
                    <a:pt x="2192" y="1335"/>
                    <a:pt x="2232" y="1335"/>
                  </a:cubicBezTo>
                  <a:cubicBezTo>
                    <a:pt x="2487" y="1335"/>
                    <a:pt x="2725" y="1210"/>
                    <a:pt x="2799" y="935"/>
                  </a:cubicBezTo>
                  <a:cubicBezTo>
                    <a:pt x="2871" y="672"/>
                    <a:pt x="2709" y="290"/>
                    <a:pt x="2408" y="247"/>
                  </a:cubicBezTo>
                  <a:cubicBezTo>
                    <a:pt x="1858" y="169"/>
                    <a:pt x="1307" y="88"/>
                    <a:pt x="759" y="10"/>
                  </a:cubicBezTo>
                  <a:cubicBezTo>
                    <a:pt x="719" y="4"/>
                    <a:pt x="679" y="1"/>
                    <a:pt x="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5"/>
            <p:cNvSpPr/>
            <p:nvPr/>
          </p:nvSpPr>
          <p:spPr>
            <a:xfrm>
              <a:off x="2990650" y="2375350"/>
              <a:ext cx="81350" cy="45950"/>
            </a:xfrm>
            <a:custGeom>
              <a:rect b="b" l="l" r="r" t="t"/>
              <a:pathLst>
                <a:path extrusionOk="0" h="1838" w="3254">
                  <a:moveTo>
                    <a:pt x="626" y="0"/>
                  </a:moveTo>
                  <a:cubicBezTo>
                    <a:pt x="385" y="0"/>
                    <a:pt x="149" y="188"/>
                    <a:pt x="86" y="417"/>
                  </a:cubicBezTo>
                  <a:cubicBezTo>
                    <a:pt x="1" y="724"/>
                    <a:pt x="192" y="1004"/>
                    <a:pt x="478" y="1105"/>
                  </a:cubicBezTo>
                  <a:cubicBezTo>
                    <a:pt x="1147" y="1340"/>
                    <a:pt x="1814" y="1577"/>
                    <a:pt x="2482" y="1812"/>
                  </a:cubicBezTo>
                  <a:cubicBezTo>
                    <a:pt x="2531" y="1830"/>
                    <a:pt x="2581" y="1838"/>
                    <a:pt x="2631" y="1838"/>
                  </a:cubicBezTo>
                  <a:cubicBezTo>
                    <a:pt x="2872" y="1838"/>
                    <a:pt x="3109" y="1650"/>
                    <a:pt x="3169" y="1420"/>
                  </a:cubicBezTo>
                  <a:cubicBezTo>
                    <a:pt x="3253" y="1111"/>
                    <a:pt x="3065" y="831"/>
                    <a:pt x="2778" y="732"/>
                  </a:cubicBezTo>
                  <a:cubicBezTo>
                    <a:pt x="2110" y="498"/>
                    <a:pt x="1442" y="261"/>
                    <a:pt x="774" y="26"/>
                  </a:cubicBezTo>
                  <a:cubicBezTo>
                    <a:pt x="726" y="8"/>
                    <a:pt x="676" y="0"/>
                    <a:pt x="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5"/>
            <p:cNvSpPr/>
            <p:nvPr/>
          </p:nvSpPr>
          <p:spPr>
            <a:xfrm>
              <a:off x="2440750" y="2962000"/>
              <a:ext cx="34525" cy="54300"/>
            </a:xfrm>
            <a:custGeom>
              <a:rect b="b" l="l" r="r" t="t"/>
              <a:pathLst>
                <a:path extrusionOk="0" h="2172" w="1381">
                  <a:moveTo>
                    <a:pt x="804" y="1"/>
                  </a:moveTo>
                  <a:cubicBezTo>
                    <a:pt x="561" y="1"/>
                    <a:pt x="294" y="159"/>
                    <a:pt x="248" y="410"/>
                  </a:cubicBezTo>
                  <a:cubicBezTo>
                    <a:pt x="182" y="763"/>
                    <a:pt x="120" y="1115"/>
                    <a:pt x="55" y="1466"/>
                  </a:cubicBezTo>
                  <a:cubicBezTo>
                    <a:pt x="0" y="1763"/>
                    <a:pt x="136" y="2070"/>
                    <a:pt x="447" y="2154"/>
                  </a:cubicBezTo>
                  <a:cubicBezTo>
                    <a:pt x="490" y="2166"/>
                    <a:pt x="536" y="2172"/>
                    <a:pt x="583" y="2172"/>
                  </a:cubicBezTo>
                  <a:cubicBezTo>
                    <a:pt x="826" y="2172"/>
                    <a:pt x="1090" y="2014"/>
                    <a:pt x="1134" y="1763"/>
                  </a:cubicBezTo>
                  <a:cubicBezTo>
                    <a:pt x="1199" y="1408"/>
                    <a:pt x="1261" y="1057"/>
                    <a:pt x="1327" y="705"/>
                  </a:cubicBezTo>
                  <a:cubicBezTo>
                    <a:pt x="1381" y="410"/>
                    <a:pt x="1245" y="101"/>
                    <a:pt x="936" y="17"/>
                  </a:cubicBezTo>
                  <a:cubicBezTo>
                    <a:pt x="894" y="6"/>
                    <a:pt x="849" y="1"/>
                    <a:pt x="8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5"/>
            <p:cNvSpPr/>
            <p:nvPr/>
          </p:nvSpPr>
          <p:spPr>
            <a:xfrm>
              <a:off x="2511450" y="2946475"/>
              <a:ext cx="36150" cy="67675"/>
            </a:xfrm>
            <a:custGeom>
              <a:rect b="b" l="l" r="r" t="t"/>
              <a:pathLst>
                <a:path extrusionOk="0" h="2707" w="1446">
                  <a:moveTo>
                    <a:pt x="575" y="1"/>
                  </a:moveTo>
                  <a:cubicBezTo>
                    <a:pt x="529" y="1"/>
                    <a:pt x="484" y="6"/>
                    <a:pt x="442" y="18"/>
                  </a:cubicBezTo>
                  <a:cubicBezTo>
                    <a:pt x="125" y="103"/>
                    <a:pt x="0" y="407"/>
                    <a:pt x="50" y="705"/>
                  </a:cubicBezTo>
                  <a:cubicBezTo>
                    <a:pt x="139" y="1237"/>
                    <a:pt x="228" y="1766"/>
                    <a:pt x="316" y="2297"/>
                  </a:cubicBezTo>
                  <a:cubicBezTo>
                    <a:pt x="358" y="2548"/>
                    <a:pt x="626" y="2706"/>
                    <a:pt x="872" y="2706"/>
                  </a:cubicBezTo>
                  <a:cubicBezTo>
                    <a:pt x="917" y="2706"/>
                    <a:pt x="962" y="2701"/>
                    <a:pt x="1004" y="2689"/>
                  </a:cubicBezTo>
                  <a:cubicBezTo>
                    <a:pt x="1321" y="2601"/>
                    <a:pt x="1446" y="2300"/>
                    <a:pt x="1396" y="2002"/>
                  </a:cubicBezTo>
                  <a:cubicBezTo>
                    <a:pt x="1307" y="1470"/>
                    <a:pt x="1218" y="941"/>
                    <a:pt x="1130" y="409"/>
                  </a:cubicBezTo>
                  <a:cubicBezTo>
                    <a:pt x="1088" y="158"/>
                    <a:pt x="820" y="1"/>
                    <a:pt x="5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5"/>
            <p:cNvSpPr/>
            <p:nvPr/>
          </p:nvSpPr>
          <p:spPr>
            <a:xfrm>
              <a:off x="2580600" y="2944550"/>
              <a:ext cx="41450" cy="60450"/>
            </a:xfrm>
            <a:custGeom>
              <a:rect b="b" l="l" r="r" t="t"/>
              <a:pathLst>
                <a:path extrusionOk="0" h="2418" w="1658">
                  <a:moveTo>
                    <a:pt x="682" y="0"/>
                  </a:moveTo>
                  <a:cubicBezTo>
                    <a:pt x="348" y="0"/>
                    <a:pt x="1" y="275"/>
                    <a:pt x="112" y="695"/>
                  </a:cubicBezTo>
                  <a:cubicBezTo>
                    <a:pt x="231" y="1136"/>
                    <a:pt x="348" y="1579"/>
                    <a:pt x="465" y="2021"/>
                  </a:cubicBezTo>
                  <a:cubicBezTo>
                    <a:pt x="539" y="2297"/>
                    <a:pt x="755" y="2417"/>
                    <a:pt x="976" y="2417"/>
                  </a:cubicBezTo>
                  <a:cubicBezTo>
                    <a:pt x="1311" y="2417"/>
                    <a:pt x="1657" y="2143"/>
                    <a:pt x="1546" y="1723"/>
                  </a:cubicBezTo>
                  <a:cubicBezTo>
                    <a:pt x="1427" y="1281"/>
                    <a:pt x="1311" y="838"/>
                    <a:pt x="1191" y="396"/>
                  </a:cubicBezTo>
                  <a:cubicBezTo>
                    <a:pt x="1118" y="120"/>
                    <a:pt x="903" y="0"/>
                    <a:pt x="6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5"/>
            <p:cNvSpPr/>
            <p:nvPr/>
          </p:nvSpPr>
          <p:spPr>
            <a:xfrm>
              <a:off x="2692875" y="2944675"/>
              <a:ext cx="42225" cy="55725"/>
            </a:xfrm>
            <a:custGeom>
              <a:rect b="b" l="l" r="r" t="t"/>
              <a:pathLst>
                <a:path extrusionOk="0" h="2229" w="1689">
                  <a:moveTo>
                    <a:pt x="681" y="1"/>
                  </a:moveTo>
                  <a:cubicBezTo>
                    <a:pt x="343" y="1"/>
                    <a:pt x="1" y="273"/>
                    <a:pt x="129" y="690"/>
                  </a:cubicBezTo>
                  <a:cubicBezTo>
                    <a:pt x="246" y="1072"/>
                    <a:pt x="364" y="1456"/>
                    <a:pt x="482" y="1838"/>
                  </a:cubicBezTo>
                  <a:cubicBezTo>
                    <a:pt x="566" y="2111"/>
                    <a:pt x="787" y="2229"/>
                    <a:pt x="1010" y="2229"/>
                  </a:cubicBezTo>
                  <a:cubicBezTo>
                    <a:pt x="1348" y="2229"/>
                    <a:pt x="1689" y="1957"/>
                    <a:pt x="1561" y="1540"/>
                  </a:cubicBezTo>
                  <a:cubicBezTo>
                    <a:pt x="1443" y="1158"/>
                    <a:pt x="1326" y="773"/>
                    <a:pt x="1208" y="391"/>
                  </a:cubicBezTo>
                  <a:cubicBezTo>
                    <a:pt x="1124" y="119"/>
                    <a:pt x="903" y="1"/>
                    <a:pt x="6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5"/>
            <p:cNvSpPr/>
            <p:nvPr/>
          </p:nvSpPr>
          <p:spPr>
            <a:xfrm>
              <a:off x="2761000" y="2915500"/>
              <a:ext cx="61350" cy="63450"/>
            </a:xfrm>
            <a:custGeom>
              <a:rect b="b" l="l" r="r" t="t"/>
              <a:pathLst>
                <a:path extrusionOk="0" h="2538" w="2454">
                  <a:moveTo>
                    <a:pt x="608" y="1"/>
                  </a:moveTo>
                  <a:cubicBezTo>
                    <a:pt x="505" y="1"/>
                    <a:pt x="404" y="25"/>
                    <a:pt x="323" y="72"/>
                  </a:cubicBezTo>
                  <a:cubicBezTo>
                    <a:pt x="36" y="239"/>
                    <a:pt x="1" y="560"/>
                    <a:pt x="123" y="836"/>
                  </a:cubicBezTo>
                  <a:cubicBezTo>
                    <a:pt x="378" y="1426"/>
                    <a:pt x="766" y="1957"/>
                    <a:pt x="1243" y="2388"/>
                  </a:cubicBezTo>
                  <a:cubicBezTo>
                    <a:pt x="1360" y="2493"/>
                    <a:pt x="1490" y="2538"/>
                    <a:pt x="1615" y="2538"/>
                  </a:cubicBezTo>
                  <a:cubicBezTo>
                    <a:pt x="2061" y="2538"/>
                    <a:pt x="2454" y="1975"/>
                    <a:pt x="2035" y="1598"/>
                  </a:cubicBezTo>
                  <a:cubicBezTo>
                    <a:pt x="1618" y="1223"/>
                    <a:pt x="1312" y="787"/>
                    <a:pt x="1089" y="272"/>
                  </a:cubicBezTo>
                  <a:cubicBezTo>
                    <a:pt x="1009" y="90"/>
                    <a:pt x="806"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5"/>
            <p:cNvSpPr/>
            <p:nvPr/>
          </p:nvSpPr>
          <p:spPr>
            <a:xfrm>
              <a:off x="2838775" y="2891200"/>
              <a:ext cx="53200" cy="54450"/>
            </a:xfrm>
            <a:custGeom>
              <a:rect b="b" l="l" r="r" t="t"/>
              <a:pathLst>
                <a:path extrusionOk="0" h="2178" w="2128">
                  <a:moveTo>
                    <a:pt x="651" y="1"/>
                  </a:moveTo>
                  <a:cubicBezTo>
                    <a:pt x="563" y="1"/>
                    <a:pt x="472" y="24"/>
                    <a:pt x="384" y="75"/>
                  </a:cubicBezTo>
                  <a:cubicBezTo>
                    <a:pt x="145" y="216"/>
                    <a:pt x="0" y="598"/>
                    <a:pt x="184" y="842"/>
                  </a:cubicBezTo>
                  <a:cubicBezTo>
                    <a:pt x="448" y="1195"/>
                    <a:pt x="714" y="1548"/>
                    <a:pt x="978" y="1902"/>
                  </a:cubicBezTo>
                  <a:cubicBezTo>
                    <a:pt x="1102" y="2067"/>
                    <a:pt x="1284" y="2178"/>
                    <a:pt x="1477" y="2178"/>
                  </a:cubicBezTo>
                  <a:cubicBezTo>
                    <a:pt x="1565" y="2178"/>
                    <a:pt x="1655" y="2155"/>
                    <a:pt x="1744" y="2103"/>
                  </a:cubicBezTo>
                  <a:cubicBezTo>
                    <a:pt x="1983" y="1963"/>
                    <a:pt x="2128" y="1579"/>
                    <a:pt x="1944" y="1336"/>
                  </a:cubicBezTo>
                  <a:cubicBezTo>
                    <a:pt x="1678" y="983"/>
                    <a:pt x="1414" y="630"/>
                    <a:pt x="1150" y="277"/>
                  </a:cubicBezTo>
                  <a:cubicBezTo>
                    <a:pt x="1025" y="111"/>
                    <a:pt x="844" y="1"/>
                    <a:pt x="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5"/>
            <p:cNvSpPr/>
            <p:nvPr/>
          </p:nvSpPr>
          <p:spPr>
            <a:xfrm>
              <a:off x="2898175" y="2864625"/>
              <a:ext cx="47925" cy="54500"/>
            </a:xfrm>
            <a:custGeom>
              <a:rect b="b" l="l" r="r" t="t"/>
              <a:pathLst>
                <a:path extrusionOk="0" h="2180" w="1917">
                  <a:moveTo>
                    <a:pt x="591" y="1"/>
                  </a:moveTo>
                  <a:cubicBezTo>
                    <a:pt x="314" y="2"/>
                    <a:pt x="1" y="258"/>
                    <a:pt x="31" y="562"/>
                  </a:cubicBezTo>
                  <a:cubicBezTo>
                    <a:pt x="90" y="1121"/>
                    <a:pt x="307" y="1627"/>
                    <a:pt x="719" y="2021"/>
                  </a:cubicBezTo>
                  <a:cubicBezTo>
                    <a:pt x="836" y="2132"/>
                    <a:pt x="966" y="2179"/>
                    <a:pt x="1092" y="2179"/>
                  </a:cubicBezTo>
                  <a:cubicBezTo>
                    <a:pt x="1529" y="2179"/>
                    <a:pt x="1917" y="1615"/>
                    <a:pt x="1510" y="1230"/>
                  </a:cubicBezTo>
                  <a:cubicBezTo>
                    <a:pt x="1312" y="1043"/>
                    <a:pt x="1173" y="797"/>
                    <a:pt x="1150" y="562"/>
                  </a:cubicBezTo>
                  <a:cubicBezTo>
                    <a:pt x="1120" y="262"/>
                    <a:pt x="915" y="1"/>
                    <a:pt x="5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5"/>
            <p:cNvSpPr/>
            <p:nvPr/>
          </p:nvSpPr>
          <p:spPr>
            <a:xfrm>
              <a:off x="3060125" y="2667950"/>
              <a:ext cx="56725" cy="30275"/>
            </a:xfrm>
            <a:custGeom>
              <a:rect b="b" l="l" r="r" t="t"/>
              <a:pathLst>
                <a:path extrusionOk="0" h="1211" w="2269">
                  <a:moveTo>
                    <a:pt x="529" y="1"/>
                  </a:moveTo>
                  <a:cubicBezTo>
                    <a:pt x="240" y="1"/>
                    <a:pt x="1" y="286"/>
                    <a:pt x="1" y="563"/>
                  </a:cubicBezTo>
                  <a:cubicBezTo>
                    <a:pt x="1" y="884"/>
                    <a:pt x="259" y="1100"/>
                    <a:pt x="562" y="1123"/>
                  </a:cubicBezTo>
                  <a:cubicBezTo>
                    <a:pt x="944" y="1152"/>
                    <a:pt x="1327" y="1182"/>
                    <a:pt x="1710" y="1210"/>
                  </a:cubicBezTo>
                  <a:cubicBezTo>
                    <a:pt x="1721" y="1211"/>
                    <a:pt x="1732" y="1211"/>
                    <a:pt x="1743" y="1211"/>
                  </a:cubicBezTo>
                  <a:cubicBezTo>
                    <a:pt x="2029" y="1211"/>
                    <a:pt x="2269" y="927"/>
                    <a:pt x="2269" y="650"/>
                  </a:cubicBezTo>
                  <a:cubicBezTo>
                    <a:pt x="2269" y="328"/>
                    <a:pt x="2011" y="114"/>
                    <a:pt x="1710" y="91"/>
                  </a:cubicBezTo>
                  <a:cubicBezTo>
                    <a:pt x="1327" y="62"/>
                    <a:pt x="944" y="31"/>
                    <a:pt x="562" y="2"/>
                  </a:cubicBezTo>
                  <a:cubicBezTo>
                    <a:pt x="551" y="1"/>
                    <a:pt x="540" y="1"/>
                    <a:pt x="5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5"/>
            <p:cNvSpPr/>
            <p:nvPr/>
          </p:nvSpPr>
          <p:spPr>
            <a:xfrm>
              <a:off x="3087150" y="2601275"/>
              <a:ext cx="71325" cy="30200"/>
            </a:xfrm>
            <a:custGeom>
              <a:rect b="b" l="l" r="r" t="t"/>
              <a:pathLst>
                <a:path extrusionOk="0" h="1208" w="2853">
                  <a:moveTo>
                    <a:pt x="680" y="1"/>
                  </a:moveTo>
                  <a:cubicBezTo>
                    <a:pt x="1" y="1"/>
                    <a:pt x="15" y="1080"/>
                    <a:pt x="719" y="1122"/>
                  </a:cubicBezTo>
                  <a:cubicBezTo>
                    <a:pt x="1189" y="1151"/>
                    <a:pt x="1662" y="1177"/>
                    <a:pt x="2133" y="1206"/>
                  </a:cubicBezTo>
                  <a:cubicBezTo>
                    <a:pt x="2146" y="1207"/>
                    <a:pt x="2158" y="1208"/>
                    <a:pt x="2171" y="1208"/>
                  </a:cubicBezTo>
                  <a:cubicBezTo>
                    <a:pt x="2852" y="1208"/>
                    <a:pt x="2835" y="128"/>
                    <a:pt x="2133" y="86"/>
                  </a:cubicBezTo>
                  <a:cubicBezTo>
                    <a:pt x="1660" y="59"/>
                    <a:pt x="1188" y="31"/>
                    <a:pt x="719" y="2"/>
                  </a:cubicBezTo>
                  <a:cubicBezTo>
                    <a:pt x="706" y="1"/>
                    <a:pt x="693" y="1"/>
                    <a:pt x="6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5"/>
            <p:cNvSpPr/>
            <p:nvPr/>
          </p:nvSpPr>
          <p:spPr>
            <a:xfrm>
              <a:off x="3130900" y="2541975"/>
              <a:ext cx="63350" cy="32625"/>
            </a:xfrm>
            <a:custGeom>
              <a:rect b="b" l="l" r="r" t="t"/>
              <a:pathLst>
                <a:path extrusionOk="0" h="1305" w="2534">
                  <a:moveTo>
                    <a:pt x="511" y="0"/>
                  </a:moveTo>
                  <a:cubicBezTo>
                    <a:pt x="233" y="0"/>
                    <a:pt x="0" y="303"/>
                    <a:pt x="0" y="563"/>
                  </a:cubicBezTo>
                  <a:cubicBezTo>
                    <a:pt x="0" y="898"/>
                    <a:pt x="257" y="1086"/>
                    <a:pt x="560" y="1124"/>
                  </a:cubicBezTo>
                  <a:cubicBezTo>
                    <a:pt x="1032" y="1182"/>
                    <a:pt x="1501" y="1241"/>
                    <a:pt x="1974" y="1301"/>
                  </a:cubicBezTo>
                  <a:cubicBezTo>
                    <a:pt x="1990" y="1303"/>
                    <a:pt x="2006" y="1304"/>
                    <a:pt x="2022" y="1304"/>
                  </a:cubicBezTo>
                  <a:cubicBezTo>
                    <a:pt x="2301" y="1304"/>
                    <a:pt x="2533" y="1002"/>
                    <a:pt x="2533" y="742"/>
                  </a:cubicBezTo>
                  <a:cubicBezTo>
                    <a:pt x="2533" y="407"/>
                    <a:pt x="2275" y="219"/>
                    <a:pt x="1974" y="181"/>
                  </a:cubicBezTo>
                  <a:cubicBezTo>
                    <a:pt x="1501" y="123"/>
                    <a:pt x="1032" y="63"/>
                    <a:pt x="560" y="3"/>
                  </a:cubicBezTo>
                  <a:cubicBezTo>
                    <a:pt x="543" y="1"/>
                    <a:pt x="527" y="0"/>
                    <a:pt x="5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5"/>
            <p:cNvSpPr/>
            <p:nvPr/>
          </p:nvSpPr>
          <p:spPr>
            <a:xfrm>
              <a:off x="3140675" y="2464550"/>
              <a:ext cx="61525" cy="32000"/>
            </a:xfrm>
            <a:custGeom>
              <a:rect b="b" l="l" r="r" t="t"/>
              <a:pathLst>
                <a:path extrusionOk="0" h="1280" w="2461">
                  <a:moveTo>
                    <a:pt x="639" y="1"/>
                  </a:moveTo>
                  <a:cubicBezTo>
                    <a:pt x="383" y="1"/>
                    <a:pt x="145" y="126"/>
                    <a:pt x="71" y="401"/>
                  </a:cubicBezTo>
                  <a:cubicBezTo>
                    <a:pt x="1" y="662"/>
                    <a:pt x="163" y="1045"/>
                    <a:pt x="462" y="1089"/>
                  </a:cubicBezTo>
                  <a:cubicBezTo>
                    <a:pt x="875" y="1150"/>
                    <a:pt x="1288" y="1210"/>
                    <a:pt x="1699" y="1271"/>
                  </a:cubicBezTo>
                  <a:cubicBezTo>
                    <a:pt x="1738" y="1276"/>
                    <a:pt x="1777" y="1279"/>
                    <a:pt x="1816" y="1279"/>
                  </a:cubicBezTo>
                  <a:cubicBezTo>
                    <a:pt x="2073" y="1279"/>
                    <a:pt x="2312" y="1154"/>
                    <a:pt x="2387" y="878"/>
                  </a:cubicBezTo>
                  <a:cubicBezTo>
                    <a:pt x="2460" y="615"/>
                    <a:pt x="2297" y="234"/>
                    <a:pt x="1995" y="190"/>
                  </a:cubicBezTo>
                  <a:cubicBezTo>
                    <a:pt x="1583" y="129"/>
                    <a:pt x="1172" y="69"/>
                    <a:pt x="759" y="10"/>
                  </a:cubicBezTo>
                  <a:cubicBezTo>
                    <a:pt x="719" y="4"/>
                    <a:pt x="678" y="1"/>
                    <a:pt x="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3209125" y="2685500"/>
              <a:ext cx="72625" cy="36950"/>
            </a:xfrm>
            <a:custGeom>
              <a:rect b="b" l="l" r="r" t="t"/>
              <a:pathLst>
                <a:path extrusionOk="0" h="1478" w="2905">
                  <a:moveTo>
                    <a:pt x="782" y="0"/>
                  </a:moveTo>
                  <a:cubicBezTo>
                    <a:pt x="201" y="0"/>
                    <a:pt x="0" y="930"/>
                    <a:pt x="641" y="1101"/>
                  </a:cubicBezTo>
                  <a:cubicBezTo>
                    <a:pt x="1082" y="1218"/>
                    <a:pt x="1523" y="1338"/>
                    <a:pt x="1966" y="1455"/>
                  </a:cubicBezTo>
                  <a:cubicBezTo>
                    <a:pt x="2021" y="1470"/>
                    <a:pt x="2074" y="1477"/>
                    <a:pt x="2125" y="1477"/>
                  </a:cubicBezTo>
                  <a:cubicBezTo>
                    <a:pt x="2705" y="1477"/>
                    <a:pt x="2904" y="549"/>
                    <a:pt x="2264" y="376"/>
                  </a:cubicBezTo>
                  <a:cubicBezTo>
                    <a:pt x="1824" y="259"/>
                    <a:pt x="1382" y="139"/>
                    <a:pt x="939" y="22"/>
                  </a:cubicBezTo>
                  <a:cubicBezTo>
                    <a:pt x="884" y="7"/>
                    <a:pt x="831"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3234725" y="2618925"/>
              <a:ext cx="65775" cy="33050"/>
            </a:xfrm>
            <a:custGeom>
              <a:rect b="b" l="l" r="r" t="t"/>
              <a:pathLst>
                <a:path extrusionOk="0" h="1322" w="2631">
                  <a:moveTo>
                    <a:pt x="2120" y="1"/>
                  </a:moveTo>
                  <a:cubicBezTo>
                    <a:pt x="2104" y="1"/>
                    <a:pt x="2088" y="2"/>
                    <a:pt x="2071" y="4"/>
                  </a:cubicBezTo>
                  <a:cubicBezTo>
                    <a:pt x="1567" y="68"/>
                    <a:pt x="1064" y="134"/>
                    <a:pt x="560" y="198"/>
                  </a:cubicBezTo>
                  <a:cubicBezTo>
                    <a:pt x="260" y="236"/>
                    <a:pt x="0" y="427"/>
                    <a:pt x="0" y="759"/>
                  </a:cubicBezTo>
                  <a:cubicBezTo>
                    <a:pt x="0" y="1016"/>
                    <a:pt x="231" y="1322"/>
                    <a:pt x="510" y="1322"/>
                  </a:cubicBezTo>
                  <a:cubicBezTo>
                    <a:pt x="526" y="1322"/>
                    <a:pt x="543" y="1320"/>
                    <a:pt x="560" y="1318"/>
                  </a:cubicBezTo>
                  <a:cubicBezTo>
                    <a:pt x="1064" y="1252"/>
                    <a:pt x="1567" y="1188"/>
                    <a:pt x="2071" y="1123"/>
                  </a:cubicBezTo>
                  <a:cubicBezTo>
                    <a:pt x="2371" y="1084"/>
                    <a:pt x="2631" y="893"/>
                    <a:pt x="2631" y="563"/>
                  </a:cubicBezTo>
                  <a:cubicBezTo>
                    <a:pt x="2631" y="304"/>
                    <a:pt x="2401"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3257700" y="2555250"/>
              <a:ext cx="63775" cy="34750"/>
            </a:xfrm>
            <a:custGeom>
              <a:rect b="b" l="l" r="r" t="t"/>
              <a:pathLst>
                <a:path extrusionOk="0" h="1390" w="2551">
                  <a:moveTo>
                    <a:pt x="779" y="0"/>
                  </a:moveTo>
                  <a:cubicBezTo>
                    <a:pt x="202" y="0"/>
                    <a:pt x="1" y="929"/>
                    <a:pt x="640" y="1102"/>
                  </a:cubicBezTo>
                  <a:cubicBezTo>
                    <a:pt x="966" y="1190"/>
                    <a:pt x="1288" y="1281"/>
                    <a:pt x="1613" y="1368"/>
                  </a:cubicBezTo>
                  <a:cubicBezTo>
                    <a:pt x="1668" y="1383"/>
                    <a:pt x="1721" y="1390"/>
                    <a:pt x="1772" y="1390"/>
                  </a:cubicBezTo>
                  <a:cubicBezTo>
                    <a:pt x="2349" y="1390"/>
                    <a:pt x="2550" y="463"/>
                    <a:pt x="1911" y="289"/>
                  </a:cubicBezTo>
                  <a:cubicBezTo>
                    <a:pt x="1587" y="200"/>
                    <a:pt x="1264" y="111"/>
                    <a:pt x="938" y="23"/>
                  </a:cubicBezTo>
                  <a:cubicBezTo>
                    <a:pt x="883" y="7"/>
                    <a:pt x="830"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3259350" y="2493925"/>
              <a:ext cx="84550" cy="37075"/>
            </a:xfrm>
            <a:custGeom>
              <a:rect b="b" l="l" r="r" t="t"/>
              <a:pathLst>
                <a:path extrusionOk="0" h="1483" w="3382">
                  <a:moveTo>
                    <a:pt x="828" y="1"/>
                  </a:moveTo>
                  <a:cubicBezTo>
                    <a:pt x="221" y="1"/>
                    <a:pt x="0" y="955"/>
                    <a:pt x="660" y="1094"/>
                  </a:cubicBezTo>
                  <a:cubicBezTo>
                    <a:pt x="1248" y="1219"/>
                    <a:pt x="1835" y="1345"/>
                    <a:pt x="2424" y="1468"/>
                  </a:cubicBezTo>
                  <a:cubicBezTo>
                    <a:pt x="2469" y="1478"/>
                    <a:pt x="2513" y="1483"/>
                    <a:pt x="2555" y="1483"/>
                  </a:cubicBezTo>
                  <a:cubicBezTo>
                    <a:pt x="3161" y="1483"/>
                    <a:pt x="3381" y="529"/>
                    <a:pt x="2722" y="389"/>
                  </a:cubicBezTo>
                  <a:cubicBezTo>
                    <a:pt x="2133" y="265"/>
                    <a:pt x="1547" y="139"/>
                    <a:pt x="958" y="15"/>
                  </a:cubicBezTo>
                  <a:cubicBezTo>
                    <a:pt x="913" y="5"/>
                    <a:pt x="870"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3294750" y="2429675"/>
              <a:ext cx="60750" cy="40950"/>
            </a:xfrm>
            <a:custGeom>
              <a:rect b="b" l="l" r="r" t="t"/>
              <a:pathLst>
                <a:path extrusionOk="0" h="1638" w="2430">
                  <a:moveTo>
                    <a:pt x="611" y="1"/>
                  </a:moveTo>
                  <a:cubicBezTo>
                    <a:pt x="475" y="1"/>
                    <a:pt x="341" y="50"/>
                    <a:pt x="233" y="159"/>
                  </a:cubicBezTo>
                  <a:cubicBezTo>
                    <a:pt x="34" y="358"/>
                    <a:pt x="1" y="752"/>
                    <a:pt x="233" y="949"/>
                  </a:cubicBezTo>
                  <a:cubicBezTo>
                    <a:pt x="710" y="1354"/>
                    <a:pt x="1246" y="1577"/>
                    <a:pt x="1870" y="1636"/>
                  </a:cubicBezTo>
                  <a:cubicBezTo>
                    <a:pt x="1883" y="1637"/>
                    <a:pt x="1897" y="1637"/>
                    <a:pt x="1910" y="1637"/>
                  </a:cubicBezTo>
                  <a:cubicBezTo>
                    <a:pt x="2193" y="1637"/>
                    <a:pt x="2429" y="1346"/>
                    <a:pt x="2429" y="1076"/>
                  </a:cubicBezTo>
                  <a:cubicBezTo>
                    <a:pt x="2429" y="749"/>
                    <a:pt x="2171" y="544"/>
                    <a:pt x="1870" y="515"/>
                  </a:cubicBezTo>
                  <a:cubicBezTo>
                    <a:pt x="1564" y="488"/>
                    <a:pt x="1259" y="355"/>
                    <a:pt x="1023" y="159"/>
                  </a:cubicBezTo>
                  <a:cubicBezTo>
                    <a:pt x="904" y="58"/>
                    <a:pt x="756"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3341325" y="2714250"/>
              <a:ext cx="77725" cy="46050"/>
            </a:xfrm>
            <a:custGeom>
              <a:rect b="b" l="l" r="r" t="t"/>
              <a:pathLst>
                <a:path extrusionOk="0" h="1842" w="3109">
                  <a:moveTo>
                    <a:pt x="624" y="0"/>
                  </a:moveTo>
                  <a:cubicBezTo>
                    <a:pt x="384" y="0"/>
                    <a:pt x="148" y="193"/>
                    <a:pt x="86" y="419"/>
                  </a:cubicBezTo>
                  <a:cubicBezTo>
                    <a:pt x="1" y="732"/>
                    <a:pt x="193" y="998"/>
                    <a:pt x="479" y="1106"/>
                  </a:cubicBezTo>
                  <a:cubicBezTo>
                    <a:pt x="1098" y="1342"/>
                    <a:pt x="1717" y="1579"/>
                    <a:pt x="2333" y="1814"/>
                  </a:cubicBezTo>
                  <a:cubicBezTo>
                    <a:pt x="2382" y="1833"/>
                    <a:pt x="2433" y="1841"/>
                    <a:pt x="2483" y="1841"/>
                  </a:cubicBezTo>
                  <a:cubicBezTo>
                    <a:pt x="2723" y="1841"/>
                    <a:pt x="2960" y="1647"/>
                    <a:pt x="3021" y="1421"/>
                  </a:cubicBezTo>
                  <a:cubicBezTo>
                    <a:pt x="3108" y="1106"/>
                    <a:pt x="2914" y="840"/>
                    <a:pt x="2630" y="733"/>
                  </a:cubicBezTo>
                  <a:cubicBezTo>
                    <a:pt x="2011" y="500"/>
                    <a:pt x="1392" y="263"/>
                    <a:pt x="774" y="27"/>
                  </a:cubicBezTo>
                  <a:cubicBezTo>
                    <a:pt x="725" y="9"/>
                    <a:pt x="674"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3377000" y="2641450"/>
              <a:ext cx="72675" cy="36925"/>
            </a:xfrm>
            <a:custGeom>
              <a:rect b="b" l="l" r="r" t="t"/>
              <a:pathLst>
                <a:path extrusionOk="0" h="1477" w="2907">
                  <a:moveTo>
                    <a:pt x="783" y="0"/>
                  </a:moveTo>
                  <a:cubicBezTo>
                    <a:pt x="201" y="0"/>
                    <a:pt x="1" y="930"/>
                    <a:pt x="642" y="1100"/>
                  </a:cubicBezTo>
                  <a:cubicBezTo>
                    <a:pt x="1082" y="1220"/>
                    <a:pt x="1525" y="1336"/>
                    <a:pt x="1967" y="1455"/>
                  </a:cubicBezTo>
                  <a:cubicBezTo>
                    <a:pt x="2022" y="1470"/>
                    <a:pt x="2074" y="1476"/>
                    <a:pt x="2123" y="1476"/>
                  </a:cubicBezTo>
                  <a:cubicBezTo>
                    <a:pt x="2704" y="1476"/>
                    <a:pt x="2906" y="545"/>
                    <a:pt x="2265" y="374"/>
                  </a:cubicBezTo>
                  <a:cubicBezTo>
                    <a:pt x="1823" y="257"/>
                    <a:pt x="1380" y="139"/>
                    <a:pt x="940" y="21"/>
                  </a:cubicBezTo>
                  <a:cubicBezTo>
                    <a:pt x="885" y="7"/>
                    <a:pt x="833" y="0"/>
                    <a:pt x="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3375000" y="2579475"/>
              <a:ext cx="76600" cy="39325"/>
            </a:xfrm>
            <a:custGeom>
              <a:rect b="b" l="l" r="r" t="t"/>
              <a:pathLst>
                <a:path extrusionOk="0" h="1573" w="3064">
                  <a:moveTo>
                    <a:pt x="764" y="1"/>
                  </a:moveTo>
                  <a:cubicBezTo>
                    <a:pt x="194" y="1"/>
                    <a:pt x="1" y="920"/>
                    <a:pt x="633" y="1106"/>
                  </a:cubicBezTo>
                  <a:lnTo>
                    <a:pt x="2136" y="1547"/>
                  </a:lnTo>
                  <a:cubicBezTo>
                    <a:pt x="2195" y="1564"/>
                    <a:pt x="2251" y="1572"/>
                    <a:pt x="2304" y="1572"/>
                  </a:cubicBezTo>
                  <a:cubicBezTo>
                    <a:pt x="2870" y="1572"/>
                    <a:pt x="3064" y="652"/>
                    <a:pt x="2434" y="467"/>
                  </a:cubicBezTo>
                  <a:lnTo>
                    <a:pt x="931" y="26"/>
                  </a:lnTo>
                  <a:cubicBezTo>
                    <a:pt x="872" y="9"/>
                    <a:pt x="816" y="1"/>
                    <a:pt x="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3405450" y="2504350"/>
              <a:ext cx="62200" cy="39300"/>
            </a:xfrm>
            <a:custGeom>
              <a:rect b="b" l="l" r="r" t="t"/>
              <a:pathLst>
                <a:path extrusionOk="0" h="1572" w="2488">
                  <a:moveTo>
                    <a:pt x="623" y="0"/>
                  </a:moveTo>
                  <a:cubicBezTo>
                    <a:pt x="382" y="0"/>
                    <a:pt x="146" y="188"/>
                    <a:pt x="85" y="417"/>
                  </a:cubicBezTo>
                  <a:cubicBezTo>
                    <a:pt x="1" y="727"/>
                    <a:pt x="189" y="1004"/>
                    <a:pt x="476" y="1105"/>
                  </a:cubicBezTo>
                  <a:lnTo>
                    <a:pt x="1714" y="1547"/>
                  </a:lnTo>
                  <a:cubicBezTo>
                    <a:pt x="1763" y="1564"/>
                    <a:pt x="1813" y="1572"/>
                    <a:pt x="1863" y="1572"/>
                  </a:cubicBezTo>
                  <a:cubicBezTo>
                    <a:pt x="2103" y="1572"/>
                    <a:pt x="2340" y="1385"/>
                    <a:pt x="2402" y="1155"/>
                  </a:cubicBezTo>
                  <a:cubicBezTo>
                    <a:pt x="2487" y="845"/>
                    <a:pt x="2296" y="568"/>
                    <a:pt x="2011" y="467"/>
                  </a:cubicBezTo>
                  <a:lnTo>
                    <a:pt x="773" y="26"/>
                  </a:lnTo>
                  <a:cubicBezTo>
                    <a:pt x="724" y="8"/>
                    <a:pt x="673"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5"/>
            <p:cNvSpPr/>
            <p:nvPr/>
          </p:nvSpPr>
          <p:spPr>
            <a:xfrm>
              <a:off x="2888375" y="2228325"/>
              <a:ext cx="53475" cy="41200"/>
            </a:xfrm>
            <a:custGeom>
              <a:rect b="b" l="l" r="r" t="t"/>
              <a:pathLst>
                <a:path extrusionOk="0" h="1648" w="2139">
                  <a:moveTo>
                    <a:pt x="631" y="1"/>
                  </a:moveTo>
                  <a:cubicBezTo>
                    <a:pt x="434" y="1"/>
                    <a:pt x="237" y="98"/>
                    <a:pt x="144" y="276"/>
                  </a:cubicBezTo>
                  <a:cubicBezTo>
                    <a:pt x="0" y="548"/>
                    <a:pt x="75" y="881"/>
                    <a:pt x="344" y="1041"/>
                  </a:cubicBezTo>
                  <a:cubicBezTo>
                    <a:pt x="639" y="1220"/>
                    <a:pt x="932" y="1396"/>
                    <a:pt x="1229" y="1573"/>
                  </a:cubicBezTo>
                  <a:cubicBezTo>
                    <a:pt x="1313" y="1623"/>
                    <a:pt x="1410" y="1647"/>
                    <a:pt x="1507" y="1647"/>
                  </a:cubicBezTo>
                  <a:cubicBezTo>
                    <a:pt x="1704" y="1647"/>
                    <a:pt x="1902" y="1550"/>
                    <a:pt x="1995" y="1373"/>
                  </a:cubicBezTo>
                  <a:cubicBezTo>
                    <a:pt x="2138" y="1101"/>
                    <a:pt x="2062" y="766"/>
                    <a:pt x="1795" y="606"/>
                  </a:cubicBezTo>
                  <a:cubicBezTo>
                    <a:pt x="1501" y="428"/>
                    <a:pt x="1206" y="253"/>
                    <a:pt x="910" y="75"/>
                  </a:cubicBezTo>
                  <a:cubicBezTo>
                    <a:pt x="826" y="25"/>
                    <a:pt x="728"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a:off x="2887950" y="2124575"/>
              <a:ext cx="52000" cy="43200"/>
            </a:xfrm>
            <a:custGeom>
              <a:rect b="b" l="l" r="r" t="t"/>
              <a:pathLst>
                <a:path extrusionOk="0" h="1728" w="2080">
                  <a:moveTo>
                    <a:pt x="608" y="1"/>
                  </a:moveTo>
                  <a:cubicBezTo>
                    <a:pt x="477" y="1"/>
                    <a:pt x="349" y="47"/>
                    <a:pt x="246" y="160"/>
                  </a:cubicBezTo>
                  <a:cubicBezTo>
                    <a:pt x="63" y="360"/>
                    <a:pt x="0" y="759"/>
                    <a:pt x="246" y="950"/>
                  </a:cubicBezTo>
                  <a:cubicBezTo>
                    <a:pt x="512" y="1156"/>
                    <a:pt x="778" y="1363"/>
                    <a:pt x="1041" y="1569"/>
                  </a:cubicBezTo>
                  <a:cubicBezTo>
                    <a:pt x="1166" y="1665"/>
                    <a:pt x="1320" y="1728"/>
                    <a:pt x="1471" y="1728"/>
                  </a:cubicBezTo>
                  <a:cubicBezTo>
                    <a:pt x="1602" y="1728"/>
                    <a:pt x="1730" y="1681"/>
                    <a:pt x="1833" y="1569"/>
                  </a:cubicBezTo>
                  <a:cubicBezTo>
                    <a:pt x="2016" y="1369"/>
                    <a:pt x="2079" y="970"/>
                    <a:pt x="1833" y="779"/>
                  </a:cubicBezTo>
                  <a:cubicBezTo>
                    <a:pt x="1567" y="572"/>
                    <a:pt x="1301" y="366"/>
                    <a:pt x="1038" y="160"/>
                  </a:cubicBezTo>
                  <a:cubicBezTo>
                    <a:pt x="914" y="63"/>
                    <a:pt x="759"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a:off x="3015875" y="2308600"/>
              <a:ext cx="67900" cy="44775"/>
            </a:xfrm>
            <a:custGeom>
              <a:rect b="b" l="l" r="r" t="t"/>
              <a:pathLst>
                <a:path extrusionOk="0" h="1791" w="2716">
                  <a:moveTo>
                    <a:pt x="611" y="1"/>
                  </a:moveTo>
                  <a:cubicBezTo>
                    <a:pt x="475" y="1"/>
                    <a:pt x="342" y="50"/>
                    <a:pt x="233" y="160"/>
                  </a:cubicBezTo>
                  <a:cubicBezTo>
                    <a:pt x="34" y="360"/>
                    <a:pt x="1" y="757"/>
                    <a:pt x="233" y="953"/>
                  </a:cubicBezTo>
                  <a:cubicBezTo>
                    <a:pt x="799" y="1427"/>
                    <a:pt x="1427" y="1693"/>
                    <a:pt x="2156" y="1788"/>
                  </a:cubicBezTo>
                  <a:cubicBezTo>
                    <a:pt x="2173" y="1790"/>
                    <a:pt x="2190" y="1791"/>
                    <a:pt x="2206" y="1791"/>
                  </a:cubicBezTo>
                  <a:cubicBezTo>
                    <a:pt x="2484" y="1791"/>
                    <a:pt x="2715" y="1488"/>
                    <a:pt x="2715" y="1228"/>
                  </a:cubicBezTo>
                  <a:cubicBezTo>
                    <a:pt x="2715" y="893"/>
                    <a:pt x="2457" y="709"/>
                    <a:pt x="2156" y="667"/>
                  </a:cubicBezTo>
                  <a:cubicBezTo>
                    <a:pt x="1746" y="614"/>
                    <a:pt x="1340" y="426"/>
                    <a:pt x="1025" y="160"/>
                  </a:cubicBezTo>
                  <a:cubicBezTo>
                    <a:pt x="904" y="58"/>
                    <a:pt x="756"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a:off x="3144775" y="2372000"/>
              <a:ext cx="58300" cy="41225"/>
            </a:xfrm>
            <a:custGeom>
              <a:rect b="b" l="l" r="r" t="t"/>
              <a:pathLst>
                <a:path extrusionOk="0" h="1649" w="2332">
                  <a:moveTo>
                    <a:pt x="613" y="0"/>
                  </a:moveTo>
                  <a:cubicBezTo>
                    <a:pt x="474" y="0"/>
                    <a:pt x="336" y="51"/>
                    <a:pt x="228" y="160"/>
                  </a:cubicBezTo>
                  <a:cubicBezTo>
                    <a:pt x="22" y="367"/>
                    <a:pt x="0" y="750"/>
                    <a:pt x="226" y="953"/>
                  </a:cubicBezTo>
                  <a:cubicBezTo>
                    <a:pt x="671" y="1353"/>
                    <a:pt x="1180" y="1567"/>
                    <a:pt x="1772" y="1645"/>
                  </a:cubicBezTo>
                  <a:cubicBezTo>
                    <a:pt x="1789" y="1648"/>
                    <a:pt x="1806" y="1649"/>
                    <a:pt x="1823" y="1649"/>
                  </a:cubicBezTo>
                  <a:cubicBezTo>
                    <a:pt x="2101" y="1649"/>
                    <a:pt x="2331" y="1344"/>
                    <a:pt x="2331" y="1086"/>
                  </a:cubicBezTo>
                  <a:cubicBezTo>
                    <a:pt x="2331" y="750"/>
                    <a:pt x="2074" y="566"/>
                    <a:pt x="1772" y="526"/>
                  </a:cubicBezTo>
                  <a:cubicBezTo>
                    <a:pt x="1498" y="490"/>
                    <a:pt x="1222" y="343"/>
                    <a:pt x="1020" y="160"/>
                  </a:cubicBezTo>
                  <a:cubicBezTo>
                    <a:pt x="904" y="56"/>
                    <a:pt x="758"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5"/>
            <p:cNvSpPr/>
            <p:nvPr/>
          </p:nvSpPr>
          <p:spPr>
            <a:xfrm>
              <a:off x="3393450" y="2407650"/>
              <a:ext cx="50900" cy="30300"/>
            </a:xfrm>
            <a:custGeom>
              <a:rect b="b" l="l" r="r" t="t"/>
              <a:pathLst>
                <a:path extrusionOk="0" h="1212" w="2036">
                  <a:moveTo>
                    <a:pt x="1503" y="0"/>
                  </a:moveTo>
                  <a:cubicBezTo>
                    <a:pt x="1489" y="0"/>
                    <a:pt x="1475" y="1"/>
                    <a:pt x="1460" y="2"/>
                  </a:cubicBezTo>
                  <a:cubicBezTo>
                    <a:pt x="1165" y="31"/>
                    <a:pt x="872" y="62"/>
                    <a:pt x="575" y="89"/>
                  </a:cubicBezTo>
                  <a:cubicBezTo>
                    <a:pt x="285" y="118"/>
                    <a:pt x="1" y="326"/>
                    <a:pt x="16" y="650"/>
                  </a:cubicBezTo>
                  <a:cubicBezTo>
                    <a:pt x="29" y="916"/>
                    <a:pt x="243" y="1212"/>
                    <a:pt x="533" y="1212"/>
                  </a:cubicBezTo>
                  <a:cubicBezTo>
                    <a:pt x="547" y="1212"/>
                    <a:pt x="561" y="1211"/>
                    <a:pt x="575" y="1210"/>
                  </a:cubicBezTo>
                  <a:cubicBezTo>
                    <a:pt x="870" y="1181"/>
                    <a:pt x="1164" y="1150"/>
                    <a:pt x="1460" y="1121"/>
                  </a:cubicBezTo>
                  <a:cubicBezTo>
                    <a:pt x="1751" y="1094"/>
                    <a:pt x="2035" y="884"/>
                    <a:pt x="2020" y="562"/>
                  </a:cubicBezTo>
                  <a:cubicBezTo>
                    <a:pt x="2007" y="296"/>
                    <a:pt x="1793" y="0"/>
                    <a:pt x="1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5"/>
            <p:cNvSpPr/>
            <p:nvPr/>
          </p:nvSpPr>
          <p:spPr>
            <a:xfrm>
              <a:off x="3404525" y="2352050"/>
              <a:ext cx="41950" cy="28000"/>
            </a:xfrm>
            <a:custGeom>
              <a:rect b="b" l="l" r="r" t="t"/>
              <a:pathLst>
                <a:path extrusionOk="0" h="1120" w="1678">
                  <a:moveTo>
                    <a:pt x="574" y="1"/>
                  </a:moveTo>
                  <a:cubicBezTo>
                    <a:pt x="282" y="1"/>
                    <a:pt x="1" y="257"/>
                    <a:pt x="15" y="560"/>
                  </a:cubicBezTo>
                  <a:cubicBezTo>
                    <a:pt x="27" y="864"/>
                    <a:pt x="259" y="1120"/>
                    <a:pt x="574" y="1120"/>
                  </a:cubicBezTo>
                  <a:lnTo>
                    <a:pt x="1105" y="1120"/>
                  </a:lnTo>
                  <a:cubicBezTo>
                    <a:pt x="1398" y="1120"/>
                    <a:pt x="1678" y="861"/>
                    <a:pt x="1665" y="560"/>
                  </a:cubicBezTo>
                  <a:cubicBezTo>
                    <a:pt x="1652" y="256"/>
                    <a:pt x="1418" y="1"/>
                    <a:pt x="1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a:off x="2877625" y="3025250"/>
              <a:ext cx="48300" cy="52825"/>
            </a:xfrm>
            <a:custGeom>
              <a:rect b="b" l="l" r="r" t="t"/>
              <a:pathLst>
                <a:path extrusionOk="0" h="2113" w="1932">
                  <a:moveTo>
                    <a:pt x="611" y="1"/>
                  </a:moveTo>
                  <a:cubicBezTo>
                    <a:pt x="510" y="1"/>
                    <a:pt x="410" y="24"/>
                    <a:pt x="328" y="72"/>
                  </a:cubicBezTo>
                  <a:cubicBezTo>
                    <a:pt x="45" y="235"/>
                    <a:pt x="1" y="559"/>
                    <a:pt x="127" y="836"/>
                  </a:cubicBezTo>
                  <a:cubicBezTo>
                    <a:pt x="315" y="1255"/>
                    <a:pt x="591" y="1634"/>
                    <a:pt x="922" y="1952"/>
                  </a:cubicBezTo>
                  <a:cubicBezTo>
                    <a:pt x="1032" y="2058"/>
                    <a:pt x="1177" y="2112"/>
                    <a:pt x="1321" y="2112"/>
                  </a:cubicBezTo>
                  <a:cubicBezTo>
                    <a:pt x="1463" y="2112"/>
                    <a:pt x="1605" y="2060"/>
                    <a:pt x="1712" y="1952"/>
                  </a:cubicBezTo>
                  <a:cubicBezTo>
                    <a:pt x="1925" y="1741"/>
                    <a:pt x="1931" y="1371"/>
                    <a:pt x="1712" y="1162"/>
                  </a:cubicBezTo>
                  <a:cubicBezTo>
                    <a:pt x="1442" y="900"/>
                    <a:pt x="1255" y="634"/>
                    <a:pt x="1093" y="274"/>
                  </a:cubicBezTo>
                  <a:cubicBezTo>
                    <a:pt x="1012" y="92"/>
                    <a:pt x="809"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a:off x="2927500" y="3006125"/>
              <a:ext cx="47900" cy="47375"/>
            </a:xfrm>
            <a:custGeom>
              <a:rect b="b" l="l" r="r" t="t"/>
              <a:pathLst>
                <a:path extrusionOk="0" h="1895" w="1916">
                  <a:moveTo>
                    <a:pt x="615" y="1"/>
                  </a:moveTo>
                  <a:cubicBezTo>
                    <a:pt x="465" y="1"/>
                    <a:pt x="315" y="55"/>
                    <a:pt x="216" y="163"/>
                  </a:cubicBezTo>
                  <a:cubicBezTo>
                    <a:pt x="0" y="397"/>
                    <a:pt x="6" y="721"/>
                    <a:pt x="216" y="955"/>
                  </a:cubicBezTo>
                  <a:cubicBezTo>
                    <a:pt x="448" y="1214"/>
                    <a:pt x="679" y="1473"/>
                    <a:pt x="910" y="1733"/>
                  </a:cubicBezTo>
                  <a:cubicBezTo>
                    <a:pt x="1007" y="1841"/>
                    <a:pt x="1154" y="1894"/>
                    <a:pt x="1302" y="1894"/>
                  </a:cubicBezTo>
                  <a:cubicBezTo>
                    <a:pt x="1452" y="1894"/>
                    <a:pt x="1602" y="1840"/>
                    <a:pt x="1701" y="1733"/>
                  </a:cubicBezTo>
                  <a:cubicBezTo>
                    <a:pt x="1915" y="1499"/>
                    <a:pt x="1909" y="1175"/>
                    <a:pt x="1701" y="941"/>
                  </a:cubicBezTo>
                  <a:cubicBezTo>
                    <a:pt x="1469" y="681"/>
                    <a:pt x="1238" y="423"/>
                    <a:pt x="1008" y="163"/>
                  </a:cubicBezTo>
                  <a:cubicBezTo>
                    <a:pt x="910" y="54"/>
                    <a:pt x="763" y="1"/>
                    <a:pt x="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a:off x="2979000" y="2979325"/>
              <a:ext cx="50500" cy="51550"/>
            </a:xfrm>
            <a:custGeom>
              <a:rect b="b" l="l" r="r" t="t"/>
              <a:pathLst>
                <a:path extrusionOk="0" h="2062" w="2020">
                  <a:moveTo>
                    <a:pt x="648" y="0"/>
                  </a:moveTo>
                  <a:cubicBezTo>
                    <a:pt x="493" y="0"/>
                    <a:pt x="334" y="60"/>
                    <a:pt x="231" y="163"/>
                  </a:cubicBezTo>
                  <a:cubicBezTo>
                    <a:pt x="1" y="394"/>
                    <a:pt x="42" y="718"/>
                    <a:pt x="231" y="954"/>
                  </a:cubicBezTo>
                  <a:cubicBezTo>
                    <a:pt x="485" y="1270"/>
                    <a:pt x="742" y="1583"/>
                    <a:pt x="996" y="1898"/>
                  </a:cubicBezTo>
                  <a:cubicBezTo>
                    <a:pt x="1087" y="2011"/>
                    <a:pt x="1227" y="2061"/>
                    <a:pt x="1370" y="2061"/>
                  </a:cubicBezTo>
                  <a:cubicBezTo>
                    <a:pt x="1526" y="2061"/>
                    <a:pt x="1684" y="2002"/>
                    <a:pt x="1786" y="1898"/>
                  </a:cubicBezTo>
                  <a:cubicBezTo>
                    <a:pt x="2020" y="1664"/>
                    <a:pt x="1977" y="1342"/>
                    <a:pt x="1786" y="1106"/>
                  </a:cubicBezTo>
                  <a:cubicBezTo>
                    <a:pt x="1532" y="792"/>
                    <a:pt x="1277" y="478"/>
                    <a:pt x="1022" y="163"/>
                  </a:cubicBezTo>
                  <a:cubicBezTo>
                    <a:pt x="930" y="51"/>
                    <a:pt x="790"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5"/>
            <p:cNvSpPr/>
            <p:nvPr/>
          </p:nvSpPr>
          <p:spPr>
            <a:xfrm>
              <a:off x="2640875" y="3056100"/>
              <a:ext cx="34050" cy="52900"/>
            </a:xfrm>
            <a:custGeom>
              <a:rect b="b" l="l" r="r" t="t"/>
              <a:pathLst>
                <a:path extrusionOk="0" h="2116" w="1362">
                  <a:moveTo>
                    <a:pt x="581" y="0"/>
                  </a:moveTo>
                  <a:cubicBezTo>
                    <a:pt x="534" y="0"/>
                    <a:pt x="488" y="6"/>
                    <a:pt x="445" y="18"/>
                  </a:cubicBezTo>
                  <a:cubicBezTo>
                    <a:pt x="130" y="103"/>
                    <a:pt x="0" y="408"/>
                    <a:pt x="54" y="706"/>
                  </a:cubicBezTo>
                  <a:cubicBezTo>
                    <a:pt x="113" y="1040"/>
                    <a:pt x="171" y="1374"/>
                    <a:pt x="231" y="1707"/>
                  </a:cubicBezTo>
                  <a:cubicBezTo>
                    <a:pt x="276" y="1957"/>
                    <a:pt x="540" y="2116"/>
                    <a:pt x="783" y="2116"/>
                  </a:cubicBezTo>
                  <a:cubicBezTo>
                    <a:pt x="830" y="2116"/>
                    <a:pt x="875" y="2110"/>
                    <a:pt x="919" y="2098"/>
                  </a:cubicBezTo>
                  <a:cubicBezTo>
                    <a:pt x="1232" y="2013"/>
                    <a:pt x="1362" y="1708"/>
                    <a:pt x="1310" y="1410"/>
                  </a:cubicBezTo>
                  <a:cubicBezTo>
                    <a:pt x="1252" y="1076"/>
                    <a:pt x="1192" y="742"/>
                    <a:pt x="1133" y="409"/>
                  </a:cubicBezTo>
                  <a:cubicBezTo>
                    <a:pt x="1088" y="159"/>
                    <a:pt x="825"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5"/>
            <p:cNvSpPr/>
            <p:nvPr/>
          </p:nvSpPr>
          <p:spPr>
            <a:xfrm>
              <a:off x="2583725" y="3063450"/>
              <a:ext cx="32825" cy="53025"/>
            </a:xfrm>
            <a:custGeom>
              <a:rect b="b" l="l" r="r" t="t"/>
              <a:pathLst>
                <a:path extrusionOk="0" h="2121" w="1313">
                  <a:moveTo>
                    <a:pt x="718" y="1"/>
                  </a:moveTo>
                  <a:cubicBezTo>
                    <a:pt x="385" y="1"/>
                    <a:pt x="194" y="259"/>
                    <a:pt x="157" y="560"/>
                  </a:cubicBezTo>
                  <a:cubicBezTo>
                    <a:pt x="117" y="895"/>
                    <a:pt x="77" y="1226"/>
                    <a:pt x="36" y="1561"/>
                  </a:cubicBezTo>
                  <a:cubicBezTo>
                    <a:pt x="1" y="1861"/>
                    <a:pt x="319" y="2121"/>
                    <a:pt x="597" y="2121"/>
                  </a:cubicBezTo>
                  <a:cubicBezTo>
                    <a:pt x="929" y="2121"/>
                    <a:pt x="1120" y="1864"/>
                    <a:pt x="1156" y="1561"/>
                  </a:cubicBezTo>
                  <a:cubicBezTo>
                    <a:pt x="1196" y="1226"/>
                    <a:pt x="1236" y="895"/>
                    <a:pt x="1277" y="560"/>
                  </a:cubicBezTo>
                  <a:cubicBezTo>
                    <a:pt x="1312" y="260"/>
                    <a:pt x="994" y="1"/>
                    <a:pt x="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5"/>
            <p:cNvSpPr/>
            <p:nvPr/>
          </p:nvSpPr>
          <p:spPr>
            <a:xfrm>
              <a:off x="2366000" y="2936925"/>
              <a:ext cx="39425" cy="48400"/>
            </a:xfrm>
            <a:custGeom>
              <a:rect b="b" l="l" r="r" t="t"/>
              <a:pathLst>
                <a:path extrusionOk="0" h="1936" w="1577">
                  <a:moveTo>
                    <a:pt x="946" y="0"/>
                  </a:moveTo>
                  <a:cubicBezTo>
                    <a:pt x="694" y="0"/>
                    <a:pt x="489" y="159"/>
                    <a:pt x="398" y="407"/>
                  </a:cubicBezTo>
                  <a:cubicBezTo>
                    <a:pt x="299" y="682"/>
                    <a:pt x="199" y="956"/>
                    <a:pt x="100" y="1231"/>
                  </a:cubicBezTo>
                  <a:cubicBezTo>
                    <a:pt x="1" y="1506"/>
                    <a:pt x="213" y="1856"/>
                    <a:pt x="491" y="1919"/>
                  </a:cubicBezTo>
                  <a:cubicBezTo>
                    <a:pt x="540" y="1930"/>
                    <a:pt x="588" y="1936"/>
                    <a:pt x="635" y="1936"/>
                  </a:cubicBezTo>
                  <a:cubicBezTo>
                    <a:pt x="886" y="1936"/>
                    <a:pt x="1089" y="1777"/>
                    <a:pt x="1179" y="1528"/>
                  </a:cubicBezTo>
                  <a:cubicBezTo>
                    <a:pt x="1278" y="1253"/>
                    <a:pt x="1378" y="979"/>
                    <a:pt x="1479" y="704"/>
                  </a:cubicBezTo>
                  <a:cubicBezTo>
                    <a:pt x="1576" y="429"/>
                    <a:pt x="1366" y="79"/>
                    <a:pt x="1086" y="16"/>
                  </a:cubicBezTo>
                  <a:cubicBezTo>
                    <a:pt x="1038" y="5"/>
                    <a:pt x="991"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5"/>
            <p:cNvSpPr/>
            <p:nvPr/>
          </p:nvSpPr>
          <p:spPr>
            <a:xfrm>
              <a:off x="2377225" y="2839500"/>
              <a:ext cx="35525" cy="58975"/>
            </a:xfrm>
            <a:custGeom>
              <a:rect b="b" l="l" r="r" t="t"/>
              <a:pathLst>
                <a:path extrusionOk="0" h="2359" w="1421">
                  <a:moveTo>
                    <a:pt x="819" y="0"/>
                  </a:moveTo>
                  <a:cubicBezTo>
                    <a:pt x="534" y="0"/>
                    <a:pt x="236" y="258"/>
                    <a:pt x="259" y="560"/>
                  </a:cubicBezTo>
                  <a:cubicBezTo>
                    <a:pt x="284" y="887"/>
                    <a:pt x="256" y="1215"/>
                    <a:pt x="123" y="1521"/>
                  </a:cubicBezTo>
                  <a:cubicBezTo>
                    <a:pt x="1" y="1798"/>
                    <a:pt x="42" y="2123"/>
                    <a:pt x="323" y="2287"/>
                  </a:cubicBezTo>
                  <a:cubicBezTo>
                    <a:pt x="404" y="2334"/>
                    <a:pt x="505" y="2358"/>
                    <a:pt x="607" y="2358"/>
                  </a:cubicBezTo>
                  <a:cubicBezTo>
                    <a:pt x="805" y="2358"/>
                    <a:pt x="1009" y="2269"/>
                    <a:pt x="1089" y="2086"/>
                  </a:cubicBezTo>
                  <a:cubicBezTo>
                    <a:pt x="1303" y="1600"/>
                    <a:pt x="1421" y="1094"/>
                    <a:pt x="1378" y="560"/>
                  </a:cubicBezTo>
                  <a:cubicBezTo>
                    <a:pt x="1355" y="258"/>
                    <a:pt x="1138"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5"/>
            <p:cNvSpPr/>
            <p:nvPr/>
          </p:nvSpPr>
          <p:spPr>
            <a:xfrm>
              <a:off x="2499900" y="3054500"/>
              <a:ext cx="35975" cy="51525"/>
            </a:xfrm>
            <a:custGeom>
              <a:rect b="b" l="l" r="r" t="t"/>
              <a:pathLst>
                <a:path extrusionOk="0" h="2061" w="1439">
                  <a:moveTo>
                    <a:pt x="873" y="1"/>
                  </a:moveTo>
                  <a:cubicBezTo>
                    <a:pt x="574" y="1"/>
                    <a:pt x="309" y="259"/>
                    <a:pt x="314" y="562"/>
                  </a:cubicBezTo>
                  <a:cubicBezTo>
                    <a:pt x="318" y="808"/>
                    <a:pt x="274" y="999"/>
                    <a:pt x="150" y="1221"/>
                  </a:cubicBezTo>
                  <a:cubicBezTo>
                    <a:pt x="0" y="1484"/>
                    <a:pt x="86" y="1832"/>
                    <a:pt x="350" y="1986"/>
                  </a:cubicBezTo>
                  <a:cubicBezTo>
                    <a:pt x="436" y="2036"/>
                    <a:pt x="533" y="2060"/>
                    <a:pt x="629" y="2060"/>
                  </a:cubicBezTo>
                  <a:cubicBezTo>
                    <a:pt x="824" y="2060"/>
                    <a:pt x="1017" y="1962"/>
                    <a:pt x="1116" y="1786"/>
                  </a:cubicBezTo>
                  <a:cubicBezTo>
                    <a:pt x="1329" y="1412"/>
                    <a:pt x="1439" y="993"/>
                    <a:pt x="1434" y="562"/>
                  </a:cubicBezTo>
                  <a:cubicBezTo>
                    <a:pt x="1430" y="259"/>
                    <a:pt x="1179" y="1"/>
                    <a:pt x="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25"/>
          <p:cNvGrpSpPr/>
          <p:nvPr/>
        </p:nvGrpSpPr>
        <p:grpSpPr>
          <a:xfrm rot="740434">
            <a:off x="1036301" y="2166068"/>
            <a:ext cx="1545726" cy="683584"/>
            <a:chOff x="3780575" y="853975"/>
            <a:chExt cx="2601225" cy="1150600"/>
          </a:xfrm>
        </p:grpSpPr>
        <p:sp>
          <p:nvSpPr>
            <p:cNvPr id="1053" name="Google Shape;1053;p25"/>
            <p:cNvSpPr/>
            <p:nvPr/>
          </p:nvSpPr>
          <p:spPr>
            <a:xfrm>
              <a:off x="3780575" y="1708525"/>
              <a:ext cx="2601225" cy="296050"/>
            </a:xfrm>
            <a:custGeom>
              <a:rect b="b" l="l" r="r" t="t"/>
              <a:pathLst>
                <a:path extrusionOk="0" h="11842" w="104049">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5"/>
            <p:cNvSpPr/>
            <p:nvPr/>
          </p:nvSpPr>
          <p:spPr>
            <a:xfrm>
              <a:off x="3828575" y="1773275"/>
              <a:ext cx="1124400" cy="112375"/>
            </a:xfrm>
            <a:custGeom>
              <a:rect b="b" l="l" r="r" t="t"/>
              <a:pathLst>
                <a:path extrusionOk="0" h="4495" w="44976">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5"/>
            <p:cNvSpPr/>
            <p:nvPr/>
          </p:nvSpPr>
          <p:spPr>
            <a:xfrm>
              <a:off x="3828575" y="1708525"/>
              <a:ext cx="2505150" cy="231575"/>
            </a:xfrm>
            <a:custGeom>
              <a:rect b="b" l="l" r="r" t="t"/>
              <a:pathLst>
                <a:path extrusionOk="0" h="9263" w="100206">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5"/>
            <p:cNvSpPr/>
            <p:nvPr/>
          </p:nvSpPr>
          <p:spPr>
            <a:xfrm>
              <a:off x="5187775" y="1881725"/>
              <a:ext cx="39525" cy="12025"/>
            </a:xfrm>
            <a:custGeom>
              <a:rect b="b" l="l" r="r" t="t"/>
              <a:pathLst>
                <a:path extrusionOk="0" h="481" w="1581">
                  <a:moveTo>
                    <a:pt x="1" y="1"/>
                  </a:moveTo>
                  <a:lnTo>
                    <a:pt x="1" y="481"/>
                  </a:lnTo>
                  <a:lnTo>
                    <a:pt x="1023" y="481"/>
                  </a:lnTo>
                  <a:cubicBezTo>
                    <a:pt x="1386" y="200"/>
                    <a:pt x="1581" y="1"/>
                    <a:pt x="1581"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5"/>
            <p:cNvSpPr/>
            <p:nvPr/>
          </p:nvSpPr>
          <p:spPr>
            <a:xfrm>
              <a:off x="5187775" y="1881725"/>
              <a:ext cx="39525" cy="12025"/>
            </a:xfrm>
            <a:custGeom>
              <a:rect b="b" l="l" r="r" t="t"/>
              <a:pathLst>
                <a:path extrusionOk="0" h="481" w="1581">
                  <a:moveTo>
                    <a:pt x="1" y="1"/>
                  </a:moveTo>
                  <a:lnTo>
                    <a:pt x="1" y="481"/>
                  </a:lnTo>
                  <a:lnTo>
                    <a:pt x="1023" y="481"/>
                  </a:lnTo>
                  <a:cubicBezTo>
                    <a:pt x="1386" y="200"/>
                    <a:pt x="1581" y="1"/>
                    <a:pt x="1581"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5"/>
            <p:cNvSpPr/>
            <p:nvPr/>
          </p:nvSpPr>
          <p:spPr>
            <a:xfrm>
              <a:off x="3828650" y="853975"/>
              <a:ext cx="2525450" cy="1020125"/>
            </a:xfrm>
            <a:custGeom>
              <a:rect b="b" l="l" r="r" t="t"/>
              <a:pathLst>
                <a:path extrusionOk="0" h="40805" w="101018">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25"/>
          <p:cNvGrpSpPr/>
          <p:nvPr/>
        </p:nvGrpSpPr>
        <p:grpSpPr>
          <a:xfrm>
            <a:off x="52577" y="3896175"/>
            <a:ext cx="1321293" cy="1553735"/>
            <a:chOff x="1501050" y="2425275"/>
            <a:chExt cx="801075" cy="942000"/>
          </a:xfrm>
        </p:grpSpPr>
        <p:sp>
          <p:nvSpPr>
            <p:cNvPr id="1060" name="Google Shape;1060;p25"/>
            <p:cNvSpPr/>
            <p:nvPr/>
          </p:nvSpPr>
          <p:spPr>
            <a:xfrm>
              <a:off x="1501050" y="2677825"/>
              <a:ext cx="360150" cy="689450"/>
            </a:xfrm>
            <a:custGeom>
              <a:rect b="b" l="l" r="r" t="t"/>
              <a:pathLst>
                <a:path extrusionOk="0" h="27578" w="14406">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5"/>
            <p:cNvSpPr/>
            <p:nvPr/>
          </p:nvSpPr>
          <p:spPr>
            <a:xfrm>
              <a:off x="1599050" y="2425275"/>
              <a:ext cx="378850" cy="261350"/>
            </a:xfrm>
            <a:custGeom>
              <a:rect b="b" l="l" r="r" t="t"/>
              <a:pathLst>
                <a:path extrusionOk="0" h="10454" w="15154">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5"/>
            <p:cNvSpPr/>
            <p:nvPr/>
          </p:nvSpPr>
          <p:spPr>
            <a:xfrm>
              <a:off x="1738950" y="2643625"/>
              <a:ext cx="153500" cy="77275"/>
            </a:xfrm>
            <a:custGeom>
              <a:rect b="b" l="l" r="r" t="t"/>
              <a:pathLst>
                <a:path extrusionOk="0" h="3091" w="614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5"/>
            <p:cNvSpPr/>
            <p:nvPr/>
          </p:nvSpPr>
          <p:spPr>
            <a:xfrm>
              <a:off x="2019800" y="2643200"/>
              <a:ext cx="282325" cy="323925"/>
            </a:xfrm>
            <a:custGeom>
              <a:rect b="b" l="l" r="r" t="t"/>
              <a:pathLst>
                <a:path extrusionOk="0" h="12957" w="11293">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5"/>
            <p:cNvSpPr/>
            <p:nvPr/>
          </p:nvSpPr>
          <p:spPr>
            <a:xfrm>
              <a:off x="1984150" y="2780825"/>
              <a:ext cx="117750" cy="147525"/>
            </a:xfrm>
            <a:custGeom>
              <a:rect b="b" l="l" r="r" t="t"/>
              <a:pathLst>
                <a:path extrusionOk="0" h="5901" w="471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5"/>
            <p:cNvSpPr/>
            <p:nvPr/>
          </p:nvSpPr>
          <p:spPr>
            <a:xfrm>
              <a:off x="1518400" y="2848950"/>
              <a:ext cx="533375" cy="505875"/>
            </a:xfrm>
            <a:custGeom>
              <a:rect b="b" l="l" r="r" t="t"/>
              <a:pathLst>
                <a:path extrusionOk="0" h="20235" w="21335">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25"/>
          <p:cNvGrpSpPr/>
          <p:nvPr/>
        </p:nvGrpSpPr>
        <p:grpSpPr>
          <a:xfrm rot="-10646625">
            <a:off x="8072362" y="-64031"/>
            <a:ext cx="1189669" cy="1013395"/>
            <a:chOff x="2048125" y="3456125"/>
            <a:chExt cx="1189675" cy="1013400"/>
          </a:xfrm>
        </p:grpSpPr>
        <p:sp>
          <p:nvSpPr>
            <p:cNvPr id="1067" name="Google Shape;1067;p25"/>
            <p:cNvSpPr/>
            <p:nvPr/>
          </p:nvSpPr>
          <p:spPr>
            <a:xfrm>
              <a:off x="2763575" y="3456125"/>
              <a:ext cx="223775" cy="455250"/>
            </a:xfrm>
            <a:custGeom>
              <a:rect b="b" l="l" r="r" t="t"/>
              <a:pathLst>
                <a:path extrusionOk="0" h="18210" w="8951">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5"/>
            <p:cNvSpPr/>
            <p:nvPr/>
          </p:nvSpPr>
          <p:spPr>
            <a:xfrm>
              <a:off x="2805600" y="3859725"/>
              <a:ext cx="432200" cy="245025"/>
            </a:xfrm>
            <a:custGeom>
              <a:rect b="b" l="l" r="r" t="t"/>
              <a:pathLst>
                <a:path extrusionOk="0" h="9801" w="17288">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5"/>
            <p:cNvSpPr/>
            <p:nvPr/>
          </p:nvSpPr>
          <p:spPr>
            <a:xfrm>
              <a:off x="2557400" y="3662925"/>
              <a:ext cx="166675" cy="355825"/>
            </a:xfrm>
            <a:custGeom>
              <a:rect b="b" l="l" r="r" t="t"/>
              <a:pathLst>
                <a:path extrusionOk="0" h="14233" w="6667">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5"/>
            <p:cNvSpPr/>
            <p:nvPr/>
          </p:nvSpPr>
          <p:spPr>
            <a:xfrm>
              <a:off x="2438225" y="3867275"/>
              <a:ext cx="151800" cy="330900"/>
            </a:xfrm>
            <a:custGeom>
              <a:rect b="b" l="l" r="r" t="t"/>
              <a:pathLst>
                <a:path extrusionOk="0" h="13236" w="6072">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5"/>
            <p:cNvSpPr/>
            <p:nvPr/>
          </p:nvSpPr>
          <p:spPr>
            <a:xfrm>
              <a:off x="2601000" y="4185575"/>
              <a:ext cx="349250" cy="171175"/>
            </a:xfrm>
            <a:custGeom>
              <a:rect b="b" l="l" r="r" t="t"/>
              <a:pathLst>
                <a:path extrusionOk="0" h="6847" w="1397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5"/>
            <p:cNvSpPr/>
            <p:nvPr/>
          </p:nvSpPr>
          <p:spPr>
            <a:xfrm>
              <a:off x="2199750" y="4025400"/>
              <a:ext cx="176125" cy="345550"/>
            </a:xfrm>
            <a:custGeom>
              <a:rect b="b" l="l" r="r" t="t"/>
              <a:pathLst>
                <a:path extrusionOk="0" h="13822" w="7045">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5"/>
            <p:cNvSpPr/>
            <p:nvPr/>
          </p:nvSpPr>
          <p:spPr>
            <a:xfrm>
              <a:off x="2048125" y="3612275"/>
              <a:ext cx="948325" cy="857250"/>
            </a:xfrm>
            <a:custGeom>
              <a:rect b="b" l="l" r="r" t="t"/>
              <a:pathLst>
                <a:path extrusionOk="0" h="34290" w="37933">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25"/>
          <p:cNvGrpSpPr/>
          <p:nvPr/>
        </p:nvGrpSpPr>
        <p:grpSpPr>
          <a:xfrm>
            <a:off x="670375" y="975400"/>
            <a:ext cx="757925" cy="757900"/>
            <a:chOff x="4091825" y="1163650"/>
            <a:chExt cx="757925" cy="757900"/>
          </a:xfrm>
        </p:grpSpPr>
        <p:sp>
          <p:nvSpPr>
            <p:cNvPr id="1075" name="Google Shape;1075;p25"/>
            <p:cNvSpPr/>
            <p:nvPr/>
          </p:nvSpPr>
          <p:spPr>
            <a:xfrm>
              <a:off x="4486525" y="1538125"/>
              <a:ext cx="341475" cy="185225"/>
            </a:xfrm>
            <a:custGeom>
              <a:rect b="b" l="l" r="r" t="t"/>
              <a:pathLst>
                <a:path extrusionOk="0" h="7409" w="13659">
                  <a:moveTo>
                    <a:pt x="2487" y="0"/>
                  </a:moveTo>
                  <a:cubicBezTo>
                    <a:pt x="1516" y="0"/>
                    <a:pt x="824" y="246"/>
                    <a:pt x="584" y="753"/>
                  </a:cubicBezTo>
                  <a:cubicBezTo>
                    <a:pt x="0" y="1989"/>
                    <a:pt x="2323" y="4313"/>
                    <a:pt x="5772" y="5942"/>
                  </a:cubicBezTo>
                  <a:cubicBezTo>
                    <a:pt x="7805" y="6903"/>
                    <a:pt x="9777" y="7408"/>
                    <a:pt x="11172" y="7408"/>
                  </a:cubicBezTo>
                  <a:cubicBezTo>
                    <a:pt x="12143" y="7408"/>
                    <a:pt x="12835" y="7164"/>
                    <a:pt x="13075" y="6657"/>
                  </a:cubicBezTo>
                  <a:cubicBezTo>
                    <a:pt x="13659" y="5421"/>
                    <a:pt x="11335" y="3098"/>
                    <a:pt x="7887" y="1468"/>
                  </a:cubicBezTo>
                  <a:cubicBezTo>
                    <a:pt x="5854" y="507"/>
                    <a:pt x="3883"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5"/>
            <p:cNvSpPr/>
            <p:nvPr/>
          </p:nvSpPr>
          <p:spPr>
            <a:xfrm>
              <a:off x="4113525" y="1361800"/>
              <a:ext cx="341500" cy="185275"/>
            </a:xfrm>
            <a:custGeom>
              <a:rect b="b" l="l" r="r" t="t"/>
              <a:pathLst>
                <a:path extrusionOk="0" h="7411" w="13660">
                  <a:moveTo>
                    <a:pt x="2487" y="1"/>
                  </a:moveTo>
                  <a:cubicBezTo>
                    <a:pt x="1517" y="1"/>
                    <a:pt x="825" y="246"/>
                    <a:pt x="584" y="754"/>
                  </a:cubicBezTo>
                  <a:cubicBezTo>
                    <a:pt x="1" y="1990"/>
                    <a:pt x="2324" y="4313"/>
                    <a:pt x="5772" y="5943"/>
                  </a:cubicBezTo>
                  <a:cubicBezTo>
                    <a:pt x="7806" y="6904"/>
                    <a:pt x="9778" y="7411"/>
                    <a:pt x="11173" y="7411"/>
                  </a:cubicBezTo>
                  <a:cubicBezTo>
                    <a:pt x="12143" y="7411"/>
                    <a:pt x="12835" y="7165"/>
                    <a:pt x="13074" y="6658"/>
                  </a:cubicBezTo>
                  <a:cubicBezTo>
                    <a:pt x="13659" y="5422"/>
                    <a:pt x="11336" y="3098"/>
                    <a:pt x="7888" y="1469"/>
                  </a:cubicBezTo>
                  <a:cubicBezTo>
                    <a:pt x="5853" y="507"/>
                    <a:pt x="3882" y="1"/>
                    <a:pt x="2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5"/>
            <p:cNvSpPr/>
            <p:nvPr/>
          </p:nvSpPr>
          <p:spPr>
            <a:xfrm>
              <a:off x="4454225" y="1197750"/>
              <a:ext cx="209425" cy="316750"/>
            </a:xfrm>
            <a:custGeom>
              <a:rect b="b" l="l" r="r" t="t"/>
              <a:pathLst>
                <a:path extrusionOk="0" h="12670" w="8377">
                  <a:moveTo>
                    <a:pt x="6721" y="0"/>
                  </a:moveTo>
                  <a:cubicBezTo>
                    <a:pt x="5428" y="0"/>
                    <a:pt x="3411" y="2187"/>
                    <a:pt x="1951" y="5278"/>
                  </a:cubicBezTo>
                  <a:cubicBezTo>
                    <a:pt x="322" y="8726"/>
                    <a:pt x="1" y="11996"/>
                    <a:pt x="1237" y="12580"/>
                  </a:cubicBezTo>
                  <a:cubicBezTo>
                    <a:pt x="1365" y="12640"/>
                    <a:pt x="1505" y="12669"/>
                    <a:pt x="1654" y="12669"/>
                  </a:cubicBezTo>
                  <a:cubicBezTo>
                    <a:pt x="2946" y="12669"/>
                    <a:pt x="4964" y="10484"/>
                    <a:pt x="6426" y="7392"/>
                  </a:cubicBezTo>
                  <a:cubicBezTo>
                    <a:pt x="8056" y="3942"/>
                    <a:pt x="8377" y="674"/>
                    <a:pt x="7140" y="90"/>
                  </a:cubicBezTo>
                  <a:cubicBezTo>
                    <a:pt x="7012" y="29"/>
                    <a:pt x="6871" y="0"/>
                    <a:pt x="67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5"/>
            <p:cNvSpPr/>
            <p:nvPr/>
          </p:nvSpPr>
          <p:spPr>
            <a:xfrm>
              <a:off x="4277925" y="1570700"/>
              <a:ext cx="209375" cy="316750"/>
            </a:xfrm>
            <a:custGeom>
              <a:rect b="b" l="l" r="r" t="t"/>
              <a:pathLst>
                <a:path extrusionOk="0" h="12670" w="8375">
                  <a:moveTo>
                    <a:pt x="6721" y="0"/>
                  </a:moveTo>
                  <a:cubicBezTo>
                    <a:pt x="5428" y="0"/>
                    <a:pt x="3411" y="2187"/>
                    <a:pt x="1951" y="5278"/>
                  </a:cubicBezTo>
                  <a:cubicBezTo>
                    <a:pt x="321" y="8726"/>
                    <a:pt x="0" y="11996"/>
                    <a:pt x="1237" y="12580"/>
                  </a:cubicBezTo>
                  <a:cubicBezTo>
                    <a:pt x="1365" y="12640"/>
                    <a:pt x="1505" y="12670"/>
                    <a:pt x="1656" y="12670"/>
                  </a:cubicBezTo>
                  <a:cubicBezTo>
                    <a:pt x="2949" y="12670"/>
                    <a:pt x="4966" y="10483"/>
                    <a:pt x="6426" y="7392"/>
                  </a:cubicBezTo>
                  <a:cubicBezTo>
                    <a:pt x="8055" y="3944"/>
                    <a:pt x="8375" y="674"/>
                    <a:pt x="7140" y="90"/>
                  </a:cubicBezTo>
                  <a:cubicBezTo>
                    <a:pt x="7011" y="30"/>
                    <a:pt x="6871" y="0"/>
                    <a:pt x="67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5"/>
            <p:cNvSpPr/>
            <p:nvPr/>
          </p:nvSpPr>
          <p:spPr>
            <a:xfrm>
              <a:off x="4449900" y="1572900"/>
              <a:ext cx="180825" cy="327825"/>
            </a:xfrm>
            <a:custGeom>
              <a:rect b="b" l="l" r="r" t="t"/>
              <a:pathLst>
                <a:path extrusionOk="0" h="13113" w="7233">
                  <a:moveTo>
                    <a:pt x="1609" y="0"/>
                  </a:moveTo>
                  <a:cubicBezTo>
                    <a:pt x="1498" y="0"/>
                    <a:pt x="1391" y="18"/>
                    <a:pt x="1289" y="54"/>
                  </a:cubicBezTo>
                  <a:cubicBezTo>
                    <a:pt x="1" y="514"/>
                    <a:pt x="1" y="3799"/>
                    <a:pt x="1288" y="7391"/>
                  </a:cubicBezTo>
                  <a:cubicBezTo>
                    <a:pt x="2472" y="10697"/>
                    <a:pt x="4335" y="13113"/>
                    <a:pt x="5627" y="13113"/>
                  </a:cubicBezTo>
                  <a:cubicBezTo>
                    <a:pt x="5737" y="13113"/>
                    <a:pt x="5844" y="13095"/>
                    <a:pt x="5945" y="13059"/>
                  </a:cubicBezTo>
                  <a:cubicBezTo>
                    <a:pt x="7232" y="12599"/>
                    <a:pt x="7232" y="9314"/>
                    <a:pt x="5947" y="5722"/>
                  </a:cubicBezTo>
                  <a:cubicBezTo>
                    <a:pt x="4763" y="2414"/>
                    <a:pt x="2901" y="0"/>
                    <a:pt x="1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5"/>
            <p:cNvSpPr/>
            <p:nvPr/>
          </p:nvSpPr>
          <p:spPr>
            <a:xfrm>
              <a:off x="4310825" y="1184475"/>
              <a:ext cx="180800" cy="327825"/>
            </a:xfrm>
            <a:custGeom>
              <a:rect b="b" l="l" r="r" t="t"/>
              <a:pathLst>
                <a:path extrusionOk="0" h="13113" w="7232">
                  <a:moveTo>
                    <a:pt x="1607" y="0"/>
                  </a:moveTo>
                  <a:cubicBezTo>
                    <a:pt x="1497" y="0"/>
                    <a:pt x="1390" y="18"/>
                    <a:pt x="1289" y="54"/>
                  </a:cubicBezTo>
                  <a:cubicBezTo>
                    <a:pt x="0" y="514"/>
                    <a:pt x="0" y="3801"/>
                    <a:pt x="1286" y="7391"/>
                  </a:cubicBezTo>
                  <a:cubicBezTo>
                    <a:pt x="2471" y="10699"/>
                    <a:pt x="4334" y="13113"/>
                    <a:pt x="5626" y="13113"/>
                  </a:cubicBezTo>
                  <a:cubicBezTo>
                    <a:pt x="5736" y="13113"/>
                    <a:pt x="5843" y="13095"/>
                    <a:pt x="5944" y="13059"/>
                  </a:cubicBezTo>
                  <a:cubicBezTo>
                    <a:pt x="7231" y="12599"/>
                    <a:pt x="7231" y="9314"/>
                    <a:pt x="5946" y="5722"/>
                  </a:cubicBezTo>
                  <a:cubicBezTo>
                    <a:pt x="4762" y="2414"/>
                    <a:pt x="2899"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5"/>
            <p:cNvSpPr/>
            <p:nvPr/>
          </p:nvSpPr>
          <p:spPr>
            <a:xfrm>
              <a:off x="4490900" y="1390700"/>
              <a:ext cx="348200" cy="164725"/>
            </a:xfrm>
            <a:custGeom>
              <a:rect b="b" l="l" r="r" t="t"/>
              <a:pathLst>
                <a:path extrusionOk="0" h="6589" w="13928">
                  <a:moveTo>
                    <a:pt x="10972" y="0"/>
                  </a:moveTo>
                  <a:cubicBezTo>
                    <a:pt x="9644" y="0"/>
                    <a:pt x="7926" y="321"/>
                    <a:pt x="6130" y="964"/>
                  </a:cubicBezTo>
                  <a:cubicBezTo>
                    <a:pt x="2538" y="2249"/>
                    <a:pt x="1" y="4336"/>
                    <a:pt x="461" y="5623"/>
                  </a:cubicBezTo>
                  <a:cubicBezTo>
                    <a:pt x="691" y="6266"/>
                    <a:pt x="1628" y="6588"/>
                    <a:pt x="2956" y="6588"/>
                  </a:cubicBezTo>
                  <a:cubicBezTo>
                    <a:pt x="4284" y="6588"/>
                    <a:pt x="6002" y="6267"/>
                    <a:pt x="7798" y="5624"/>
                  </a:cubicBezTo>
                  <a:cubicBezTo>
                    <a:pt x="11388" y="4337"/>
                    <a:pt x="13927" y="2252"/>
                    <a:pt x="13467" y="965"/>
                  </a:cubicBezTo>
                  <a:cubicBezTo>
                    <a:pt x="13237" y="322"/>
                    <a:pt x="12300" y="0"/>
                    <a:pt x="10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5"/>
            <p:cNvSpPr/>
            <p:nvPr/>
          </p:nvSpPr>
          <p:spPr>
            <a:xfrm>
              <a:off x="4102475" y="1529775"/>
              <a:ext cx="348175" cy="164725"/>
            </a:xfrm>
            <a:custGeom>
              <a:rect b="b" l="l" r="r" t="t"/>
              <a:pathLst>
                <a:path extrusionOk="0" h="6589" w="13927">
                  <a:moveTo>
                    <a:pt x="10972" y="1"/>
                  </a:moveTo>
                  <a:cubicBezTo>
                    <a:pt x="9644" y="1"/>
                    <a:pt x="7926" y="322"/>
                    <a:pt x="6130" y="965"/>
                  </a:cubicBezTo>
                  <a:cubicBezTo>
                    <a:pt x="2538" y="2250"/>
                    <a:pt x="1" y="4337"/>
                    <a:pt x="461" y="5623"/>
                  </a:cubicBezTo>
                  <a:cubicBezTo>
                    <a:pt x="691" y="6267"/>
                    <a:pt x="1628" y="6589"/>
                    <a:pt x="2957" y="6589"/>
                  </a:cubicBezTo>
                  <a:cubicBezTo>
                    <a:pt x="4284" y="6589"/>
                    <a:pt x="6003" y="6268"/>
                    <a:pt x="7798" y="5625"/>
                  </a:cubicBezTo>
                  <a:cubicBezTo>
                    <a:pt x="11390" y="4340"/>
                    <a:pt x="13927" y="2252"/>
                    <a:pt x="13467" y="966"/>
                  </a:cubicBezTo>
                  <a:cubicBezTo>
                    <a:pt x="13237" y="323"/>
                    <a:pt x="12300" y="1"/>
                    <a:pt x="10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5"/>
            <p:cNvSpPr/>
            <p:nvPr/>
          </p:nvSpPr>
          <p:spPr>
            <a:xfrm>
              <a:off x="4504350" y="1480750"/>
              <a:ext cx="345400" cy="123750"/>
            </a:xfrm>
            <a:custGeom>
              <a:rect b="b" l="l" r="r" t="t"/>
              <a:pathLst>
                <a:path extrusionOk="0" h="4950" w="13816">
                  <a:moveTo>
                    <a:pt x="6908" y="0"/>
                  </a:moveTo>
                  <a:cubicBezTo>
                    <a:pt x="3095" y="0"/>
                    <a:pt x="1" y="1108"/>
                    <a:pt x="1" y="2475"/>
                  </a:cubicBezTo>
                  <a:cubicBezTo>
                    <a:pt x="1" y="3841"/>
                    <a:pt x="3095" y="4949"/>
                    <a:pt x="6908" y="4949"/>
                  </a:cubicBezTo>
                  <a:cubicBezTo>
                    <a:pt x="10723" y="4949"/>
                    <a:pt x="13816" y="3841"/>
                    <a:pt x="13816" y="2475"/>
                  </a:cubicBezTo>
                  <a:cubicBezTo>
                    <a:pt x="13816" y="1108"/>
                    <a:pt x="10723" y="0"/>
                    <a:pt x="69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5"/>
            <p:cNvSpPr/>
            <p:nvPr/>
          </p:nvSpPr>
          <p:spPr>
            <a:xfrm>
              <a:off x="4091825" y="1480750"/>
              <a:ext cx="345375" cy="123750"/>
            </a:xfrm>
            <a:custGeom>
              <a:rect b="b" l="l" r="r" t="t"/>
              <a:pathLst>
                <a:path extrusionOk="0" h="4950" w="13815">
                  <a:moveTo>
                    <a:pt x="6908" y="0"/>
                  </a:moveTo>
                  <a:cubicBezTo>
                    <a:pt x="3094" y="0"/>
                    <a:pt x="0" y="1108"/>
                    <a:pt x="0" y="2475"/>
                  </a:cubicBezTo>
                  <a:cubicBezTo>
                    <a:pt x="0" y="3841"/>
                    <a:pt x="3094" y="4949"/>
                    <a:pt x="6908" y="4949"/>
                  </a:cubicBezTo>
                  <a:cubicBezTo>
                    <a:pt x="10721" y="4949"/>
                    <a:pt x="13815" y="3841"/>
                    <a:pt x="13815" y="2475"/>
                  </a:cubicBezTo>
                  <a:cubicBezTo>
                    <a:pt x="13815" y="1108"/>
                    <a:pt x="10723" y="0"/>
                    <a:pt x="69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5"/>
            <p:cNvSpPr/>
            <p:nvPr/>
          </p:nvSpPr>
          <p:spPr>
            <a:xfrm>
              <a:off x="4408950" y="1163650"/>
              <a:ext cx="123725" cy="345350"/>
            </a:xfrm>
            <a:custGeom>
              <a:rect b="b" l="l" r="r" t="t"/>
              <a:pathLst>
                <a:path extrusionOk="0" h="13814" w="4949">
                  <a:moveTo>
                    <a:pt x="2475" y="1"/>
                  </a:moveTo>
                  <a:cubicBezTo>
                    <a:pt x="1109" y="1"/>
                    <a:pt x="0" y="3091"/>
                    <a:pt x="0" y="6906"/>
                  </a:cubicBezTo>
                  <a:cubicBezTo>
                    <a:pt x="0" y="10720"/>
                    <a:pt x="1109" y="13814"/>
                    <a:pt x="2475" y="13814"/>
                  </a:cubicBezTo>
                  <a:cubicBezTo>
                    <a:pt x="3840" y="13814"/>
                    <a:pt x="4948" y="10720"/>
                    <a:pt x="4948" y="6906"/>
                  </a:cubicBezTo>
                  <a:cubicBezTo>
                    <a:pt x="4948" y="3091"/>
                    <a:pt x="3840" y="1"/>
                    <a:pt x="2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5"/>
            <p:cNvSpPr/>
            <p:nvPr/>
          </p:nvSpPr>
          <p:spPr>
            <a:xfrm>
              <a:off x="4408950" y="1576200"/>
              <a:ext cx="123725" cy="345350"/>
            </a:xfrm>
            <a:custGeom>
              <a:rect b="b" l="l" r="r" t="t"/>
              <a:pathLst>
                <a:path extrusionOk="0" h="13814" w="4949">
                  <a:moveTo>
                    <a:pt x="2475" y="0"/>
                  </a:moveTo>
                  <a:cubicBezTo>
                    <a:pt x="1109" y="0"/>
                    <a:pt x="0" y="3094"/>
                    <a:pt x="0" y="6908"/>
                  </a:cubicBezTo>
                  <a:cubicBezTo>
                    <a:pt x="0" y="10721"/>
                    <a:pt x="1109" y="13813"/>
                    <a:pt x="2475" y="13813"/>
                  </a:cubicBezTo>
                  <a:cubicBezTo>
                    <a:pt x="3840" y="13813"/>
                    <a:pt x="4948" y="10723"/>
                    <a:pt x="4948" y="6908"/>
                  </a:cubicBezTo>
                  <a:cubicBezTo>
                    <a:pt x="4948" y="3091"/>
                    <a:pt x="3840" y="0"/>
                    <a:pt x="24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5"/>
            <p:cNvSpPr/>
            <p:nvPr/>
          </p:nvSpPr>
          <p:spPr>
            <a:xfrm>
              <a:off x="4470350" y="1558700"/>
              <a:ext cx="292550" cy="259475"/>
            </a:xfrm>
            <a:custGeom>
              <a:rect b="b" l="l" r="r" t="t"/>
              <a:pathLst>
                <a:path extrusionOk="0" h="10379" w="11702">
                  <a:moveTo>
                    <a:pt x="1842" y="1"/>
                  </a:moveTo>
                  <a:cubicBezTo>
                    <a:pt x="1474" y="1"/>
                    <a:pt x="1175" y="99"/>
                    <a:pt x="968" y="306"/>
                  </a:cubicBezTo>
                  <a:cubicBezTo>
                    <a:pt x="1" y="1273"/>
                    <a:pt x="1404" y="4242"/>
                    <a:pt x="4102" y="6940"/>
                  </a:cubicBezTo>
                  <a:cubicBezTo>
                    <a:pt x="6221" y="9059"/>
                    <a:pt x="8508" y="10379"/>
                    <a:pt x="9860" y="10379"/>
                  </a:cubicBezTo>
                  <a:cubicBezTo>
                    <a:pt x="10230" y="10379"/>
                    <a:pt x="10529" y="10281"/>
                    <a:pt x="10737" y="10073"/>
                  </a:cubicBezTo>
                  <a:cubicBezTo>
                    <a:pt x="11701" y="9107"/>
                    <a:pt x="10300" y="6137"/>
                    <a:pt x="7602" y="3439"/>
                  </a:cubicBezTo>
                  <a:cubicBezTo>
                    <a:pt x="5482" y="1322"/>
                    <a:pt x="3194" y="1"/>
                    <a:pt x="18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5"/>
            <p:cNvSpPr/>
            <p:nvPr/>
          </p:nvSpPr>
          <p:spPr>
            <a:xfrm>
              <a:off x="4178650" y="1266950"/>
              <a:ext cx="292575" cy="259500"/>
            </a:xfrm>
            <a:custGeom>
              <a:rect b="b" l="l" r="r" t="t"/>
              <a:pathLst>
                <a:path extrusionOk="0" h="10380" w="11703">
                  <a:moveTo>
                    <a:pt x="1844" y="1"/>
                  </a:moveTo>
                  <a:cubicBezTo>
                    <a:pt x="1475" y="1"/>
                    <a:pt x="1175" y="99"/>
                    <a:pt x="968" y="306"/>
                  </a:cubicBezTo>
                  <a:cubicBezTo>
                    <a:pt x="0" y="1273"/>
                    <a:pt x="1403" y="4242"/>
                    <a:pt x="4101" y="6940"/>
                  </a:cubicBezTo>
                  <a:cubicBezTo>
                    <a:pt x="6220" y="9058"/>
                    <a:pt x="8507" y="10380"/>
                    <a:pt x="9858" y="10380"/>
                  </a:cubicBezTo>
                  <a:cubicBezTo>
                    <a:pt x="10228" y="10380"/>
                    <a:pt x="10527" y="10281"/>
                    <a:pt x="10735" y="10073"/>
                  </a:cubicBezTo>
                  <a:cubicBezTo>
                    <a:pt x="11702" y="9107"/>
                    <a:pt x="10299" y="6137"/>
                    <a:pt x="7601" y="3439"/>
                  </a:cubicBezTo>
                  <a:cubicBezTo>
                    <a:pt x="5482" y="1320"/>
                    <a:pt x="3196" y="1"/>
                    <a:pt x="18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5"/>
            <p:cNvSpPr/>
            <p:nvPr/>
          </p:nvSpPr>
          <p:spPr>
            <a:xfrm>
              <a:off x="4470350" y="1267000"/>
              <a:ext cx="292550" cy="259500"/>
            </a:xfrm>
            <a:custGeom>
              <a:rect b="b" l="l" r="r" t="t"/>
              <a:pathLst>
                <a:path extrusionOk="0" h="10380" w="11702">
                  <a:moveTo>
                    <a:pt x="9859" y="0"/>
                  </a:moveTo>
                  <a:cubicBezTo>
                    <a:pt x="8507" y="0"/>
                    <a:pt x="6221" y="1320"/>
                    <a:pt x="4102" y="3439"/>
                  </a:cubicBezTo>
                  <a:cubicBezTo>
                    <a:pt x="1405" y="6138"/>
                    <a:pt x="1" y="9107"/>
                    <a:pt x="968" y="10074"/>
                  </a:cubicBezTo>
                  <a:cubicBezTo>
                    <a:pt x="1175" y="10281"/>
                    <a:pt x="1475" y="10379"/>
                    <a:pt x="1843" y="10379"/>
                  </a:cubicBezTo>
                  <a:cubicBezTo>
                    <a:pt x="3195" y="10379"/>
                    <a:pt x="5482" y="9060"/>
                    <a:pt x="7602" y="6941"/>
                  </a:cubicBezTo>
                  <a:cubicBezTo>
                    <a:pt x="10300" y="4243"/>
                    <a:pt x="11701" y="1271"/>
                    <a:pt x="10735" y="305"/>
                  </a:cubicBezTo>
                  <a:cubicBezTo>
                    <a:pt x="10528" y="98"/>
                    <a:pt x="10228" y="0"/>
                    <a:pt x="9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5"/>
            <p:cNvSpPr/>
            <p:nvPr/>
          </p:nvSpPr>
          <p:spPr>
            <a:xfrm>
              <a:off x="4178650" y="1558675"/>
              <a:ext cx="292575" cy="259500"/>
            </a:xfrm>
            <a:custGeom>
              <a:rect b="b" l="l" r="r" t="t"/>
              <a:pathLst>
                <a:path extrusionOk="0" h="10380" w="11703">
                  <a:moveTo>
                    <a:pt x="9861" y="1"/>
                  </a:moveTo>
                  <a:cubicBezTo>
                    <a:pt x="8509" y="1"/>
                    <a:pt x="6221" y="1320"/>
                    <a:pt x="4101" y="3440"/>
                  </a:cubicBezTo>
                  <a:cubicBezTo>
                    <a:pt x="1405" y="6138"/>
                    <a:pt x="0" y="9108"/>
                    <a:pt x="968" y="10074"/>
                  </a:cubicBezTo>
                  <a:cubicBezTo>
                    <a:pt x="1175" y="10281"/>
                    <a:pt x="1475" y="10380"/>
                    <a:pt x="1844" y="10380"/>
                  </a:cubicBezTo>
                  <a:cubicBezTo>
                    <a:pt x="3196" y="10380"/>
                    <a:pt x="5482" y="9059"/>
                    <a:pt x="7601" y="6941"/>
                  </a:cubicBezTo>
                  <a:cubicBezTo>
                    <a:pt x="10298" y="4243"/>
                    <a:pt x="11702" y="1274"/>
                    <a:pt x="10735" y="305"/>
                  </a:cubicBezTo>
                  <a:cubicBezTo>
                    <a:pt x="10528" y="99"/>
                    <a:pt x="10229" y="1"/>
                    <a:pt x="98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5"/>
            <p:cNvSpPr/>
            <p:nvPr/>
          </p:nvSpPr>
          <p:spPr>
            <a:xfrm>
              <a:off x="4395925" y="1467675"/>
              <a:ext cx="149800" cy="149825"/>
            </a:xfrm>
            <a:custGeom>
              <a:rect b="b" l="l" r="r" t="t"/>
              <a:pathLst>
                <a:path extrusionOk="0" h="5993" w="5992">
                  <a:moveTo>
                    <a:pt x="2996" y="0"/>
                  </a:moveTo>
                  <a:cubicBezTo>
                    <a:pt x="1341" y="0"/>
                    <a:pt x="0" y="1341"/>
                    <a:pt x="0" y="2996"/>
                  </a:cubicBezTo>
                  <a:cubicBezTo>
                    <a:pt x="0" y="4650"/>
                    <a:pt x="1341" y="5992"/>
                    <a:pt x="2996" y="5992"/>
                  </a:cubicBezTo>
                  <a:cubicBezTo>
                    <a:pt x="4650" y="5992"/>
                    <a:pt x="5992" y="4650"/>
                    <a:pt x="5992" y="2996"/>
                  </a:cubicBezTo>
                  <a:cubicBezTo>
                    <a:pt x="5992" y="1341"/>
                    <a:pt x="4650" y="0"/>
                    <a:pt x="29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
    <p:bg>
      <p:bgPr>
        <a:blipFill>
          <a:blip r:embed="rId2">
            <a:alphaModFix/>
          </a:blip>
          <a:stretch>
            <a:fillRect/>
          </a:stretch>
        </a:blipFill>
      </p:bgPr>
    </p:bg>
    <p:spTree>
      <p:nvGrpSpPr>
        <p:cNvPr id="1092" name="Shape 1092"/>
        <p:cNvGrpSpPr/>
        <p:nvPr/>
      </p:nvGrpSpPr>
      <p:grpSpPr>
        <a:xfrm>
          <a:off x="0" y="0"/>
          <a:ext cx="0" cy="0"/>
          <a:chOff x="0" y="0"/>
          <a:chExt cx="0" cy="0"/>
        </a:xfrm>
      </p:grpSpPr>
      <p:sp>
        <p:nvSpPr>
          <p:cNvPr id="1093" name="Google Shape;1093;p26"/>
          <p:cNvSpPr txBox="1"/>
          <p:nvPr>
            <p:ph idx="1" type="subTitle"/>
          </p:nvPr>
        </p:nvSpPr>
        <p:spPr>
          <a:xfrm>
            <a:off x="2815250" y="2103331"/>
            <a:ext cx="4611900" cy="81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094" name="Google Shape;1094;p26"/>
          <p:cNvSpPr txBox="1"/>
          <p:nvPr>
            <p:ph type="title"/>
          </p:nvPr>
        </p:nvSpPr>
        <p:spPr>
          <a:xfrm>
            <a:off x="2815250" y="1757400"/>
            <a:ext cx="46119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095" name="Google Shape;1095;p26"/>
          <p:cNvSpPr txBox="1"/>
          <p:nvPr>
            <p:ph idx="2" type="subTitle"/>
          </p:nvPr>
        </p:nvSpPr>
        <p:spPr>
          <a:xfrm>
            <a:off x="2815250" y="3532450"/>
            <a:ext cx="4611900" cy="81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096" name="Google Shape;1096;p26"/>
          <p:cNvSpPr txBox="1"/>
          <p:nvPr>
            <p:ph idx="3" type="title"/>
          </p:nvPr>
        </p:nvSpPr>
        <p:spPr>
          <a:xfrm>
            <a:off x="2815250" y="3186519"/>
            <a:ext cx="46119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097" name="Google Shape;1097;p26"/>
          <p:cNvSpPr txBox="1"/>
          <p:nvPr>
            <p:ph idx="4"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bg>
      <p:bgPr>
        <a:blipFill>
          <a:blip r:embed="rId2">
            <a:alphaModFix/>
          </a:blip>
          <a:stretch>
            <a:fillRect/>
          </a:stretch>
        </a:blipFill>
      </p:bgPr>
    </p:bg>
    <p:spTree>
      <p:nvGrpSpPr>
        <p:cNvPr id="1098" name="Shape 1098"/>
        <p:cNvGrpSpPr/>
        <p:nvPr/>
      </p:nvGrpSpPr>
      <p:grpSpPr>
        <a:xfrm>
          <a:off x="0" y="0"/>
          <a:ext cx="0" cy="0"/>
          <a:chOff x="0" y="0"/>
          <a:chExt cx="0" cy="0"/>
        </a:xfrm>
      </p:grpSpPr>
      <p:sp>
        <p:nvSpPr>
          <p:cNvPr id="1099" name="Google Shape;1099;p27"/>
          <p:cNvSpPr txBox="1"/>
          <p:nvPr>
            <p:ph idx="1" type="subTitle"/>
          </p:nvPr>
        </p:nvSpPr>
        <p:spPr>
          <a:xfrm>
            <a:off x="713225" y="304217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00" name="Google Shape;1100;p27"/>
          <p:cNvSpPr txBox="1"/>
          <p:nvPr>
            <p:ph type="title"/>
          </p:nvPr>
        </p:nvSpPr>
        <p:spPr>
          <a:xfrm>
            <a:off x="713225" y="272212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01" name="Google Shape;1101;p27"/>
          <p:cNvSpPr txBox="1"/>
          <p:nvPr>
            <p:ph idx="2" type="subTitle"/>
          </p:nvPr>
        </p:nvSpPr>
        <p:spPr>
          <a:xfrm>
            <a:off x="3428975" y="304217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02" name="Google Shape;1102;p27"/>
          <p:cNvSpPr txBox="1"/>
          <p:nvPr>
            <p:ph idx="3" type="title"/>
          </p:nvPr>
        </p:nvSpPr>
        <p:spPr>
          <a:xfrm>
            <a:off x="3428975" y="272212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03" name="Google Shape;1103;p27"/>
          <p:cNvSpPr txBox="1"/>
          <p:nvPr>
            <p:ph idx="4" type="subTitle"/>
          </p:nvPr>
        </p:nvSpPr>
        <p:spPr>
          <a:xfrm>
            <a:off x="6144725" y="304217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04" name="Google Shape;1104;p27"/>
          <p:cNvSpPr txBox="1"/>
          <p:nvPr>
            <p:ph idx="5" type="title"/>
          </p:nvPr>
        </p:nvSpPr>
        <p:spPr>
          <a:xfrm>
            <a:off x="6144725" y="272212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grpSp>
        <p:nvGrpSpPr>
          <p:cNvPr id="1105" name="Google Shape;1105;p27"/>
          <p:cNvGrpSpPr/>
          <p:nvPr/>
        </p:nvGrpSpPr>
        <p:grpSpPr>
          <a:xfrm>
            <a:off x="8124133" y="-11499"/>
            <a:ext cx="1472063" cy="1168608"/>
            <a:chOff x="2942485" y="-56344"/>
            <a:chExt cx="2092187" cy="1660898"/>
          </a:xfrm>
        </p:grpSpPr>
        <p:grpSp>
          <p:nvGrpSpPr>
            <p:cNvPr id="1106" name="Google Shape;1106;p27"/>
            <p:cNvGrpSpPr/>
            <p:nvPr/>
          </p:nvGrpSpPr>
          <p:grpSpPr>
            <a:xfrm>
              <a:off x="2942485" y="-56344"/>
              <a:ext cx="1873186" cy="790648"/>
              <a:chOff x="2942485" y="-56344"/>
              <a:chExt cx="1873186" cy="790648"/>
            </a:xfrm>
          </p:grpSpPr>
          <p:sp>
            <p:nvSpPr>
              <p:cNvPr id="1107" name="Google Shape;1107;p27"/>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08" name="Google Shape;1108;p27"/>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09" name="Google Shape;1109;p27"/>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0" name="Google Shape;1110;p27"/>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11" name="Google Shape;1111;p27"/>
            <p:cNvGrpSpPr/>
            <p:nvPr/>
          </p:nvGrpSpPr>
          <p:grpSpPr>
            <a:xfrm>
              <a:off x="4098733" y="86390"/>
              <a:ext cx="857413" cy="1518164"/>
              <a:chOff x="4098733" y="86390"/>
              <a:chExt cx="857413" cy="1518164"/>
            </a:xfrm>
          </p:grpSpPr>
          <p:sp>
            <p:nvSpPr>
              <p:cNvPr id="1112" name="Google Shape;1112;p27"/>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3" name="Google Shape;1113;p27"/>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4" name="Google Shape;1114;p27"/>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5" name="Google Shape;1115;p27"/>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16" name="Google Shape;1116;p27"/>
            <p:cNvGrpSpPr/>
            <p:nvPr/>
          </p:nvGrpSpPr>
          <p:grpSpPr>
            <a:xfrm>
              <a:off x="3310709" y="-34564"/>
              <a:ext cx="1723963" cy="1391012"/>
              <a:chOff x="3310709" y="-34564"/>
              <a:chExt cx="1723963" cy="1391012"/>
            </a:xfrm>
          </p:grpSpPr>
          <p:sp>
            <p:nvSpPr>
              <p:cNvPr id="1117" name="Google Shape;1117;p27"/>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8" name="Google Shape;1118;p27"/>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9" name="Google Shape;1119;p27"/>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0" name="Google Shape;1120;p27"/>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121" name="Google Shape;1121;p27"/>
          <p:cNvGrpSpPr/>
          <p:nvPr/>
        </p:nvGrpSpPr>
        <p:grpSpPr>
          <a:xfrm>
            <a:off x="7842866" y="4487055"/>
            <a:ext cx="383504" cy="533923"/>
            <a:chOff x="3594258" y="163138"/>
            <a:chExt cx="545060" cy="758845"/>
          </a:xfrm>
        </p:grpSpPr>
        <p:grpSp>
          <p:nvGrpSpPr>
            <p:cNvPr id="1122" name="Google Shape;1122;p27"/>
            <p:cNvGrpSpPr/>
            <p:nvPr/>
          </p:nvGrpSpPr>
          <p:grpSpPr>
            <a:xfrm>
              <a:off x="3617910" y="518450"/>
              <a:ext cx="260999" cy="403533"/>
              <a:chOff x="3617910" y="518450"/>
              <a:chExt cx="260999" cy="403533"/>
            </a:xfrm>
          </p:grpSpPr>
          <p:sp>
            <p:nvSpPr>
              <p:cNvPr id="1123" name="Google Shape;1123;p27"/>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4" name="Google Shape;1124;p27"/>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5" name="Google Shape;1125;p27"/>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6" name="Google Shape;1126;p27"/>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27" name="Google Shape;1127;p27"/>
            <p:cNvGrpSpPr/>
            <p:nvPr/>
          </p:nvGrpSpPr>
          <p:grpSpPr>
            <a:xfrm>
              <a:off x="3878351" y="317086"/>
              <a:ext cx="260967" cy="403549"/>
              <a:chOff x="3878351" y="317086"/>
              <a:chExt cx="260967" cy="403549"/>
            </a:xfrm>
          </p:grpSpPr>
          <p:sp>
            <p:nvSpPr>
              <p:cNvPr id="1128" name="Google Shape;1128;p27"/>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9" name="Google Shape;1129;p27"/>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0" name="Google Shape;1130;p27"/>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1" name="Google Shape;1131;p27"/>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32" name="Google Shape;1132;p27"/>
            <p:cNvGrpSpPr/>
            <p:nvPr/>
          </p:nvGrpSpPr>
          <p:grpSpPr>
            <a:xfrm>
              <a:off x="3594258" y="163138"/>
              <a:ext cx="260999" cy="403622"/>
              <a:chOff x="3594258" y="163138"/>
              <a:chExt cx="260999" cy="403622"/>
            </a:xfrm>
          </p:grpSpPr>
          <p:sp>
            <p:nvSpPr>
              <p:cNvPr id="1133" name="Google Shape;1133;p27"/>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4" name="Google Shape;1134;p27"/>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5" name="Google Shape;1135;p27"/>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6" name="Google Shape;1136;p27"/>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137" name="Google Shape;1137;p27"/>
          <p:cNvGrpSpPr/>
          <p:nvPr/>
        </p:nvGrpSpPr>
        <p:grpSpPr>
          <a:xfrm rot="-5277328">
            <a:off x="7753097" y="2202530"/>
            <a:ext cx="1417640" cy="261836"/>
            <a:chOff x="2786678" y="4859115"/>
            <a:chExt cx="2014987" cy="372165"/>
          </a:xfrm>
        </p:grpSpPr>
        <p:sp>
          <p:nvSpPr>
            <p:cNvPr id="1138" name="Google Shape;1138;p27"/>
            <p:cNvSpPr/>
            <p:nvPr/>
          </p:nvSpPr>
          <p:spPr>
            <a:xfrm>
              <a:off x="2786678" y="5114247"/>
              <a:ext cx="132179" cy="117033"/>
            </a:xfrm>
            <a:custGeom>
              <a:rect b="b" l="l" r="r" t="t"/>
              <a:pathLst>
                <a:path extrusionOk="0" h="117033" w="132179">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9" name="Google Shape;1139;p27"/>
            <p:cNvSpPr/>
            <p:nvPr/>
          </p:nvSpPr>
          <p:spPr>
            <a:xfrm>
              <a:off x="4685341" y="4950919"/>
              <a:ext cx="116324" cy="106953"/>
            </a:xfrm>
            <a:custGeom>
              <a:rect b="b" l="l" r="r" t="t"/>
              <a:pathLst>
                <a:path extrusionOk="0" h="106953" w="116324">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0" name="Google Shape;1140;p27"/>
            <p:cNvSpPr/>
            <p:nvPr/>
          </p:nvSpPr>
          <p:spPr>
            <a:xfrm>
              <a:off x="4696038" y="4859115"/>
              <a:ext cx="63393" cy="60735"/>
            </a:xfrm>
            <a:custGeom>
              <a:rect b="b" l="l" r="r" t="t"/>
              <a:pathLst>
                <a:path extrusionOk="0" h="60735" w="63393">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41" name="Google Shape;1141;p27"/>
          <p:cNvGrpSpPr/>
          <p:nvPr/>
        </p:nvGrpSpPr>
        <p:grpSpPr>
          <a:xfrm>
            <a:off x="-152572" y="4406983"/>
            <a:ext cx="1333751" cy="1465621"/>
            <a:chOff x="-124520" y="1013297"/>
            <a:chExt cx="1895610" cy="2083031"/>
          </a:xfrm>
        </p:grpSpPr>
        <p:sp>
          <p:nvSpPr>
            <p:cNvPr id="1142" name="Google Shape;1142;p27"/>
            <p:cNvSpPr/>
            <p:nvPr/>
          </p:nvSpPr>
          <p:spPr>
            <a:xfrm>
              <a:off x="116878" y="1586353"/>
              <a:ext cx="1654212" cy="1256443"/>
            </a:xfrm>
            <a:custGeom>
              <a:rect b="b" l="l" r="r" t="t"/>
              <a:pathLst>
                <a:path extrusionOk="0" h="1256443" w="1654212">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3" name="Google Shape;1143;p27"/>
            <p:cNvSpPr/>
            <p:nvPr/>
          </p:nvSpPr>
          <p:spPr>
            <a:xfrm>
              <a:off x="-124520" y="1013297"/>
              <a:ext cx="1786539" cy="2083031"/>
            </a:xfrm>
            <a:custGeom>
              <a:rect b="b" l="l" r="r" t="t"/>
              <a:pathLst>
                <a:path extrusionOk="0" h="2083031" w="1786539">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4" name="Google Shape;1144;p27"/>
            <p:cNvSpPr/>
            <p:nvPr/>
          </p:nvSpPr>
          <p:spPr>
            <a:xfrm>
              <a:off x="35314" y="1091034"/>
              <a:ext cx="792311" cy="1293567"/>
            </a:xfrm>
            <a:custGeom>
              <a:rect b="b" l="l" r="r" t="t"/>
              <a:pathLst>
                <a:path extrusionOk="0" h="1293567" w="792311">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5" name="Google Shape;1145;p27"/>
            <p:cNvSpPr/>
            <p:nvPr/>
          </p:nvSpPr>
          <p:spPr>
            <a:xfrm>
              <a:off x="124151" y="1621452"/>
              <a:ext cx="1511203" cy="1138535"/>
            </a:xfrm>
            <a:custGeom>
              <a:rect b="b" l="l" r="r" t="t"/>
              <a:pathLst>
                <a:path extrusionOk="0" h="1138535" w="1511203">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6" name="Google Shape;1146;p27"/>
            <p:cNvSpPr/>
            <p:nvPr/>
          </p:nvSpPr>
          <p:spPr>
            <a:xfrm>
              <a:off x="-8335" y="1171732"/>
              <a:ext cx="1637962" cy="1569377"/>
            </a:xfrm>
            <a:custGeom>
              <a:rect b="b" l="l" r="r" t="t"/>
              <a:pathLst>
                <a:path extrusionOk="0" h="1569377" w="1637962">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7" name="Google Shape;1147;p27"/>
            <p:cNvSpPr/>
            <p:nvPr/>
          </p:nvSpPr>
          <p:spPr>
            <a:xfrm>
              <a:off x="46054" y="1199520"/>
              <a:ext cx="765257" cy="940479"/>
            </a:xfrm>
            <a:custGeom>
              <a:rect b="b" l="l" r="r" t="t"/>
              <a:pathLst>
                <a:path extrusionOk="0" h="940479" w="765257">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8" name="Google Shape;1148;p27"/>
            <p:cNvSpPr/>
            <p:nvPr/>
          </p:nvSpPr>
          <p:spPr>
            <a:xfrm>
              <a:off x="150598" y="1917739"/>
              <a:ext cx="168392" cy="18035"/>
            </a:xfrm>
            <a:custGeom>
              <a:rect b="b" l="l" r="r" t="t"/>
              <a:pathLst>
                <a:path extrusionOk="0" h="18035" w="168392">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49" name="Google Shape;1149;p27"/>
          <p:cNvGrpSpPr/>
          <p:nvPr/>
        </p:nvGrpSpPr>
        <p:grpSpPr>
          <a:xfrm>
            <a:off x="387330" y="4593013"/>
            <a:ext cx="1090238" cy="966245"/>
            <a:chOff x="163698" y="1355357"/>
            <a:chExt cx="1549514" cy="1373288"/>
          </a:xfrm>
        </p:grpSpPr>
        <p:sp>
          <p:nvSpPr>
            <p:cNvPr id="1150" name="Google Shape;1150;p27"/>
            <p:cNvSpPr/>
            <p:nvPr/>
          </p:nvSpPr>
          <p:spPr>
            <a:xfrm>
              <a:off x="213192" y="1355357"/>
              <a:ext cx="1500020" cy="1095786"/>
            </a:xfrm>
            <a:custGeom>
              <a:rect b="b" l="l" r="r" t="t"/>
              <a:pathLst>
                <a:path extrusionOk="0" h="1095786" w="150002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1" name="Google Shape;1151;p27"/>
            <p:cNvSpPr/>
            <p:nvPr/>
          </p:nvSpPr>
          <p:spPr>
            <a:xfrm>
              <a:off x="163698" y="1683842"/>
              <a:ext cx="758064" cy="1044803"/>
            </a:xfrm>
            <a:custGeom>
              <a:rect b="b" l="l" r="r" t="t"/>
              <a:pathLst>
                <a:path extrusionOk="0" h="1044803" w="758064">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52" name="Google Shape;1152;p27"/>
          <p:cNvGrpSpPr/>
          <p:nvPr/>
        </p:nvGrpSpPr>
        <p:grpSpPr>
          <a:xfrm>
            <a:off x="8305807" y="4487039"/>
            <a:ext cx="913336" cy="772639"/>
            <a:chOff x="8580941" y="4223027"/>
            <a:chExt cx="1892140" cy="1600660"/>
          </a:xfrm>
        </p:grpSpPr>
        <p:sp>
          <p:nvSpPr>
            <p:cNvPr id="1153" name="Google Shape;1153;p27"/>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4" name="Google Shape;1154;p27"/>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5" name="Google Shape;1155;p27"/>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6" name="Google Shape;1156;p27"/>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7" name="Google Shape;1157;p27"/>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8" name="Google Shape;1158;p27"/>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9" name="Google Shape;1159;p27"/>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60" name="Google Shape;1160;p27"/>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61" name="Google Shape;1161;p27"/>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62" name="Google Shape;1162;p27"/>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163" name="Google Shape;1163;p27"/>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1">
    <p:bg>
      <p:bgPr>
        <a:blipFill>
          <a:blip r:embed="rId2">
            <a:alphaModFix/>
          </a:blip>
          <a:stretch>
            <a:fillRect/>
          </a:stretch>
        </a:blipFill>
      </p:bgPr>
    </p:bg>
    <p:spTree>
      <p:nvGrpSpPr>
        <p:cNvPr id="1164" name="Shape 1164"/>
        <p:cNvGrpSpPr/>
        <p:nvPr/>
      </p:nvGrpSpPr>
      <p:grpSpPr>
        <a:xfrm>
          <a:off x="0" y="0"/>
          <a:ext cx="0" cy="0"/>
          <a:chOff x="0" y="0"/>
          <a:chExt cx="0" cy="0"/>
        </a:xfrm>
      </p:grpSpPr>
      <p:sp>
        <p:nvSpPr>
          <p:cNvPr id="1165" name="Google Shape;1165;p28"/>
          <p:cNvSpPr txBox="1"/>
          <p:nvPr>
            <p:ph idx="1" type="subTitle"/>
          </p:nvPr>
        </p:nvSpPr>
        <p:spPr>
          <a:xfrm>
            <a:off x="713225" y="275842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66" name="Google Shape;1166;p28"/>
          <p:cNvSpPr txBox="1"/>
          <p:nvPr>
            <p:ph type="title"/>
          </p:nvPr>
        </p:nvSpPr>
        <p:spPr>
          <a:xfrm>
            <a:off x="713225" y="25145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67" name="Google Shape;1167;p28"/>
          <p:cNvSpPr txBox="1"/>
          <p:nvPr>
            <p:ph idx="2" type="subTitle"/>
          </p:nvPr>
        </p:nvSpPr>
        <p:spPr>
          <a:xfrm>
            <a:off x="3428975" y="1759050"/>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68" name="Google Shape;1168;p28"/>
          <p:cNvSpPr txBox="1"/>
          <p:nvPr>
            <p:ph idx="3" type="title"/>
          </p:nvPr>
        </p:nvSpPr>
        <p:spPr>
          <a:xfrm>
            <a:off x="3428975" y="1515200"/>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69" name="Google Shape;1169;p28"/>
          <p:cNvSpPr txBox="1"/>
          <p:nvPr>
            <p:ph idx="4" type="subTitle"/>
          </p:nvPr>
        </p:nvSpPr>
        <p:spPr>
          <a:xfrm>
            <a:off x="6144725" y="275842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70" name="Google Shape;1170;p28"/>
          <p:cNvSpPr txBox="1"/>
          <p:nvPr>
            <p:ph idx="5" type="title"/>
          </p:nvPr>
        </p:nvSpPr>
        <p:spPr>
          <a:xfrm>
            <a:off x="6144725" y="25145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71" name="Google Shape;1171;p28"/>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2" name="Google Shape;1172;p28"/>
          <p:cNvSpPr/>
          <p:nvPr/>
        </p:nvSpPr>
        <p:spPr>
          <a:xfrm>
            <a:off x="7237000" y="3341075"/>
            <a:ext cx="1907029" cy="1797865"/>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8"/>
          <p:cNvSpPr/>
          <p:nvPr/>
        </p:nvSpPr>
        <p:spPr>
          <a:xfrm flipH="1">
            <a:off x="-75" y="3341075"/>
            <a:ext cx="1907029" cy="1797865"/>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28"/>
          <p:cNvGrpSpPr/>
          <p:nvPr/>
        </p:nvGrpSpPr>
        <p:grpSpPr>
          <a:xfrm>
            <a:off x="8156555" y="338483"/>
            <a:ext cx="689363" cy="478184"/>
            <a:chOff x="525425" y="2571975"/>
            <a:chExt cx="1066300" cy="739650"/>
          </a:xfrm>
        </p:grpSpPr>
        <p:sp>
          <p:nvSpPr>
            <p:cNvPr id="1175" name="Google Shape;1175;p28"/>
            <p:cNvSpPr/>
            <p:nvPr/>
          </p:nvSpPr>
          <p:spPr>
            <a:xfrm>
              <a:off x="1021700" y="2725175"/>
              <a:ext cx="570025" cy="303250"/>
            </a:xfrm>
            <a:custGeom>
              <a:rect b="b" l="l" r="r" t="t"/>
              <a:pathLst>
                <a:path extrusionOk="0" h="12130" w="22801">
                  <a:moveTo>
                    <a:pt x="15688" y="0"/>
                  </a:moveTo>
                  <a:cubicBezTo>
                    <a:pt x="15099" y="0"/>
                    <a:pt x="14497" y="31"/>
                    <a:pt x="13893" y="98"/>
                  </a:cubicBezTo>
                  <a:cubicBezTo>
                    <a:pt x="12416" y="255"/>
                    <a:pt x="10918" y="625"/>
                    <a:pt x="9495" y="1184"/>
                  </a:cubicBezTo>
                  <a:cubicBezTo>
                    <a:pt x="8071" y="1747"/>
                    <a:pt x="6718" y="2488"/>
                    <a:pt x="5526" y="3376"/>
                  </a:cubicBezTo>
                  <a:cubicBezTo>
                    <a:pt x="4332" y="4261"/>
                    <a:pt x="3294" y="5281"/>
                    <a:pt x="2464" y="6309"/>
                  </a:cubicBezTo>
                  <a:cubicBezTo>
                    <a:pt x="1634" y="7337"/>
                    <a:pt x="1008" y="8364"/>
                    <a:pt x="601" y="9162"/>
                  </a:cubicBezTo>
                  <a:cubicBezTo>
                    <a:pt x="395" y="9556"/>
                    <a:pt x="245" y="9897"/>
                    <a:pt x="149" y="10138"/>
                  </a:cubicBezTo>
                  <a:cubicBezTo>
                    <a:pt x="49" y="10380"/>
                    <a:pt x="0" y="10520"/>
                    <a:pt x="0" y="10520"/>
                  </a:cubicBezTo>
                  <a:cubicBezTo>
                    <a:pt x="0" y="10520"/>
                    <a:pt x="130" y="10594"/>
                    <a:pt x="372" y="10702"/>
                  </a:cubicBezTo>
                  <a:cubicBezTo>
                    <a:pt x="606" y="10812"/>
                    <a:pt x="946" y="10964"/>
                    <a:pt x="1365" y="11115"/>
                  </a:cubicBezTo>
                  <a:cubicBezTo>
                    <a:pt x="2203" y="11428"/>
                    <a:pt x="3360" y="11759"/>
                    <a:pt x="4667" y="11951"/>
                  </a:cubicBezTo>
                  <a:cubicBezTo>
                    <a:pt x="5439" y="12066"/>
                    <a:pt x="6262" y="12129"/>
                    <a:pt x="7111" y="12129"/>
                  </a:cubicBezTo>
                  <a:cubicBezTo>
                    <a:pt x="7700" y="12129"/>
                    <a:pt x="8301" y="12099"/>
                    <a:pt x="8905" y="12034"/>
                  </a:cubicBezTo>
                  <a:cubicBezTo>
                    <a:pt x="10385" y="11879"/>
                    <a:pt x="11881" y="11509"/>
                    <a:pt x="13307" y="10958"/>
                  </a:cubicBezTo>
                  <a:cubicBezTo>
                    <a:pt x="14733" y="10406"/>
                    <a:pt x="16086" y="9664"/>
                    <a:pt x="17280" y="8779"/>
                  </a:cubicBezTo>
                  <a:cubicBezTo>
                    <a:pt x="18477" y="7899"/>
                    <a:pt x="19516" y="6877"/>
                    <a:pt x="20344" y="5849"/>
                  </a:cubicBezTo>
                  <a:cubicBezTo>
                    <a:pt x="21174" y="4819"/>
                    <a:pt x="21800" y="3792"/>
                    <a:pt x="22205" y="2990"/>
                  </a:cubicBezTo>
                  <a:cubicBezTo>
                    <a:pt x="22408" y="2594"/>
                    <a:pt x="22558" y="2250"/>
                    <a:pt x="22656" y="2008"/>
                  </a:cubicBezTo>
                  <a:cubicBezTo>
                    <a:pt x="22752" y="1767"/>
                    <a:pt x="22801" y="1625"/>
                    <a:pt x="22801" y="1625"/>
                  </a:cubicBezTo>
                  <a:cubicBezTo>
                    <a:pt x="22801" y="1625"/>
                    <a:pt x="22671" y="1553"/>
                    <a:pt x="22434" y="1441"/>
                  </a:cubicBezTo>
                  <a:cubicBezTo>
                    <a:pt x="22199" y="1328"/>
                    <a:pt x="21856" y="1177"/>
                    <a:pt x="21437" y="1024"/>
                  </a:cubicBezTo>
                  <a:cubicBezTo>
                    <a:pt x="20597" y="709"/>
                    <a:pt x="19440" y="374"/>
                    <a:pt x="18133" y="180"/>
                  </a:cubicBezTo>
                  <a:cubicBezTo>
                    <a:pt x="17360" y="65"/>
                    <a:pt x="16537" y="0"/>
                    <a:pt x="15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8"/>
            <p:cNvSpPr/>
            <p:nvPr/>
          </p:nvSpPr>
          <p:spPr>
            <a:xfrm>
              <a:off x="1045575" y="2757500"/>
              <a:ext cx="517550" cy="223525"/>
            </a:xfrm>
            <a:custGeom>
              <a:rect b="b" l="l" r="r" t="t"/>
              <a:pathLst>
                <a:path extrusionOk="0" h="8941" w="20702">
                  <a:moveTo>
                    <a:pt x="15556" y="1"/>
                  </a:moveTo>
                  <a:cubicBezTo>
                    <a:pt x="15473" y="1"/>
                    <a:pt x="15392" y="49"/>
                    <a:pt x="15377" y="156"/>
                  </a:cubicBezTo>
                  <a:cubicBezTo>
                    <a:pt x="15136" y="1915"/>
                    <a:pt x="12860" y="3334"/>
                    <a:pt x="11516" y="4159"/>
                  </a:cubicBezTo>
                  <a:cubicBezTo>
                    <a:pt x="10353" y="4613"/>
                    <a:pt x="9190" y="5068"/>
                    <a:pt x="8025" y="5521"/>
                  </a:cubicBezTo>
                  <a:cubicBezTo>
                    <a:pt x="9518" y="4358"/>
                    <a:pt x="10909" y="2829"/>
                    <a:pt x="11342" y="1024"/>
                  </a:cubicBezTo>
                  <a:cubicBezTo>
                    <a:pt x="11374" y="890"/>
                    <a:pt x="11271" y="813"/>
                    <a:pt x="11164" y="813"/>
                  </a:cubicBezTo>
                  <a:cubicBezTo>
                    <a:pt x="11079" y="813"/>
                    <a:pt x="10992" y="861"/>
                    <a:pt x="10967" y="964"/>
                  </a:cubicBezTo>
                  <a:cubicBezTo>
                    <a:pt x="10443" y="3159"/>
                    <a:pt x="8368" y="4931"/>
                    <a:pt x="6572" y="6088"/>
                  </a:cubicBezTo>
                  <a:lnTo>
                    <a:pt x="4531" y="6884"/>
                  </a:lnTo>
                  <a:cubicBezTo>
                    <a:pt x="5868" y="5758"/>
                    <a:pt x="7191" y="4261"/>
                    <a:pt x="7382" y="2569"/>
                  </a:cubicBezTo>
                  <a:cubicBezTo>
                    <a:pt x="7397" y="2433"/>
                    <a:pt x="7286" y="2355"/>
                    <a:pt x="7181" y="2355"/>
                  </a:cubicBezTo>
                  <a:cubicBezTo>
                    <a:pt x="7098" y="2355"/>
                    <a:pt x="7019" y="2403"/>
                    <a:pt x="7007" y="2510"/>
                  </a:cubicBezTo>
                  <a:cubicBezTo>
                    <a:pt x="6782" y="4532"/>
                    <a:pt x="4820" y="6261"/>
                    <a:pt x="3305" y="7363"/>
                  </a:cubicBezTo>
                  <a:lnTo>
                    <a:pt x="204" y="8572"/>
                  </a:lnTo>
                  <a:cubicBezTo>
                    <a:pt x="1" y="8652"/>
                    <a:pt x="88" y="8940"/>
                    <a:pt x="271" y="8940"/>
                  </a:cubicBezTo>
                  <a:cubicBezTo>
                    <a:pt x="293" y="8940"/>
                    <a:pt x="317" y="8936"/>
                    <a:pt x="341" y="8926"/>
                  </a:cubicBezTo>
                  <a:cubicBezTo>
                    <a:pt x="1375" y="8523"/>
                    <a:pt x="2408" y="8119"/>
                    <a:pt x="3440" y="7716"/>
                  </a:cubicBezTo>
                  <a:cubicBezTo>
                    <a:pt x="4014" y="7649"/>
                    <a:pt x="4660" y="7598"/>
                    <a:pt x="5323" y="7598"/>
                  </a:cubicBezTo>
                  <a:cubicBezTo>
                    <a:pt x="6812" y="7598"/>
                    <a:pt x="8391" y="7856"/>
                    <a:pt x="9453" y="8778"/>
                  </a:cubicBezTo>
                  <a:cubicBezTo>
                    <a:pt x="9490" y="8811"/>
                    <a:pt x="9529" y="8824"/>
                    <a:pt x="9566" y="8824"/>
                  </a:cubicBezTo>
                  <a:cubicBezTo>
                    <a:pt x="9714" y="8824"/>
                    <a:pt x="9834" y="8610"/>
                    <a:pt x="9688" y="8483"/>
                  </a:cubicBezTo>
                  <a:cubicBezTo>
                    <a:pt x="8557" y="7502"/>
                    <a:pt x="6887" y="7224"/>
                    <a:pt x="5312" y="7224"/>
                  </a:cubicBezTo>
                  <a:cubicBezTo>
                    <a:pt x="5095" y="7224"/>
                    <a:pt x="4880" y="7229"/>
                    <a:pt x="4669" y="7239"/>
                  </a:cubicBezTo>
                  <a:cubicBezTo>
                    <a:pt x="5349" y="6973"/>
                    <a:pt x="6029" y="6707"/>
                    <a:pt x="6708" y="6444"/>
                  </a:cubicBezTo>
                  <a:cubicBezTo>
                    <a:pt x="7518" y="6303"/>
                    <a:pt x="8421" y="6202"/>
                    <a:pt x="9332" y="6202"/>
                  </a:cubicBezTo>
                  <a:cubicBezTo>
                    <a:pt x="10786" y="6202"/>
                    <a:pt x="12261" y="6461"/>
                    <a:pt x="13413" y="7234"/>
                  </a:cubicBezTo>
                  <a:cubicBezTo>
                    <a:pt x="13449" y="7259"/>
                    <a:pt x="13487" y="7269"/>
                    <a:pt x="13522" y="7269"/>
                  </a:cubicBezTo>
                  <a:cubicBezTo>
                    <a:pt x="13686" y="7269"/>
                    <a:pt x="13817" y="7049"/>
                    <a:pt x="13648" y="6936"/>
                  </a:cubicBezTo>
                  <a:cubicBezTo>
                    <a:pt x="12413" y="6107"/>
                    <a:pt x="10847" y="5826"/>
                    <a:pt x="9303" y="5826"/>
                  </a:cubicBezTo>
                  <a:cubicBezTo>
                    <a:pt x="8919" y="5826"/>
                    <a:pt x="8537" y="5843"/>
                    <a:pt x="8161" y="5874"/>
                  </a:cubicBezTo>
                  <a:cubicBezTo>
                    <a:pt x="9324" y="5420"/>
                    <a:pt x="10489" y="4968"/>
                    <a:pt x="11652" y="4512"/>
                  </a:cubicBezTo>
                  <a:cubicBezTo>
                    <a:pt x="12469" y="4352"/>
                    <a:pt x="13592" y="4137"/>
                    <a:pt x="14671" y="4137"/>
                  </a:cubicBezTo>
                  <a:cubicBezTo>
                    <a:pt x="15633" y="4137"/>
                    <a:pt x="16560" y="4308"/>
                    <a:pt x="17207" y="4841"/>
                  </a:cubicBezTo>
                  <a:cubicBezTo>
                    <a:pt x="17244" y="4871"/>
                    <a:pt x="17283" y="4884"/>
                    <a:pt x="17320" y="4884"/>
                  </a:cubicBezTo>
                  <a:cubicBezTo>
                    <a:pt x="17471" y="4884"/>
                    <a:pt x="17593" y="4668"/>
                    <a:pt x="17441" y="4543"/>
                  </a:cubicBezTo>
                  <a:cubicBezTo>
                    <a:pt x="16729" y="3956"/>
                    <a:pt x="15710" y="3770"/>
                    <a:pt x="14663" y="3770"/>
                  </a:cubicBezTo>
                  <a:cubicBezTo>
                    <a:pt x="14220" y="3770"/>
                    <a:pt x="13773" y="3803"/>
                    <a:pt x="13341" y="3853"/>
                  </a:cubicBezTo>
                  <a:cubicBezTo>
                    <a:pt x="15727" y="2921"/>
                    <a:pt x="18113" y="1990"/>
                    <a:pt x="20501" y="1059"/>
                  </a:cubicBezTo>
                  <a:cubicBezTo>
                    <a:pt x="20702" y="980"/>
                    <a:pt x="20615" y="692"/>
                    <a:pt x="20435" y="692"/>
                  </a:cubicBezTo>
                  <a:cubicBezTo>
                    <a:pt x="20412" y="692"/>
                    <a:pt x="20388" y="696"/>
                    <a:pt x="20363" y="706"/>
                  </a:cubicBezTo>
                  <a:cubicBezTo>
                    <a:pt x="17976" y="1638"/>
                    <a:pt x="15590" y="2569"/>
                    <a:pt x="13204" y="3500"/>
                  </a:cubicBezTo>
                  <a:cubicBezTo>
                    <a:pt x="14387" y="2641"/>
                    <a:pt x="15573" y="1516"/>
                    <a:pt x="15752" y="215"/>
                  </a:cubicBezTo>
                  <a:cubicBezTo>
                    <a:pt x="15771" y="79"/>
                    <a:pt x="15662" y="1"/>
                    <a:pt x="15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8"/>
            <p:cNvSpPr/>
            <p:nvPr/>
          </p:nvSpPr>
          <p:spPr>
            <a:xfrm>
              <a:off x="525425" y="2571975"/>
              <a:ext cx="710425" cy="739650"/>
            </a:xfrm>
            <a:custGeom>
              <a:rect b="b" l="l" r="r" t="t"/>
              <a:pathLst>
                <a:path extrusionOk="0" h="29586" w="28417">
                  <a:moveTo>
                    <a:pt x="19697" y="0"/>
                  </a:moveTo>
                  <a:cubicBezTo>
                    <a:pt x="17080" y="0"/>
                    <a:pt x="14734" y="1156"/>
                    <a:pt x="13134" y="2981"/>
                  </a:cubicBezTo>
                  <a:cubicBezTo>
                    <a:pt x="11769" y="1622"/>
                    <a:pt x="9884" y="781"/>
                    <a:pt x="7805" y="781"/>
                  </a:cubicBezTo>
                  <a:cubicBezTo>
                    <a:pt x="3631" y="781"/>
                    <a:pt x="247" y="4165"/>
                    <a:pt x="247" y="8340"/>
                  </a:cubicBezTo>
                  <a:cubicBezTo>
                    <a:pt x="247" y="10623"/>
                    <a:pt x="1260" y="12667"/>
                    <a:pt x="2859" y="14052"/>
                  </a:cubicBezTo>
                  <a:cubicBezTo>
                    <a:pt x="1103" y="15647"/>
                    <a:pt x="1" y="17949"/>
                    <a:pt x="1" y="20508"/>
                  </a:cubicBezTo>
                  <a:cubicBezTo>
                    <a:pt x="1" y="25324"/>
                    <a:pt x="3904" y="29228"/>
                    <a:pt x="8721" y="29228"/>
                  </a:cubicBezTo>
                  <a:cubicBezTo>
                    <a:pt x="11059" y="29228"/>
                    <a:pt x="13179" y="28305"/>
                    <a:pt x="14745" y="26807"/>
                  </a:cubicBezTo>
                  <a:cubicBezTo>
                    <a:pt x="16132" y="28502"/>
                    <a:pt x="18237" y="29586"/>
                    <a:pt x="20599" y="29586"/>
                  </a:cubicBezTo>
                  <a:cubicBezTo>
                    <a:pt x="24773" y="29586"/>
                    <a:pt x="28157" y="26201"/>
                    <a:pt x="28157" y="22027"/>
                  </a:cubicBezTo>
                  <a:cubicBezTo>
                    <a:pt x="28159" y="19423"/>
                    <a:pt x="26841" y="17127"/>
                    <a:pt x="24833" y="15766"/>
                  </a:cubicBezTo>
                  <a:cubicBezTo>
                    <a:pt x="27005" y="14180"/>
                    <a:pt x="28417" y="11617"/>
                    <a:pt x="28417" y="8720"/>
                  </a:cubicBezTo>
                  <a:cubicBezTo>
                    <a:pt x="28417" y="3902"/>
                    <a:pt x="24513" y="0"/>
                    <a:pt x="19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8"/>
            <p:cNvSpPr/>
            <p:nvPr/>
          </p:nvSpPr>
          <p:spPr>
            <a:xfrm>
              <a:off x="536675" y="2620575"/>
              <a:ext cx="691875" cy="654925"/>
            </a:xfrm>
            <a:custGeom>
              <a:rect b="b" l="l" r="r" t="t"/>
              <a:pathLst>
                <a:path extrusionOk="0" h="26197" w="27675">
                  <a:moveTo>
                    <a:pt x="12535" y="0"/>
                  </a:moveTo>
                  <a:cubicBezTo>
                    <a:pt x="10672" y="0"/>
                    <a:pt x="8839" y="884"/>
                    <a:pt x="7696" y="2530"/>
                  </a:cubicBezTo>
                  <a:cubicBezTo>
                    <a:pt x="6683" y="3990"/>
                    <a:pt x="6423" y="5746"/>
                    <a:pt x="6829" y="7342"/>
                  </a:cubicBezTo>
                  <a:cubicBezTo>
                    <a:pt x="5000" y="7582"/>
                    <a:pt x="3274" y="8564"/>
                    <a:pt x="2137" y="10202"/>
                  </a:cubicBezTo>
                  <a:cubicBezTo>
                    <a:pt x="0" y="13278"/>
                    <a:pt x="764" y="17508"/>
                    <a:pt x="3844" y="19645"/>
                  </a:cubicBezTo>
                  <a:cubicBezTo>
                    <a:pt x="5023" y="20464"/>
                    <a:pt x="6373" y="20855"/>
                    <a:pt x="7707" y="20855"/>
                  </a:cubicBezTo>
                  <a:cubicBezTo>
                    <a:pt x="8064" y="20855"/>
                    <a:pt x="8419" y="20828"/>
                    <a:pt x="8769" y="20773"/>
                  </a:cubicBezTo>
                  <a:cubicBezTo>
                    <a:pt x="8904" y="22471"/>
                    <a:pt x="9770" y="24099"/>
                    <a:pt x="11280" y="25146"/>
                  </a:cubicBezTo>
                  <a:cubicBezTo>
                    <a:pt x="12303" y="25856"/>
                    <a:pt x="13472" y="26197"/>
                    <a:pt x="14629" y="26197"/>
                  </a:cubicBezTo>
                  <a:cubicBezTo>
                    <a:pt x="16491" y="26197"/>
                    <a:pt x="18323" y="25314"/>
                    <a:pt x="19467" y="23667"/>
                  </a:cubicBezTo>
                  <a:cubicBezTo>
                    <a:pt x="20624" y="22000"/>
                    <a:pt x="20800" y="19946"/>
                    <a:pt x="20120" y="18186"/>
                  </a:cubicBezTo>
                  <a:cubicBezTo>
                    <a:pt x="22212" y="18136"/>
                    <a:pt x="24253" y="17122"/>
                    <a:pt x="25538" y="15271"/>
                  </a:cubicBezTo>
                  <a:cubicBezTo>
                    <a:pt x="27675" y="12192"/>
                    <a:pt x="26911" y="7964"/>
                    <a:pt x="23832" y="5827"/>
                  </a:cubicBezTo>
                  <a:cubicBezTo>
                    <a:pt x="22653" y="5009"/>
                    <a:pt x="21307" y="4617"/>
                    <a:pt x="19973" y="4617"/>
                  </a:cubicBezTo>
                  <a:cubicBezTo>
                    <a:pt x="19413" y="4617"/>
                    <a:pt x="18856" y="4686"/>
                    <a:pt x="18314" y="4821"/>
                  </a:cubicBezTo>
                  <a:cubicBezTo>
                    <a:pt x="18044" y="3346"/>
                    <a:pt x="17212" y="1972"/>
                    <a:pt x="15883" y="1050"/>
                  </a:cubicBezTo>
                  <a:cubicBezTo>
                    <a:pt x="14860" y="341"/>
                    <a:pt x="13692" y="0"/>
                    <a:pt x="12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8"/>
            <p:cNvSpPr/>
            <p:nvPr/>
          </p:nvSpPr>
          <p:spPr>
            <a:xfrm>
              <a:off x="858250" y="2783350"/>
              <a:ext cx="20000" cy="137125"/>
            </a:xfrm>
            <a:custGeom>
              <a:rect b="b" l="l" r="r" t="t"/>
              <a:pathLst>
                <a:path extrusionOk="0" h="5485" w="800">
                  <a:moveTo>
                    <a:pt x="163" y="1"/>
                  </a:moveTo>
                  <a:cubicBezTo>
                    <a:pt x="79" y="1"/>
                    <a:pt x="0" y="54"/>
                    <a:pt x="9" y="161"/>
                  </a:cubicBezTo>
                  <a:cubicBezTo>
                    <a:pt x="157" y="1882"/>
                    <a:pt x="307" y="3602"/>
                    <a:pt x="455" y="5324"/>
                  </a:cubicBezTo>
                  <a:cubicBezTo>
                    <a:pt x="465" y="5431"/>
                    <a:pt x="554" y="5485"/>
                    <a:pt x="638" y="5485"/>
                  </a:cubicBezTo>
                  <a:cubicBezTo>
                    <a:pt x="721" y="5485"/>
                    <a:pt x="799" y="5432"/>
                    <a:pt x="790" y="5324"/>
                  </a:cubicBezTo>
                  <a:cubicBezTo>
                    <a:pt x="641" y="3602"/>
                    <a:pt x="492" y="1882"/>
                    <a:pt x="343" y="161"/>
                  </a:cubicBezTo>
                  <a:cubicBezTo>
                    <a:pt x="334" y="54"/>
                    <a:pt x="246" y="1"/>
                    <a:pt x="163"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8"/>
            <p:cNvSpPr/>
            <p:nvPr/>
          </p:nvSpPr>
          <p:spPr>
            <a:xfrm>
              <a:off x="882400" y="2764325"/>
              <a:ext cx="44225" cy="156225"/>
            </a:xfrm>
            <a:custGeom>
              <a:rect b="b" l="l" r="r" t="t"/>
              <a:pathLst>
                <a:path extrusionOk="0" h="6249" w="1769">
                  <a:moveTo>
                    <a:pt x="1564" y="0"/>
                  </a:moveTo>
                  <a:cubicBezTo>
                    <a:pt x="1498" y="0"/>
                    <a:pt x="1435" y="36"/>
                    <a:pt x="1415" y="120"/>
                  </a:cubicBezTo>
                  <a:cubicBezTo>
                    <a:pt x="953" y="2093"/>
                    <a:pt x="493" y="4068"/>
                    <a:pt x="30" y="6040"/>
                  </a:cubicBezTo>
                  <a:cubicBezTo>
                    <a:pt x="1" y="6166"/>
                    <a:pt x="106" y="6248"/>
                    <a:pt x="205" y="6248"/>
                  </a:cubicBezTo>
                  <a:cubicBezTo>
                    <a:pt x="270" y="6248"/>
                    <a:pt x="333" y="6212"/>
                    <a:pt x="352" y="6128"/>
                  </a:cubicBezTo>
                  <a:cubicBezTo>
                    <a:pt x="816" y="4155"/>
                    <a:pt x="1276" y="2182"/>
                    <a:pt x="1739" y="210"/>
                  </a:cubicBezTo>
                  <a:cubicBezTo>
                    <a:pt x="1768" y="83"/>
                    <a:pt x="1663" y="0"/>
                    <a:pt x="156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8"/>
            <p:cNvSpPr/>
            <p:nvPr/>
          </p:nvSpPr>
          <p:spPr>
            <a:xfrm>
              <a:off x="898900" y="2813225"/>
              <a:ext cx="76575" cy="111225"/>
            </a:xfrm>
            <a:custGeom>
              <a:rect b="b" l="l" r="r" t="t"/>
              <a:pathLst>
                <a:path extrusionOk="0" h="4449" w="3063">
                  <a:moveTo>
                    <a:pt x="2830" y="1"/>
                  </a:moveTo>
                  <a:cubicBezTo>
                    <a:pt x="2779" y="1"/>
                    <a:pt x="2728" y="24"/>
                    <a:pt x="2693" y="79"/>
                  </a:cubicBezTo>
                  <a:cubicBezTo>
                    <a:pt x="1822" y="1452"/>
                    <a:pt x="950" y="2826"/>
                    <a:pt x="81" y="4201"/>
                  </a:cubicBezTo>
                  <a:cubicBezTo>
                    <a:pt x="0" y="4329"/>
                    <a:pt x="115" y="4449"/>
                    <a:pt x="232" y="4449"/>
                  </a:cubicBezTo>
                  <a:cubicBezTo>
                    <a:pt x="283" y="4449"/>
                    <a:pt x="335" y="4425"/>
                    <a:pt x="370" y="4369"/>
                  </a:cubicBezTo>
                  <a:cubicBezTo>
                    <a:pt x="1241" y="2995"/>
                    <a:pt x="2112" y="1623"/>
                    <a:pt x="2982" y="247"/>
                  </a:cubicBezTo>
                  <a:cubicBezTo>
                    <a:pt x="3063" y="121"/>
                    <a:pt x="2947" y="1"/>
                    <a:pt x="2830"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8"/>
            <p:cNvSpPr/>
            <p:nvPr/>
          </p:nvSpPr>
          <p:spPr>
            <a:xfrm>
              <a:off x="907700" y="2838050"/>
              <a:ext cx="147925" cy="103950"/>
            </a:xfrm>
            <a:custGeom>
              <a:rect b="b" l="l" r="r" t="t"/>
              <a:pathLst>
                <a:path extrusionOk="0" h="4158" w="5917">
                  <a:moveTo>
                    <a:pt x="5690" y="0"/>
                  </a:moveTo>
                  <a:cubicBezTo>
                    <a:pt x="5663" y="0"/>
                    <a:pt x="5633" y="10"/>
                    <a:pt x="5603" y="31"/>
                  </a:cubicBezTo>
                  <a:cubicBezTo>
                    <a:pt x="3784" y="1302"/>
                    <a:pt x="1965" y="2571"/>
                    <a:pt x="146" y="3840"/>
                  </a:cubicBezTo>
                  <a:cubicBezTo>
                    <a:pt x="0" y="3941"/>
                    <a:pt x="91" y="4158"/>
                    <a:pt x="226" y="4158"/>
                  </a:cubicBezTo>
                  <a:cubicBezTo>
                    <a:pt x="254" y="4158"/>
                    <a:pt x="284" y="4148"/>
                    <a:pt x="314" y="4127"/>
                  </a:cubicBezTo>
                  <a:cubicBezTo>
                    <a:pt x="2133" y="2857"/>
                    <a:pt x="3952" y="1588"/>
                    <a:pt x="5771" y="319"/>
                  </a:cubicBezTo>
                  <a:cubicBezTo>
                    <a:pt x="5917" y="218"/>
                    <a:pt x="5827" y="0"/>
                    <a:pt x="569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8"/>
            <p:cNvSpPr/>
            <p:nvPr/>
          </p:nvSpPr>
          <p:spPr>
            <a:xfrm>
              <a:off x="907325" y="2922375"/>
              <a:ext cx="153650" cy="34175"/>
            </a:xfrm>
            <a:custGeom>
              <a:rect b="b" l="l" r="r" t="t"/>
              <a:pathLst>
                <a:path extrusionOk="0" h="1367" w="6146">
                  <a:moveTo>
                    <a:pt x="5890" y="0"/>
                  </a:moveTo>
                  <a:cubicBezTo>
                    <a:pt x="5879" y="0"/>
                    <a:pt x="5868" y="1"/>
                    <a:pt x="5856" y="3"/>
                  </a:cubicBezTo>
                  <a:cubicBezTo>
                    <a:pt x="3970" y="349"/>
                    <a:pt x="2087" y="696"/>
                    <a:pt x="201" y="1041"/>
                  </a:cubicBezTo>
                  <a:cubicBezTo>
                    <a:pt x="0" y="1077"/>
                    <a:pt x="69" y="1367"/>
                    <a:pt x="257" y="1367"/>
                  </a:cubicBezTo>
                  <a:cubicBezTo>
                    <a:pt x="268" y="1367"/>
                    <a:pt x="279" y="1366"/>
                    <a:pt x="291" y="1364"/>
                  </a:cubicBezTo>
                  <a:cubicBezTo>
                    <a:pt x="2176" y="1018"/>
                    <a:pt x="4060" y="671"/>
                    <a:pt x="5946" y="326"/>
                  </a:cubicBezTo>
                  <a:cubicBezTo>
                    <a:pt x="6145" y="290"/>
                    <a:pt x="6078" y="0"/>
                    <a:pt x="589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8"/>
            <p:cNvSpPr/>
            <p:nvPr/>
          </p:nvSpPr>
          <p:spPr>
            <a:xfrm>
              <a:off x="898575" y="2968100"/>
              <a:ext cx="174225" cy="47400"/>
            </a:xfrm>
            <a:custGeom>
              <a:rect b="b" l="l" r="r" t="t"/>
              <a:pathLst>
                <a:path extrusionOk="0" h="1896" w="6969">
                  <a:moveTo>
                    <a:pt x="240" y="0"/>
                  </a:moveTo>
                  <a:cubicBezTo>
                    <a:pt x="61" y="0"/>
                    <a:pt x="0" y="281"/>
                    <a:pt x="193" y="328"/>
                  </a:cubicBezTo>
                  <a:cubicBezTo>
                    <a:pt x="2356" y="849"/>
                    <a:pt x="4520" y="1369"/>
                    <a:pt x="6683" y="1890"/>
                  </a:cubicBezTo>
                  <a:cubicBezTo>
                    <a:pt x="6699" y="1894"/>
                    <a:pt x="6714" y="1896"/>
                    <a:pt x="6728" y="1896"/>
                  </a:cubicBezTo>
                  <a:cubicBezTo>
                    <a:pt x="6907" y="1896"/>
                    <a:pt x="6968" y="1616"/>
                    <a:pt x="6773" y="1568"/>
                  </a:cubicBezTo>
                  <a:cubicBezTo>
                    <a:pt x="4610" y="1046"/>
                    <a:pt x="2446" y="524"/>
                    <a:pt x="283" y="6"/>
                  </a:cubicBezTo>
                  <a:cubicBezTo>
                    <a:pt x="268" y="2"/>
                    <a:pt x="253" y="0"/>
                    <a:pt x="24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8"/>
            <p:cNvSpPr/>
            <p:nvPr/>
          </p:nvSpPr>
          <p:spPr>
            <a:xfrm>
              <a:off x="888650" y="2987475"/>
              <a:ext cx="124225" cy="82350"/>
            </a:xfrm>
            <a:custGeom>
              <a:rect b="b" l="l" r="r" t="t"/>
              <a:pathLst>
                <a:path extrusionOk="0" h="3294" w="4969">
                  <a:moveTo>
                    <a:pt x="235" y="1"/>
                  </a:moveTo>
                  <a:cubicBezTo>
                    <a:pt x="94" y="1"/>
                    <a:pt x="1" y="220"/>
                    <a:pt x="153" y="317"/>
                  </a:cubicBezTo>
                  <a:cubicBezTo>
                    <a:pt x="1652" y="1299"/>
                    <a:pt x="3152" y="2283"/>
                    <a:pt x="4650" y="3266"/>
                  </a:cubicBezTo>
                  <a:cubicBezTo>
                    <a:pt x="4679" y="3285"/>
                    <a:pt x="4709" y="3294"/>
                    <a:pt x="4736" y="3294"/>
                  </a:cubicBezTo>
                  <a:cubicBezTo>
                    <a:pt x="4876" y="3294"/>
                    <a:pt x="4968" y="3075"/>
                    <a:pt x="4818" y="2977"/>
                  </a:cubicBezTo>
                  <a:cubicBezTo>
                    <a:pt x="3318" y="1994"/>
                    <a:pt x="1819" y="1011"/>
                    <a:pt x="321" y="28"/>
                  </a:cubicBezTo>
                  <a:cubicBezTo>
                    <a:pt x="291" y="9"/>
                    <a:pt x="262" y="1"/>
                    <a:pt x="23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8"/>
            <p:cNvSpPr/>
            <p:nvPr/>
          </p:nvSpPr>
          <p:spPr>
            <a:xfrm>
              <a:off x="886925" y="3000500"/>
              <a:ext cx="80625" cy="134025"/>
            </a:xfrm>
            <a:custGeom>
              <a:rect b="b" l="l" r="r" t="t"/>
              <a:pathLst>
                <a:path extrusionOk="0" h="5361" w="3225">
                  <a:moveTo>
                    <a:pt x="229" y="0"/>
                  </a:moveTo>
                  <a:cubicBezTo>
                    <a:pt x="116" y="0"/>
                    <a:pt x="0" y="121"/>
                    <a:pt x="72" y="250"/>
                  </a:cubicBezTo>
                  <a:lnTo>
                    <a:pt x="2865" y="5277"/>
                  </a:lnTo>
                  <a:cubicBezTo>
                    <a:pt x="2897" y="5336"/>
                    <a:pt x="2947" y="5360"/>
                    <a:pt x="2997" y="5360"/>
                  </a:cubicBezTo>
                  <a:cubicBezTo>
                    <a:pt x="3110" y="5360"/>
                    <a:pt x="3225" y="5239"/>
                    <a:pt x="3152" y="5109"/>
                  </a:cubicBezTo>
                  <a:lnTo>
                    <a:pt x="361" y="82"/>
                  </a:lnTo>
                  <a:cubicBezTo>
                    <a:pt x="329" y="24"/>
                    <a:pt x="279" y="0"/>
                    <a:pt x="22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8"/>
            <p:cNvSpPr/>
            <p:nvPr/>
          </p:nvSpPr>
          <p:spPr>
            <a:xfrm>
              <a:off x="876350" y="3007300"/>
              <a:ext cx="15225" cy="133025"/>
            </a:xfrm>
            <a:custGeom>
              <a:rect b="b" l="l" r="r" t="t"/>
              <a:pathLst>
                <a:path extrusionOk="0" h="5321" w="609">
                  <a:moveTo>
                    <a:pt x="165" y="1"/>
                  </a:moveTo>
                  <a:cubicBezTo>
                    <a:pt x="81" y="1"/>
                    <a:pt x="1" y="54"/>
                    <a:pt x="6" y="162"/>
                  </a:cubicBezTo>
                  <a:cubicBezTo>
                    <a:pt x="95" y="1828"/>
                    <a:pt x="180" y="3494"/>
                    <a:pt x="269" y="5160"/>
                  </a:cubicBezTo>
                  <a:cubicBezTo>
                    <a:pt x="273" y="5267"/>
                    <a:pt x="360" y="5321"/>
                    <a:pt x="444" y="5321"/>
                  </a:cubicBezTo>
                  <a:cubicBezTo>
                    <a:pt x="527" y="5321"/>
                    <a:pt x="608" y="5267"/>
                    <a:pt x="602" y="5160"/>
                  </a:cubicBezTo>
                  <a:cubicBezTo>
                    <a:pt x="515" y="3494"/>
                    <a:pt x="429" y="1828"/>
                    <a:pt x="341" y="162"/>
                  </a:cubicBezTo>
                  <a:cubicBezTo>
                    <a:pt x="335" y="55"/>
                    <a:pt x="249" y="1"/>
                    <a:pt x="16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8"/>
            <p:cNvSpPr/>
            <p:nvPr/>
          </p:nvSpPr>
          <p:spPr>
            <a:xfrm>
              <a:off x="806825" y="2995575"/>
              <a:ext cx="60900" cy="171675"/>
            </a:xfrm>
            <a:custGeom>
              <a:rect b="b" l="l" r="r" t="t"/>
              <a:pathLst>
                <a:path extrusionOk="0" h="6867" w="2436">
                  <a:moveTo>
                    <a:pt x="2231" y="1"/>
                  </a:moveTo>
                  <a:cubicBezTo>
                    <a:pt x="2164" y="1"/>
                    <a:pt x="2098" y="36"/>
                    <a:pt x="2073" y="117"/>
                  </a:cubicBezTo>
                  <a:cubicBezTo>
                    <a:pt x="1395" y="2300"/>
                    <a:pt x="717" y="4479"/>
                    <a:pt x="40" y="6661"/>
                  </a:cubicBezTo>
                  <a:cubicBezTo>
                    <a:pt x="1" y="6785"/>
                    <a:pt x="103" y="6867"/>
                    <a:pt x="205" y="6867"/>
                  </a:cubicBezTo>
                  <a:cubicBezTo>
                    <a:pt x="271" y="6867"/>
                    <a:pt x="337" y="6832"/>
                    <a:pt x="363" y="6751"/>
                  </a:cubicBezTo>
                  <a:cubicBezTo>
                    <a:pt x="1041" y="4570"/>
                    <a:pt x="1717" y="2388"/>
                    <a:pt x="2396" y="207"/>
                  </a:cubicBezTo>
                  <a:cubicBezTo>
                    <a:pt x="2435" y="83"/>
                    <a:pt x="2332" y="1"/>
                    <a:pt x="223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8"/>
            <p:cNvSpPr/>
            <p:nvPr/>
          </p:nvSpPr>
          <p:spPr>
            <a:xfrm>
              <a:off x="754050" y="2987450"/>
              <a:ext cx="110425" cy="119275"/>
            </a:xfrm>
            <a:custGeom>
              <a:rect b="b" l="l" r="r" t="t"/>
              <a:pathLst>
                <a:path extrusionOk="0" h="4771" w="4417">
                  <a:moveTo>
                    <a:pt x="4181" y="0"/>
                  </a:moveTo>
                  <a:cubicBezTo>
                    <a:pt x="4143" y="0"/>
                    <a:pt x="4104" y="16"/>
                    <a:pt x="4070" y="54"/>
                  </a:cubicBezTo>
                  <a:cubicBezTo>
                    <a:pt x="2749" y="1529"/>
                    <a:pt x="1428" y="3004"/>
                    <a:pt x="111" y="4479"/>
                  </a:cubicBezTo>
                  <a:cubicBezTo>
                    <a:pt x="1" y="4601"/>
                    <a:pt x="112" y="4770"/>
                    <a:pt x="236" y="4770"/>
                  </a:cubicBezTo>
                  <a:cubicBezTo>
                    <a:pt x="274" y="4770"/>
                    <a:pt x="313" y="4754"/>
                    <a:pt x="348" y="4716"/>
                  </a:cubicBezTo>
                  <a:cubicBezTo>
                    <a:pt x="1667" y="3241"/>
                    <a:pt x="2987" y="1766"/>
                    <a:pt x="4306" y="291"/>
                  </a:cubicBezTo>
                  <a:cubicBezTo>
                    <a:pt x="4416" y="168"/>
                    <a:pt x="4304" y="0"/>
                    <a:pt x="418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8"/>
            <p:cNvSpPr/>
            <p:nvPr/>
          </p:nvSpPr>
          <p:spPr>
            <a:xfrm>
              <a:off x="680850" y="2979250"/>
              <a:ext cx="162550" cy="90475"/>
            </a:xfrm>
            <a:custGeom>
              <a:rect b="b" l="l" r="r" t="t"/>
              <a:pathLst>
                <a:path extrusionOk="0" h="3619" w="6502">
                  <a:moveTo>
                    <a:pt x="6254" y="1"/>
                  </a:moveTo>
                  <a:cubicBezTo>
                    <a:pt x="6228" y="1"/>
                    <a:pt x="6200" y="7"/>
                    <a:pt x="6172" y="23"/>
                  </a:cubicBezTo>
                  <a:cubicBezTo>
                    <a:pt x="4168" y="1119"/>
                    <a:pt x="2166" y="2213"/>
                    <a:pt x="161" y="3307"/>
                  </a:cubicBezTo>
                  <a:cubicBezTo>
                    <a:pt x="0" y="3396"/>
                    <a:pt x="99" y="3618"/>
                    <a:pt x="248" y="3618"/>
                  </a:cubicBezTo>
                  <a:cubicBezTo>
                    <a:pt x="274" y="3618"/>
                    <a:pt x="301" y="3611"/>
                    <a:pt x="329" y="3596"/>
                  </a:cubicBezTo>
                  <a:cubicBezTo>
                    <a:pt x="2334" y="2502"/>
                    <a:pt x="4336" y="1406"/>
                    <a:pt x="6340" y="312"/>
                  </a:cubicBezTo>
                  <a:cubicBezTo>
                    <a:pt x="6502" y="224"/>
                    <a:pt x="6404" y="1"/>
                    <a:pt x="6254"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8"/>
            <p:cNvSpPr/>
            <p:nvPr/>
          </p:nvSpPr>
          <p:spPr>
            <a:xfrm>
              <a:off x="698550" y="2955775"/>
              <a:ext cx="136600" cy="19600"/>
            </a:xfrm>
            <a:custGeom>
              <a:rect b="b" l="l" r="r" t="t"/>
              <a:pathLst>
                <a:path extrusionOk="0" h="784" w="5464">
                  <a:moveTo>
                    <a:pt x="5265" y="1"/>
                  </a:moveTo>
                  <a:cubicBezTo>
                    <a:pt x="5259" y="1"/>
                    <a:pt x="5253" y="1"/>
                    <a:pt x="5247" y="2"/>
                  </a:cubicBezTo>
                  <a:lnTo>
                    <a:pt x="215" y="448"/>
                  </a:lnTo>
                  <a:cubicBezTo>
                    <a:pt x="7" y="464"/>
                    <a:pt x="0" y="784"/>
                    <a:pt x="199" y="784"/>
                  </a:cubicBezTo>
                  <a:cubicBezTo>
                    <a:pt x="204" y="784"/>
                    <a:pt x="210" y="783"/>
                    <a:pt x="215" y="783"/>
                  </a:cubicBezTo>
                  <a:lnTo>
                    <a:pt x="5247" y="335"/>
                  </a:lnTo>
                  <a:cubicBezTo>
                    <a:pt x="5456" y="317"/>
                    <a:pt x="5464" y="1"/>
                    <a:pt x="526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8"/>
            <p:cNvSpPr/>
            <p:nvPr/>
          </p:nvSpPr>
          <p:spPr>
            <a:xfrm>
              <a:off x="653650" y="2864825"/>
              <a:ext cx="182500" cy="81025"/>
            </a:xfrm>
            <a:custGeom>
              <a:rect b="b" l="l" r="r" t="t"/>
              <a:pathLst>
                <a:path extrusionOk="0" h="3241" w="7300">
                  <a:moveTo>
                    <a:pt x="267" y="0"/>
                  </a:moveTo>
                  <a:cubicBezTo>
                    <a:pt x="108" y="0"/>
                    <a:pt x="0" y="230"/>
                    <a:pt x="171" y="305"/>
                  </a:cubicBezTo>
                  <a:cubicBezTo>
                    <a:pt x="2432" y="1283"/>
                    <a:pt x="4695" y="2252"/>
                    <a:pt x="6958" y="3226"/>
                  </a:cubicBezTo>
                  <a:cubicBezTo>
                    <a:pt x="6982" y="3236"/>
                    <a:pt x="7007" y="3241"/>
                    <a:pt x="7030" y="3241"/>
                  </a:cubicBezTo>
                  <a:cubicBezTo>
                    <a:pt x="7191" y="3241"/>
                    <a:pt x="7299" y="3012"/>
                    <a:pt x="7126" y="2938"/>
                  </a:cubicBezTo>
                  <a:cubicBezTo>
                    <a:pt x="4863" y="1965"/>
                    <a:pt x="2600" y="997"/>
                    <a:pt x="339" y="16"/>
                  </a:cubicBezTo>
                  <a:cubicBezTo>
                    <a:pt x="315" y="5"/>
                    <a:pt x="290" y="0"/>
                    <a:pt x="26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8"/>
            <p:cNvSpPr/>
            <p:nvPr/>
          </p:nvSpPr>
          <p:spPr>
            <a:xfrm>
              <a:off x="753750" y="2838300"/>
              <a:ext cx="93725" cy="86225"/>
            </a:xfrm>
            <a:custGeom>
              <a:rect b="b" l="l" r="r" t="t"/>
              <a:pathLst>
                <a:path extrusionOk="0" h="3449" w="3749">
                  <a:moveTo>
                    <a:pt x="247" y="0"/>
                  </a:moveTo>
                  <a:cubicBezTo>
                    <a:pt x="116" y="0"/>
                    <a:pt x="1" y="169"/>
                    <a:pt x="123" y="285"/>
                  </a:cubicBezTo>
                  <a:cubicBezTo>
                    <a:pt x="1211" y="1324"/>
                    <a:pt x="2301" y="2362"/>
                    <a:pt x="3389" y="3402"/>
                  </a:cubicBezTo>
                  <a:cubicBezTo>
                    <a:pt x="3424" y="3435"/>
                    <a:pt x="3463" y="3449"/>
                    <a:pt x="3501" y="3449"/>
                  </a:cubicBezTo>
                  <a:cubicBezTo>
                    <a:pt x="3633" y="3449"/>
                    <a:pt x="3748" y="3280"/>
                    <a:pt x="3626" y="3165"/>
                  </a:cubicBezTo>
                  <a:cubicBezTo>
                    <a:pt x="2538" y="2124"/>
                    <a:pt x="1448" y="1087"/>
                    <a:pt x="360" y="48"/>
                  </a:cubicBezTo>
                  <a:cubicBezTo>
                    <a:pt x="324" y="14"/>
                    <a:pt x="285" y="0"/>
                    <a:pt x="2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8"/>
            <p:cNvSpPr/>
            <p:nvPr/>
          </p:nvSpPr>
          <p:spPr>
            <a:xfrm>
              <a:off x="776900" y="2764250"/>
              <a:ext cx="87200" cy="151375"/>
            </a:xfrm>
            <a:custGeom>
              <a:rect b="b" l="l" r="r" t="t"/>
              <a:pathLst>
                <a:path extrusionOk="0" h="6055" w="3488">
                  <a:moveTo>
                    <a:pt x="227" y="0"/>
                  </a:moveTo>
                  <a:cubicBezTo>
                    <a:pt x="115" y="0"/>
                    <a:pt x="0" y="121"/>
                    <a:pt x="70" y="253"/>
                  </a:cubicBezTo>
                  <a:cubicBezTo>
                    <a:pt x="1091" y="2160"/>
                    <a:pt x="2109" y="4065"/>
                    <a:pt x="3128" y="5971"/>
                  </a:cubicBezTo>
                  <a:cubicBezTo>
                    <a:pt x="3159" y="6030"/>
                    <a:pt x="3209" y="6055"/>
                    <a:pt x="3259" y="6055"/>
                  </a:cubicBezTo>
                  <a:cubicBezTo>
                    <a:pt x="3371" y="6055"/>
                    <a:pt x="3488" y="5933"/>
                    <a:pt x="3417" y="5803"/>
                  </a:cubicBezTo>
                  <a:cubicBezTo>
                    <a:pt x="2396" y="3897"/>
                    <a:pt x="1378" y="1992"/>
                    <a:pt x="358" y="85"/>
                  </a:cubicBezTo>
                  <a:cubicBezTo>
                    <a:pt x="327" y="25"/>
                    <a:pt x="277" y="0"/>
                    <a:pt x="22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8"/>
            <p:cNvSpPr/>
            <p:nvPr/>
          </p:nvSpPr>
          <p:spPr>
            <a:xfrm>
              <a:off x="782250" y="2866250"/>
              <a:ext cx="187575" cy="187525"/>
            </a:xfrm>
            <a:custGeom>
              <a:rect b="b" l="l" r="r" t="t"/>
              <a:pathLst>
                <a:path extrusionOk="0" h="7501" w="7503">
                  <a:moveTo>
                    <a:pt x="3752" y="0"/>
                  </a:moveTo>
                  <a:cubicBezTo>
                    <a:pt x="1681" y="0"/>
                    <a:pt x="1" y="1678"/>
                    <a:pt x="1" y="3751"/>
                  </a:cubicBezTo>
                  <a:cubicBezTo>
                    <a:pt x="1" y="5822"/>
                    <a:pt x="1681" y="7500"/>
                    <a:pt x="3752" y="7500"/>
                  </a:cubicBezTo>
                  <a:cubicBezTo>
                    <a:pt x="5823" y="7500"/>
                    <a:pt x="7503" y="5822"/>
                    <a:pt x="7503" y="3751"/>
                  </a:cubicBezTo>
                  <a:cubicBezTo>
                    <a:pt x="7503" y="1678"/>
                    <a:pt x="5823" y="0"/>
                    <a:pt x="37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8"/>
            <p:cNvSpPr/>
            <p:nvPr/>
          </p:nvSpPr>
          <p:spPr>
            <a:xfrm>
              <a:off x="806800" y="2905250"/>
              <a:ext cx="22400" cy="22375"/>
            </a:xfrm>
            <a:custGeom>
              <a:rect b="b" l="l" r="r" t="t"/>
              <a:pathLst>
                <a:path extrusionOk="0" h="895" w="896">
                  <a:moveTo>
                    <a:pt x="448" y="1"/>
                  </a:moveTo>
                  <a:cubicBezTo>
                    <a:pt x="202" y="1"/>
                    <a:pt x="0" y="201"/>
                    <a:pt x="0" y="448"/>
                  </a:cubicBezTo>
                  <a:cubicBezTo>
                    <a:pt x="0" y="695"/>
                    <a:pt x="202" y="895"/>
                    <a:pt x="448" y="895"/>
                  </a:cubicBezTo>
                  <a:cubicBezTo>
                    <a:pt x="694" y="895"/>
                    <a:pt x="896" y="695"/>
                    <a:pt x="896" y="448"/>
                  </a:cubicBezTo>
                  <a:cubicBezTo>
                    <a:pt x="896" y="201"/>
                    <a:pt x="694"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8"/>
            <p:cNvSpPr/>
            <p:nvPr/>
          </p:nvSpPr>
          <p:spPr>
            <a:xfrm>
              <a:off x="841450" y="2876825"/>
              <a:ext cx="34600" cy="34600"/>
            </a:xfrm>
            <a:custGeom>
              <a:rect b="b" l="l" r="r" t="t"/>
              <a:pathLst>
                <a:path extrusionOk="0" h="1384" w="1384">
                  <a:moveTo>
                    <a:pt x="694" y="0"/>
                  </a:moveTo>
                  <a:cubicBezTo>
                    <a:pt x="693" y="0"/>
                    <a:pt x="692" y="0"/>
                    <a:pt x="691" y="0"/>
                  </a:cubicBezTo>
                  <a:cubicBezTo>
                    <a:pt x="309" y="0"/>
                    <a:pt x="0" y="311"/>
                    <a:pt x="0" y="693"/>
                  </a:cubicBezTo>
                  <a:cubicBezTo>
                    <a:pt x="0" y="1075"/>
                    <a:pt x="309" y="1384"/>
                    <a:pt x="691" y="1384"/>
                  </a:cubicBezTo>
                  <a:cubicBezTo>
                    <a:pt x="1073" y="1384"/>
                    <a:pt x="1384" y="1075"/>
                    <a:pt x="1384" y="693"/>
                  </a:cubicBezTo>
                  <a:cubicBezTo>
                    <a:pt x="1384" y="310"/>
                    <a:pt x="1075" y="0"/>
                    <a:pt x="6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8"/>
            <p:cNvSpPr/>
            <p:nvPr/>
          </p:nvSpPr>
          <p:spPr>
            <a:xfrm>
              <a:off x="829175" y="2932575"/>
              <a:ext cx="44650" cy="44700"/>
            </a:xfrm>
            <a:custGeom>
              <a:rect b="b" l="l" r="r" t="t"/>
              <a:pathLst>
                <a:path extrusionOk="0" h="1788" w="1786">
                  <a:moveTo>
                    <a:pt x="892" y="0"/>
                  </a:moveTo>
                  <a:cubicBezTo>
                    <a:pt x="400" y="0"/>
                    <a:pt x="1" y="401"/>
                    <a:pt x="1" y="895"/>
                  </a:cubicBezTo>
                  <a:cubicBezTo>
                    <a:pt x="1" y="1388"/>
                    <a:pt x="400" y="1787"/>
                    <a:pt x="892" y="1787"/>
                  </a:cubicBezTo>
                  <a:cubicBezTo>
                    <a:pt x="1387" y="1787"/>
                    <a:pt x="1786" y="1388"/>
                    <a:pt x="1786" y="895"/>
                  </a:cubicBezTo>
                  <a:cubicBezTo>
                    <a:pt x="1786" y="402"/>
                    <a:pt x="1386" y="2"/>
                    <a:pt x="892"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8"/>
            <p:cNvSpPr/>
            <p:nvPr/>
          </p:nvSpPr>
          <p:spPr>
            <a:xfrm>
              <a:off x="795625" y="2948825"/>
              <a:ext cx="22375" cy="22375"/>
            </a:xfrm>
            <a:custGeom>
              <a:rect b="b" l="l" r="r" t="t"/>
              <a:pathLst>
                <a:path extrusionOk="0" h="895" w="895">
                  <a:moveTo>
                    <a:pt x="447" y="0"/>
                  </a:moveTo>
                  <a:cubicBezTo>
                    <a:pt x="201" y="0"/>
                    <a:pt x="1" y="200"/>
                    <a:pt x="1" y="448"/>
                  </a:cubicBezTo>
                  <a:cubicBezTo>
                    <a:pt x="1" y="694"/>
                    <a:pt x="201" y="894"/>
                    <a:pt x="447" y="894"/>
                  </a:cubicBezTo>
                  <a:cubicBezTo>
                    <a:pt x="695" y="894"/>
                    <a:pt x="895" y="694"/>
                    <a:pt x="895" y="448"/>
                  </a:cubicBezTo>
                  <a:cubicBezTo>
                    <a:pt x="895" y="199"/>
                    <a:pt x="695" y="0"/>
                    <a:pt x="4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8"/>
            <p:cNvSpPr/>
            <p:nvPr/>
          </p:nvSpPr>
          <p:spPr>
            <a:xfrm>
              <a:off x="893300" y="2882925"/>
              <a:ext cx="22375" cy="22400"/>
            </a:xfrm>
            <a:custGeom>
              <a:rect b="b" l="l" r="r" t="t"/>
              <a:pathLst>
                <a:path extrusionOk="0" h="896" w="895">
                  <a:moveTo>
                    <a:pt x="448" y="1"/>
                  </a:moveTo>
                  <a:cubicBezTo>
                    <a:pt x="201" y="1"/>
                    <a:pt x="1" y="203"/>
                    <a:pt x="1" y="449"/>
                  </a:cubicBezTo>
                  <a:cubicBezTo>
                    <a:pt x="1" y="695"/>
                    <a:pt x="201" y="895"/>
                    <a:pt x="448" y="895"/>
                  </a:cubicBezTo>
                  <a:cubicBezTo>
                    <a:pt x="694" y="895"/>
                    <a:pt x="895" y="695"/>
                    <a:pt x="895" y="449"/>
                  </a:cubicBezTo>
                  <a:cubicBezTo>
                    <a:pt x="895" y="203"/>
                    <a:pt x="696"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8"/>
            <p:cNvSpPr/>
            <p:nvPr/>
          </p:nvSpPr>
          <p:spPr>
            <a:xfrm>
              <a:off x="887275" y="2920350"/>
              <a:ext cx="34600" cy="34600"/>
            </a:xfrm>
            <a:custGeom>
              <a:rect b="b" l="l" r="r" t="t"/>
              <a:pathLst>
                <a:path extrusionOk="0" h="1384" w="1384">
                  <a:moveTo>
                    <a:pt x="691" y="0"/>
                  </a:moveTo>
                  <a:cubicBezTo>
                    <a:pt x="309" y="0"/>
                    <a:pt x="0" y="311"/>
                    <a:pt x="0" y="693"/>
                  </a:cubicBezTo>
                  <a:cubicBezTo>
                    <a:pt x="0" y="1075"/>
                    <a:pt x="309" y="1384"/>
                    <a:pt x="691" y="1384"/>
                  </a:cubicBezTo>
                  <a:cubicBezTo>
                    <a:pt x="1073" y="1384"/>
                    <a:pt x="1383" y="1075"/>
                    <a:pt x="1383" y="693"/>
                  </a:cubicBezTo>
                  <a:cubicBezTo>
                    <a:pt x="1383" y="311"/>
                    <a:pt x="1073" y="0"/>
                    <a:pt x="69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8"/>
            <p:cNvSpPr/>
            <p:nvPr/>
          </p:nvSpPr>
          <p:spPr>
            <a:xfrm>
              <a:off x="876025" y="2972250"/>
              <a:ext cx="22375" cy="22325"/>
            </a:xfrm>
            <a:custGeom>
              <a:rect b="b" l="l" r="r" t="t"/>
              <a:pathLst>
                <a:path extrusionOk="0" h="893" w="895">
                  <a:moveTo>
                    <a:pt x="447" y="0"/>
                  </a:moveTo>
                  <a:cubicBezTo>
                    <a:pt x="201" y="0"/>
                    <a:pt x="1" y="200"/>
                    <a:pt x="1" y="446"/>
                  </a:cubicBezTo>
                  <a:cubicBezTo>
                    <a:pt x="1" y="692"/>
                    <a:pt x="201" y="893"/>
                    <a:pt x="447" y="893"/>
                  </a:cubicBezTo>
                  <a:cubicBezTo>
                    <a:pt x="695" y="893"/>
                    <a:pt x="895" y="692"/>
                    <a:pt x="895" y="446"/>
                  </a:cubicBezTo>
                  <a:cubicBezTo>
                    <a:pt x="895" y="200"/>
                    <a:pt x="695" y="2"/>
                    <a:pt x="4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8"/>
            <p:cNvSpPr/>
            <p:nvPr/>
          </p:nvSpPr>
          <p:spPr>
            <a:xfrm>
              <a:off x="913450" y="2959925"/>
              <a:ext cx="44650" cy="44700"/>
            </a:xfrm>
            <a:custGeom>
              <a:rect b="b" l="l" r="r" t="t"/>
              <a:pathLst>
                <a:path extrusionOk="0" h="1788" w="1786">
                  <a:moveTo>
                    <a:pt x="891" y="1"/>
                  </a:moveTo>
                  <a:cubicBezTo>
                    <a:pt x="399" y="1"/>
                    <a:pt x="0" y="403"/>
                    <a:pt x="0" y="895"/>
                  </a:cubicBezTo>
                  <a:cubicBezTo>
                    <a:pt x="0" y="1389"/>
                    <a:pt x="399" y="1788"/>
                    <a:pt x="891" y="1788"/>
                  </a:cubicBezTo>
                  <a:cubicBezTo>
                    <a:pt x="1386" y="1788"/>
                    <a:pt x="1785" y="1389"/>
                    <a:pt x="1785" y="895"/>
                  </a:cubicBezTo>
                  <a:cubicBezTo>
                    <a:pt x="1785" y="403"/>
                    <a:pt x="1386" y="4"/>
                    <a:pt x="89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8"/>
            <p:cNvSpPr/>
            <p:nvPr/>
          </p:nvSpPr>
          <p:spPr>
            <a:xfrm>
              <a:off x="929600" y="2926450"/>
              <a:ext cx="22375" cy="22400"/>
            </a:xfrm>
            <a:custGeom>
              <a:rect b="b" l="l" r="r" t="t"/>
              <a:pathLst>
                <a:path extrusionOk="0" h="896" w="895">
                  <a:moveTo>
                    <a:pt x="448" y="1"/>
                  </a:moveTo>
                  <a:cubicBezTo>
                    <a:pt x="201" y="1"/>
                    <a:pt x="1" y="201"/>
                    <a:pt x="1" y="449"/>
                  </a:cubicBezTo>
                  <a:cubicBezTo>
                    <a:pt x="1" y="695"/>
                    <a:pt x="201" y="895"/>
                    <a:pt x="448" y="895"/>
                  </a:cubicBezTo>
                  <a:cubicBezTo>
                    <a:pt x="695" y="895"/>
                    <a:pt x="895" y="695"/>
                    <a:pt x="895" y="449"/>
                  </a:cubicBezTo>
                  <a:cubicBezTo>
                    <a:pt x="895" y="201"/>
                    <a:pt x="695"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8"/>
            <p:cNvSpPr/>
            <p:nvPr/>
          </p:nvSpPr>
          <p:spPr>
            <a:xfrm>
              <a:off x="811875" y="2982300"/>
              <a:ext cx="34600" cy="34600"/>
            </a:xfrm>
            <a:custGeom>
              <a:rect b="b" l="l" r="r" t="t"/>
              <a:pathLst>
                <a:path extrusionOk="0" h="1384" w="1384">
                  <a:moveTo>
                    <a:pt x="691" y="0"/>
                  </a:moveTo>
                  <a:cubicBezTo>
                    <a:pt x="309" y="0"/>
                    <a:pt x="0" y="310"/>
                    <a:pt x="0" y="692"/>
                  </a:cubicBezTo>
                  <a:cubicBezTo>
                    <a:pt x="0" y="1075"/>
                    <a:pt x="309" y="1383"/>
                    <a:pt x="691" y="1383"/>
                  </a:cubicBezTo>
                  <a:cubicBezTo>
                    <a:pt x="1073" y="1383"/>
                    <a:pt x="1384" y="1075"/>
                    <a:pt x="1384" y="692"/>
                  </a:cubicBezTo>
                  <a:cubicBezTo>
                    <a:pt x="1384" y="310"/>
                    <a:pt x="1075" y="0"/>
                    <a:pt x="69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8"/>
            <p:cNvSpPr/>
            <p:nvPr/>
          </p:nvSpPr>
          <p:spPr>
            <a:xfrm>
              <a:off x="851450" y="3011325"/>
              <a:ext cx="22375" cy="22375"/>
            </a:xfrm>
            <a:custGeom>
              <a:rect b="b" l="l" r="r" t="t"/>
              <a:pathLst>
                <a:path extrusionOk="0" h="895" w="895">
                  <a:moveTo>
                    <a:pt x="449" y="1"/>
                  </a:moveTo>
                  <a:cubicBezTo>
                    <a:pt x="201" y="1"/>
                    <a:pt x="1" y="202"/>
                    <a:pt x="1" y="449"/>
                  </a:cubicBezTo>
                  <a:cubicBezTo>
                    <a:pt x="1" y="695"/>
                    <a:pt x="201" y="895"/>
                    <a:pt x="449" y="895"/>
                  </a:cubicBezTo>
                  <a:cubicBezTo>
                    <a:pt x="695" y="895"/>
                    <a:pt x="895" y="695"/>
                    <a:pt x="895" y="449"/>
                  </a:cubicBezTo>
                  <a:cubicBezTo>
                    <a:pt x="895" y="202"/>
                    <a:pt x="695" y="1"/>
                    <a:pt x="449"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p:nvPr/>
          </p:nvSpPr>
          <p:spPr>
            <a:xfrm>
              <a:off x="887275" y="2999625"/>
              <a:ext cx="34600" cy="34625"/>
            </a:xfrm>
            <a:custGeom>
              <a:rect b="b" l="l" r="r" t="t"/>
              <a:pathLst>
                <a:path extrusionOk="0" h="1385" w="1384">
                  <a:moveTo>
                    <a:pt x="694" y="1"/>
                  </a:moveTo>
                  <a:cubicBezTo>
                    <a:pt x="693" y="1"/>
                    <a:pt x="692" y="1"/>
                    <a:pt x="691" y="1"/>
                  </a:cubicBezTo>
                  <a:cubicBezTo>
                    <a:pt x="309" y="1"/>
                    <a:pt x="0" y="311"/>
                    <a:pt x="0" y="693"/>
                  </a:cubicBezTo>
                  <a:cubicBezTo>
                    <a:pt x="0" y="1076"/>
                    <a:pt x="309" y="1384"/>
                    <a:pt x="691" y="1384"/>
                  </a:cubicBezTo>
                  <a:cubicBezTo>
                    <a:pt x="1073" y="1384"/>
                    <a:pt x="1383" y="1076"/>
                    <a:pt x="1383" y="693"/>
                  </a:cubicBezTo>
                  <a:cubicBezTo>
                    <a:pt x="1383" y="312"/>
                    <a:pt x="1075" y="1"/>
                    <a:pt x="694"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bg>
      <p:bgPr>
        <a:blipFill>
          <a:blip r:embed="rId2">
            <a:alphaModFix/>
          </a:blip>
          <a:stretch>
            <a:fillRect/>
          </a:stretch>
        </a:blipFill>
      </p:bgPr>
    </p:bg>
    <p:spTree>
      <p:nvGrpSpPr>
        <p:cNvPr id="1208" name="Shape 1208"/>
        <p:cNvGrpSpPr/>
        <p:nvPr/>
      </p:nvGrpSpPr>
      <p:grpSpPr>
        <a:xfrm>
          <a:off x="0" y="0"/>
          <a:ext cx="0" cy="0"/>
          <a:chOff x="0" y="0"/>
          <a:chExt cx="0" cy="0"/>
        </a:xfrm>
      </p:grpSpPr>
      <p:sp>
        <p:nvSpPr>
          <p:cNvPr id="1209" name="Google Shape;1209;p29"/>
          <p:cNvSpPr txBox="1"/>
          <p:nvPr>
            <p:ph idx="1" type="subTitle"/>
          </p:nvPr>
        </p:nvSpPr>
        <p:spPr>
          <a:xfrm>
            <a:off x="1977175" y="2309175"/>
            <a:ext cx="2286000" cy="65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10" name="Google Shape;1210;p29"/>
          <p:cNvSpPr txBox="1"/>
          <p:nvPr>
            <p:ph type="title"/>
          </p:nvPr>
        </p:nvSpPr>
        <p:spPr>
          <a:xfrm>
            <a:off x="1977175" y="1989125"/>
            <a:ext cx="22860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11" name="Google Shape;1211;p29"/>
          <p:cNvSpPr txBox="1"/>
          <p:nvPr>
            <p:ph idx="2" type="subTitle"/>
          </p:nvPr>
        </p:nvSpPr>
        <p:spPr>
          <a:xfrm>
            <a:off x="5744375" y="2309175"/>
            <a:ext cx="2286000" cy="65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12" name="Google Shape;1212;p29"/>
          <p:cNvSpPr txBox="1"/>
          <p:nvPr>
            <p:ph idx="3" type="title"/>
          </p:nvPr>
        </p:nvSpPr>
        <p:spPr>
          <a:xfrm>
            <a:off x="5744375" y="1989125"/>
            <a:ext cx="22860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13" name="Google Shape;1213;p29"/>
          <p:cNvSpPr txBox="1"/>
          <p:nvPr>
            <p:ph idx="4" type="subTitle"/>
          </p:nvPr>
        </p:nvSpPr>
        <p:spPr>
          <a:xfrm>
            <a:off x="5744375" y="3578050"/>
            <a:ext cx="2286000" cy="65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14" name="Google Shape;1214;p29"/>
          <p:cNvSpPr txBox="1"/>
          <p:nvPr>
            <p:ph idx="5" type="title"/>
          </p:nvPr>
        </p:nvSpPr>
        <p:spPr>
          <a:xfrm>
            <a:off x="5744375" y="3258000"/>
            <a:ext cx="22860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15" name="Google Shape;1215;p29"/>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6" name="Google Shape;1216;p29"/>
          <p:cNvSpPr txBox="1"/>
          <p:nvPr>
            <p:ph idx="7" type="subTitle"/>
          </p:nvPr>
        </p:nvSpPr>
        <p:spPr>
          <a:xfrm>
            <a:off x="1977175" y="3578050"/>
            <a:ext cx="2286000" cy="65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17" name="Google Shape;1217;p29"/>
          <p:cNvSpPr txBox="1"/>
          <p:nvPr>
            <p:ph idx="8" type="title"/>
          </p:nvPr>
        </p:nvSpPr>
        <p:spPr>
          <a:xfrm>
            <a:off x="1977175" y="3258000"/>
            <a:ext cx="22860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grpSp>
        <p:nvGrpSpPr>
          <p:cNvPr id="1218" name="Google Shape;1218;p29"/>
          <p:cNvGrpSpPr/>
          <p:nvPr/>
        </p:nvGrpSpPr>
        <p:grpSpPr>
          <a:xfrm>
            <a:off x="-4" y="4569694"/>
            <a:ext cx="668240" cy="569227"/>
            <a:chOff x="2048125" y="3456125"/>
            <a:chExt cx="1189675" cy="1013400"/>
          </a:xfrm>
        </p:grpSpPr>
        <p:sp>
          <p:nvSpPr>
            <p:cNvPr id="1219" name="Google Shape;1219;p29"/>
            <p:cNvSpPr/>
            <p:nvPr/>
          </p:nvSpPr>
          <p:spPr>
            <a:xfrm>
              <a:off x="2763575" y="3456125"/>
              <a:ext cx="223775" cy="455250"/>
            </a:xfrm>
            <a:custGeom>
              <a:rect b="b" l="l" r="r" t="t"/>
              <a:pathLst>
                <a:path extrusionOk="0" h="18210" w="8951">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a:off x="2805600" y="3859725"/>
              <a:ext cx="432200" cy="245025"/>
            </a:xfrm>
            <a:custGeom>
              <a:rect b="b" l="l" r="r" t="t"/>
              <a:pathLst>
                <a:path extrusionOk="0" h="9801" w="17288">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a:off x="2557400" y="3662925"/>
              <a:ext cx="166675" cy="355825"/>
            </a:xfrm>
            <a:custGeom>
              <a:rect b="b" l="l" r="r" t="t"/>
              <a:pathLst>
                <a:path extrusionOk="0" h="14233" w="6667">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a:off x="2438225" y="3867275"/>
              <a:ext cx="151800" cy="330900"/>
            </a:xfrm>
            <a:custGeom>
              <a:rect b="b" l="l" r="r" t="t"/>
              <a:pathLst>
                <a:path extrusionOk="0" h="13236" w="6072">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9"/>
            <p:cNvSpPr/>
            <p:nvPr/>
          </p:nvSpPr>
          <p:spPr>
            <a:xfrm>
              <a:off x="2601000" y="4185575"/>
              <a:ext cx="349250" cy="171175"/>
            </a:xfrm>
            <a:custGeom>
              <a:rect b="b" l="l" r="r" t="t"/>
              <a:pathLst>
                <a:path extrusionOk="0" h="6847" w="1397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9"/>
            <p:cNvSpPr/>
            <p:nvPr/>
          </p:nvSpPr>
          <p:spPr>
            <a:xfrm>
              <a:off x="2199750" y="4025400"/>
              <a:ext cx="176125" cy="345550"/>
            </a:xfrm>
            <a:custGeom>
              <a:rect b="b" l="l" r="r" t="t"/>
              <a:pathLst>
                <a:path extrusionOk="0" h="13822" w="7045">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a:off x="2048125" y="3612275"/>
              <a:ext cx="948325" cy="857250"/>
            </a:xfrm>
            <a:custGeom>
              <a:rect b="b" l="l" r="r" t="t"/>
              <a:pathLst>
                <a:path extrusionOk="0" h="34290" w="37933">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29"/>
          <p:cNvGrpSpPr/>
          <p:nvPr/>
        </p:nvGrpSpPr>
        <p:grpSpPr>
          <a:xfrm>
            <a:off x="280075" y="4201500"/>
            <a:ext cx="801075" cy="942000"/>
            <a:chOff x="1501050" y="2425275"/>
            <a:chExt cx="801075" cy="942000"/>
          </a:xfrm>
        </p:grpSpPr>
        <p:sp>
          <p:nvSpPr>
            <p:cNvPr id="1227" name="Google Shape;1227;p29"/>
            <p:cNvSpPr/>
            <p:nvPr/>
          </p:nvSpPr>
          <p:spPr>
            <a:xfrm>
              <a:off x="1501050" y="2677825"/>
              <a:ext cx="360150" cy="689450"/>
            </a:xfrm>
            <a:custGeom>
              <a:rect b="b" l="l" r="r" t="t"/>
              <a:pathLst>
                <a:path extrusionOk="0" h="27578" w="14406">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9"/>
            <p:cNvSpPr/>
            <p:nvPr/>
          </p:nvSpPr>
          <p:spPr>
            <a:xfrm>
              <a:off x="1599050" y="2425275"/>
              <a:ext cx="378850" cy="261350"/>
            </a:xfrm>
            <a:custGeom>
              <a:rect b="b" l="l" r="r" t="t"/>
              <a:pathLst>
                <a:path extrusionOk="0" h="10454" w="15154">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a:off x="1738950" y="2643625"/>
              <a:ext cx="153500" cy="77275"/>
            </a:xfrm>
            <a:custGeom>
              <a:rect b="b" l="l" r="r" t="t"/>
              <a:pathLst>
                <a:path extrusionOk="0" h="3091" w="614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a:off x="2019800" y="2643200"/>
              <a:ext cx="282325" cy="323925"/>
            </a:xfrm>
            <a:custGeom>
              <a:rect b="b" l="l" r="r" t="t"/>
              <a:pathLst>
                <a:path extrusionOk="0" h="12957" w="11293">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9"/>
            <p:cNvSpPr/>
            <p:nvPr/>
          </p:nvSpPr>
          <p:spPr>
            <a:xfrm>
              <a:off x="1984150" y="2780825"/>
              <a:ext cx="117750" cy="147525"/>
            </a:xfrm>
            <a:custGeom>
              <a:rect b="b" l="l" r="r" t="t"/>
              <a:pathLst>
                <a:path extrusionOk="0" h="5901" w="471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9"/>
            <p:cNvSpPr/>
            <p:nvPr/>
          </p:nvSpPr>
          <p:spPr>
            <a:xfrm>
              <a:off x="1518400" y="2848950"/>
              <a:ext cx="533375" cy="505875"/>
            </a:xfrm>
            <a:custGeom>
              <a:rect b="b" l="l" r="r" t="t"/>
              <a:pathLst>
                <a:path extrusionOk="0" h="20235" w="21335">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29"/>
          <p:cNvGrpSpPr/>
          <p:nvPr/>
        </p:nvGrpSpPr>
        <p:grpSpPr>
          <a:xfrm rot="-1923566">
            <a:off x="8259580" y="4222595"/>
            <a:ext cx="590826" cy="911177"/>
            <a:chOff x="428750" y="3502325"/>
            <a:chExt cx="590825" cy="911175"/>
          </a:xfrm>
        </p:grpSpPr>
        <p:sp>
          <p:nvSpPr>
            <p:cNvPr id="1234" name="Google Shape;1234;p29"/>
            <p:cNvSpPr/>
            <p:nvPr/>
          </p:nvSpPr>
          <p:spPr>
            <a:xfrm>
              <a:off x="428750" y="3502325"/>
              <a:ext cx="590825" cy="849325"/>
            </a:xfrm>
            <a:custGeom>
              <a:rect b="b" l="l" r="r" t="t"/>
              <a:pathLst>
                <a:path extrusionOk="0" h="33973" w="23633">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a:off x="551275" y="3538250"/>
              <a:ext cx="336000" cy="875250"/>
            </a:xfrm>
            <a:custGeom>
              <a:rect b="b" l="l" r="r" t="t"/>
              <a:pathLst>
                <a:path extrusionOk="0" h="35010" w="1344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29"/>
          <p:cNvGrpSpPr/>
          <p:nvPr/>
        </p:nvGrpSpPr>
        <p:grpSpPr>
          <a:xfrm rot="537994">
            <a:off x="7760482" y="365785"/>
            <a:ext cx="895534" cy="804784"/>
            <a:chOff x="5464800" y="2203325"/>
            <a:chExt cx="1402775" cy="1215925"/>
          </a:xfrm>
        </p:grpSpPr>
        <p:sp>
          <p:nvSpPr>
            <p:cNvPr id="1237" name="Google Shape;1237;p29"/>
            <p:cNvSpPr/>
            <p:nvPr/>
          </p:nvSpPr>
          <p:spPr>
            <a:xfrm>
              <a:off x="5506525" y="2203325"/>
              <a:ext cx="668575" cy="162225"/>
            </a:xfrm>
            <a:custGeom>
              <a:rect b="b" l="l" r="r" t="t"/>
              <a:pathLst>
                <a:path extrusionOk="0" h="6489" w="26743">
                  <a:moveTo>
                    <a:pt x="11911" y="1"/>
                  </a:moveTo>
                  <a:cubicBezTo>
                    <a:pt x="5746" y="1"/>
                    <a:pt x="0" y="912"/>
                    <a:pt x="0" y="912"/>
                  </a:cubicBezTo>
                  <a:lnTo>
                    <a:pt x="21377" y="6488"/>
                  </a:lnTo>
                  <a:lnTo>
                    <a:pt x="26742" y="6488"/>
                  </a:lnTo>
                  <a:cubicBezTo>
                    <a:pt x="26742" y="1222"/>
                    <a:pt x="19046" y="1"/>
                    <a:pt x="119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a:off x="6175075" y="2203325"/>
              <a:ext cx="668525" cy="162225"/>
            </a:xfrm>
            <a:custGeom>
              <a:rect b="b" l="l" r="r" t="t"/>
              <a:pathLst>
                <a:path extrusionOk="0" h="6489" w="26741">
                  <a:moveTo>
                    <a:pt x="14831" y="1"/>
                  </a:moveTo>
                  <a:cubicBezTo>
                    <a:pt x="7696" y="1"/>
                    <a:pt x="0" y="1222"/>
                    <a:pt x="0" y="6488"/>
                  </a:cubicBezTo>
                  <a:lnTo>
                    <a:pt x="5365" y="6488"/>
                  </a:lnTo>
                  <a:lnTo>
                    <a:pt x="26740" y="912"/>
                  </a:lnTo>
                  <a:cubicBezTo>
                    <a:pt x="26740" y="912"/>
                    <a:pt x="20995" y="1"/>
                    <a:pt x="14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a:off x="6040950" y="2365525"/>
              <a:ext cx="250500" cy="1053725"/>
            </a:xfrm>
            <a:custGeom>
              <a:rect b="b" l="l" r="r" t="t"/>
              <a:pathLst>
                <a:path extrusionOk="0" h="42149" w="10020">
                  <a:moveTo>
                    <a:pt x="0" y="0"/>
                  </a:moveTo>
                  <a:lnTo>
                    <a:pt x="0" y="40679"/>
                  </a:lnTo>
                  <a:cubicBezTo>
                    <a:pt x="1837" y="41781"/>
                    <a:pt x="3563" y="42148"/>
                    <a:pt x="5047" y="42148"/>
                  </a:cubicBezTo>
                  <a:cubicBezTo>
                    <a:pt x="8016" y="42148"/>
                    <a:pt x="10020" y="40679"/>
                    <a:pt x="10020" y="40679"/>
                  </a:cubicBezTo>
                  <a:lnTo>
                    <a:pt x="10020" y="0"/>
                  </a:lnTo>
                  <a:cubicBezTo>
                    <a:pt x="8283" y="635"/>
                    <a:pt x="6591" y="847"/>
                    <a:pt x="5106" y="847"/>
                  </a:cubicBezTo>
                  <a:cubicBezTo>
                    <a:pt x="2138" y="847"/>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a:off x="6040950" y="2365525"/>
              <a:ext cx="250500" cy="21175"/>
            </a:xfrm>
            <a:custGeom>
              <a:rect b="b" l="l" r="r" t="t"/>
              <a:pathLst>
                <a:path extrusionOk="0" h="847" w="10020">
                  <a:moveTo>
                    <a:pt x="0" y="0"/>
                  </a:moveTo>
                  <a:cubicBezTo>
                    <a:pt x="0" y="0"/>
                    <a:pt x="2138" y="847"/>
                    <a:pt x="5106" y="847"/>
                  </a:cubicBezTo>
                  <a:cubicBezTo>
                    <a:pt x="6591" y="847"/>
                    <a:pt x="8283" y="635"/>
                    <a:pt x="100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a:off x="6040950" y="2408125"/>
              <a:ext cx="250500" cy="163950"/>
            </a:xfrm>
            <a:custGeom>
              <a:rect b="b" l="l" r="r" t="t"/>
              <a:pathLst>
                <a:path extrusionOk="0" h="6558" w="10020">
                  <a:moveTo>
                    <a:pt x="0" y="1"/>
                  </a:moveTo>
                  <a:lnTo>
                    <a:pt x="0" y="5006"/>
                  </a:lnTo>
                  <a:cubicBezTo>
                    <a:pt x="1893" y="6169"/>
                    <a:pt x="3638" y="6557"/>
                    <a:pt x="5122" y="6557"/>
                  </a:cubicBezTo>
                  <a:cubicBezTo>
                    <a:pt x="8091" y="6557"/>
                    <a:pt x="10020" y="5006"/>
                    <a:pt x="10020" y="5006"/>
                  </a:cubicBezTo>
                  <a:lnTo>
                    <a:pt x="10020" y="1"/>
                  </a:lnTo>
                  <a:cubicBezTo>
                    <a:pt x="8357" y="784"/>
                    <a:pt x="6689" y="1046"/>
                    <a:pt x="5205" y="1046"/>
                  </a:cubicBezTo>
                  <a:cubicBezTo>
                    <a:pt x="2236" y="1046"/>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a:off x="6040950" y="3200675"/>
              <a:ext cx="250500" cy="163925"/>
            </a:xfrm>
            <a:custGeom>
              <a:rect b="b" l="l" r="r" t="t"/>
              <a:pathLst>
                <a:path extrusionOk="0" h="6557" w="10020">
                  <a:moveTo>
                    <a:pt x="0" y="1"/>
                  </a:moveTo>
                  <a:lnTo>
                    <a:pt x="0" y="5006"/>
                  </a:lnTo>
                  <a:cubicBezTo>
                    <a:pt x="1893" y="6169"/>
                    <a:pt x="3638" y="6557"/>
                    <a:pt x="5122" y="6557"/>
                  </a:cubicBezTo>
                  <a:cubicBezTo>
                    <a:pt x="8091" y="6557"/>
                    <a:pt x="10020" y="5006"/>
                    <a:pt x="10020" y="5006"/>
                  </a:cubicBezTo>
                  <a:lnTo>
                    <a:pt x="10020" y="1"/>
                  </a:lnTo>
                  <a:cubicBezTo>
                    <a:pt x="8357" y="784"/>
                    <a:pt x="6689" y="1045"/>
                    <a:pt x="5205" y="1045"/>
                  </a:cubicBezTo>
                  <a:cubicBezTo>
                    <a:pt x="2236" y="1045"/>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a:off x="5464800" y="2215250"/>
              <a:ext cx="576175" cy="1167250"/>
            </a:xfrm>
            <a:custGeom>
              <a:rect b="b" l="l" r="r" t="t"/>
              <a:pathLst>
                <a:path extrusionOk="0" h="46690" w="23047">
                  <a:moveTo>
                    <a:pt x="0" y="0"/>
                  </a:moveTo>
                  <a:lnTo>
                    <a:pt x="0" y="37273"/>
                  </a:lnTo>
                  <a:lnTo>
                    <a:pt x="23046" y="46690"/>
                  </a:lnTo>
                  <a:lnTo>
                    <a:pt x="23046" y="601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a:off x="5483425" y="2257175"/>
              <a:ext cx="538875" cy="1084575"/>
            </a:xfrm>
            <a:custGeom>
              <a:rect b="b" l="l" r="r" t="t"/>
              <a:pathLst>
                <a:path extrusionOk="0" h="43383" w="21555">
                  <a:moveTo>
                    <a:pt x="456" y="588"/>
                  </a:moveTo>
                  <a:lnTo>
                    <a:pt x="21101" y="5973"/>
                  </a:lnTo>
                  <a:lnTo>
                    <a:pt x="21101" y="42704"/>
                  </a:lnTo>
                  <a:lnTo>
                    <a:pt x="456" y="34267"/>
                  </a:lnTo>
                  <a:lnTo>
                    <a:pt x="456" y="588"/>
                  </a:lnTo>
                  <a:close/>
                  <a:moveTo>
                    <a:pt x="1" y="1"/>
                  </a:moveTo>
                  <a:lnTo>
                    <a:pt x="1" y="34574"/>
                  </a:lnTo>
                  <a:lnTo>
                    <a:pt x="21554" y="43383"/>
                  </a:lnTo>
                  <a:lnTo>
                    <a:pt x="21554" y="5621"/>
                  </a:lnTo>
                  <a:lnTo>
                    <a:pt x="286" y="7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a:off x="6291425" y="2215250"/>
              <a:ext cx="576150" cy="1167250"/>
            </a:xfrm>
            <a:custGeom>
              <a:rect b="b" l="l" r="r" t="t"/>
              <a:pathLst>
                <a:path extrusionOk="0" h="46690" w="23046">
                  <a:moveTo>
                    <a:pt x="23045" y="0"/>
                  </a:moveTo>
                  <a:lnTo>
                    <a:pt x="1" y="6011"/>
                  </a:lnTo>
                  <a:lnTo>
                    <a:pt x="1" y="46690"/>
                  </a:lnTo>
                  <a:lnTo>
                    <a:pt x="23045" y="37273"/>
                  </a:lnTo>
                  <a:lnTo>
                    <a:pt x="230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a:off x="6310075" y="2257225"/>
              <a:ext cx="538850" cy="1084575"/>
            </a:xfrm>
            <a:custGeom>
              <a:rect b="b" l="l" r="r" t="t"/>
              <a:pathLst>
                <a:path extrusionOk="0" h="43383" w="21554">
                  <a:moveTo>
                    <a:pt x="21099" y="588"/>
                  </a:moveTo>
                  <a:lnTo>
                    <a:pt x="21099" y="34265"/>
                  </a:lnTo>
                  <a:lnTo>
                    <a:pt x="454" y="42702"/>
                  </a:lnTo>
                  <a:lnTo>
                    <a:pt x="454" y="5975"/>
                  </a:lnTo>
                  <a:lnTo>
                    <a:pt x="21099" y="588"/>
                  </a:lnTo>
                  <a:close/>
                  <a:moveTo>
                    <a:pt x="21554" y="0"/>
                  </a:moveTo>
                  <a:lnTo>
                    <a:pt x="21272" y="74"/>
                  </a:lnTo>
                  <a:lnTo>
                    <a:pt x="0" y="5622"/>
                  </a:lnTo>
                  <a:lnTo>
                    <a:pt x="0" y="43382"/>
                  </a:lnTo>
                  <a:lnTo>
                    <a:pt x="21554" y="34574"/>
                  </a:lnTo>
                  <a:lnTo>
                    <a:pt x="215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2_1">
    <p:bg>
      <p:bgPr>
        <a:blipFill>
          <a:blip r:embed="rId2">
            <a:alphaModFix/>
          </a:blip>
          <a:stretch>
            <a:fillRect/>
          </a:stretch>
        </a:blipFill>
      </p:bgPr>
    </p:bg>
    <p:spTree>
      <p:nvGrpSpPr>
        <p:cNvPr id="1247" name="Shape 1247"/>
        <p:cNvGrpSpPr/>
        <p:nvPr/>
      </p:nvGrpSpPr>
      <p:grpSpPr>
        <a:xfrm>
          <a:off x="0" y="0"/>
          <a:ext cx="0" cy="0"/>
          <a:chOff x="0" y="0"/>
          <a:chExt cx="0" cy="0"/>
        </a:xfrm>
      </p:grpSpPr>
      <p:sp>
        <p:nvSpPr>
          <p:cNvPr id="1248" name="Google Shape;1248;p30"/>
          <p:cNvSpPr txBox="1"/>
          <p:nvPr>
            <p:ph idx="1" type="subTitle"/>
          </p:nvPr>
        </p:nvSpPr>
        <p:spPr>
          <a:xfrm>
            <a:off x="713225" y="21833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49" name="Google Shape;1249;p30"/>
          <p:cNvSpPr txBox="1"/>
          <p:nvPr>
            <p:ph type="title"/>
          </p:nvPr>
        </p:nvSpPr>
        <p:spPr>
          <a:xfrm>
            <a:off x="713225" y="18632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0" name="Google Shape;1250;p30"/>
          <p:cNvSpPr txBox="1"/>
          <p:nvPr>
            <p:ph idx="2" type="subTitle"/>
          </p:nvPr>
        </p:nvSpPr>
        <p:spPr>
          <a:xfrm>
            <a:off x="3428975" y="21833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51" name="Google Shape;1251;p30"/>
          <p:cNvSpPr txBox="1"/>
          <p:nvPr>
            <p:ph idx="3" type="title"/>
          </p:nvPr>
        </p:nvSpPr>
        <p:spPr>
          <a:xfrm>
            <a:off x="3428975" y="18632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2" name="Google Shape;1252;p30"/>
          <p:cNvSpPr txBox="1"/>
          <p:nvPr>
            <p:ph idx="4" type="subTitle"/>
          </p:nvPr>
        </p:nvSpPr>
        <p:spPr>
          <a:xfrm>
            <a:off x="6144725" y="21833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53" name="Google Shape;1253;p30"/>
          <p:cNvSpPr txBox="1"/>
          <p:nvPr>
            <p:ph idx="5" type="title"/>
          </p:nvPr>
        </p:nvSpPr>
        <p:spPr>
          <a:xfrm>
            <a:off x="6144725" y="18632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4" name="Google Shape;1254;p30"/>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5" name="Google Shape;1255;p30"/>
          <p:cNvSpPr txBox="1"/>
          <p:nvPr>
            <p:ph idx="7" type="subTitle"/>
          </p:nvPr>
        </p:nvSpPr>
        <p:spPr>
          <a:xfrm>
            <a:off x="4653550" y="39304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56" name="Google Shape;1256;p30"/>
          <p:cNvSpPr txBox="1"/>
          <p:nvPr>
            <p:ph idx="8" type="title"/>
          </p:nvPr>
        </p:nvSpPr>
        <p:spPr>
          <a:xfrm>
            <a:off x="4653550" y="36103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7" name="Google Shape;1257;p30"/>
          <p:cNvSpPr txBox="1"/>
          <p:nvPr>
            <p:ph idx="9" type="subTitle"/>
          </p:nvPr>
        </p:nvSpPr>
        <p:spPr>
          <a:xfrm>
            <a:off x="2204450" y="39304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58" name="Google Shape;1258;p30"/>
          <p:cNvSpPr txBox="1"/>
          <p:nvPr>
            <p:ph idx="13" type="title"/>
          </p:nvPr>
        </p:nvSpPr>
        <p:spPr>
          <a:xfrm>
            <a:off x="2204450" y="36103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9" name="Google Shape;1259;p30"/>
          <p:cNvSpPr/>
          <p:nvPr/>
        </p:nvSpPr>
        <p:spPr>
          <a:xfrm>
            <a:off x="7166078" y="3274225"/>
            <a:ext cx="1977923" cy="1864701"/>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0" name="Google Shape;1260;p30"/>
          <p:cNvGrpSpPr/>
          <p:nvPr/>
        </p:nvGrpSpPr>
        <p:grpSpPr>
          <a:xfrm>
            <a:off x="8055882" y="4168762"/>
            <a:ext cx="749796" cy="778870"/>
            <a:chOff x="3711200" y="2796675"/>
            <a:chExt cx="1162475" cy="1207550"/>
          </a:xfrm>
        </p:grpSpPr>
        <p:sp>
          <p:nvSpPr>
            <p:cNvPr id="1261" name="Google Shape;1261;p30"/>
            <p:cNvSpPr/>
            <p:nvPr/>
          </p:nvSpPr>
          <p:spPr>
            <a:xfrm>
              <a:off x="4093475" y="3328425"/>
              <a:ext cx="293325" cy="675800"/>
            </a:xfrm>
            <a:custGeom>
              <a:rect b="b" l="l" r="r" t="t"/>
              <a:pathLst>
                <a:path extrusionOk="0" h="27032" w="11733">
                  <a:moveTo>
                    <a:pt x="6475" y="0"/>
                  </a:moveTo>
                  <a:cubicBezTo>
                    <a:pt x="6475" y="0"/>
                    <a:pt x="6343" y="99"/>
                    <a:pt x="6129" y="289"/>
                  </a:cubicBezTo>
                  <a:cubicBezTo>
                    <a:pt x="5911" y="477"/>
                    <a:pt x="5607" y="755"/>
                    <a:pt x="5267" y="1110"/>
                  </a:cubicBezTo>
                  <a:cubicBezTo>
                    <a:pt x="4575" y="1821"/>
                    <a:pt x="3725" y="2842"/>
                    <a:pt x="2944" y="4075"/>
                  </a:cubicBezTo>
                  <a:cubicBezTo>
                    <a:pt x="2164" y="5310"/>
                    <a:pt x="1463" y="6759"/>
                    <a:pt x="962" y="8324"/>
                  </a:cubicBezTo>
                  <a:cubicBezTo>
                    <a:pt x="456" y="9889"/>
                    <a:pt x="159" y="11569"/>
                    <a:pt x="80" y="13258"/>
                  </a:cubicBezTo>
                  <a:cubicBezTo>
                    <a:pt x="0" y="14947"/>
                    <a:pt x="144" y="16645"/>
                    <a:pt x="503" y="18249"/>
                  </a:cubicBezTo>
                  <a:cubicBezTo>
                    <a:pt x="859" y="19851"/>
                    <a:pt x="1426" y="21359"/>
                    <a:pt x="2096" y="22658"/>
                  </a:cubicBezTo>
                  <a:cubicBezTo>
                    <a:pt x="2764" y="23958"/>
                    <a:pt x="3526" y="25050"/>
                    <a:pt x="4155" y="25818"/>
                  </a:cubicBezTo>
                  <a:cubicBezTo>
                    <a:pt x="4465" y="26201"/>
                    <a:pt x="4743" y="26506"/>
                    <a:pt x="4943" y="26712"/>
                  </a:cubicBezTo>
                  <a:cubicBezTo>
                    <a:pt x="5145" y="26920"/>
                    <a:pt x="5267" y="27031"/>
                    <a:pt x="5267" y="27031"/>
                  </a:cubicBezTo>
                  <a:cubicBezTo>
                    <a:pt x="5267" y="27031"/>
                    <a:pt x="5399" y="26932"/>
                    <a:pt x="5616" y="26742"/>
                  </a:cubicBezTo>
                  <a:cubicBezTo>
                    <a:pt x="5834" y="26553"/>
                    <a:pt x="6140" y="26276"/>
                    <a:pt x="6482" y="25922"/>
                  </a:cubicBezTo>
                  <a:cubicBezTo>
                    <a:pt x="7178" y="25212"/>
                    <a:pt x="8034" y="24191"/>
                    <a:pt x="8815" y="22958"/>
                  </a:cubicBezTo>
                  <a:cubicBezTo>
                    <a:pt x="9596" y="21723"/>
                    <a:pt x="10298" y="20274"/>
                    <a:pt x="10794" y="18709"/>
                  </a:cubicBezTo>
                  <a:cubicBezTo>
                    <a:pt x="11297" y="17144"/>
                    <a:pt x="11592" y="15464"/>
                    <a:pt x="11664" y="13775"/>
                  </a:cubicBezTo>
                  <a:cubicBezTo>
                    <a:pt x="11733" y="12086"/>
                    <a:pt x="11588" y="10386"/>
                    <a:pt x="11224" y="8783"/>
                  </a:cubicBezTo>
                  <a:cubicBezTo>
                    <a:pt x="10865" y="7179"/>
                    <a:pt x="10298" y="5672"/>
                    <a:pt x="9631" y="4373"/>
                  </a:cubicBezTo>
                  <a:cubicBezTo>
                    <a:pt x="8962" y="3074"/>
                    <a:pt x="8207" y="1981"/>
                    <a:pt x="7580" y="1214"/>
                  </a:cubicBezTo>
                  <a:cubicBezTo>
                    <a:pt x="7273" y="829"/>
                    <a:pt x="6995" y="526"/>
                    <a:pt x="6796" y="320"/>
                  </a:cubicBezTo>
                  <a:cubicBezTo>
                    <a:pt x="6594" y="110"/>
                    <a:pt x="6475" y="0"/>
                    <a:pt x="6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4140150" y="3359700"/>
              <a:ext cx="200850" cy="607675"/>
            </a:xfrm>
            <a:custGeom>
              <a:rect b="b" l="l" r="r" t="t"/>
              <a:pathLst>
                <a:path extrusionOk="0" h="24307" w="8034">
                  <a:moveTo>
                    <a:pt x="4539" y="0"/>
                  </a:moveTo>
                  <a:cubicBezTo>
                    <a:pt x="4438" y="0"/>
                    <a:pt x="4338" y="63"/>
                    <a:pt x="4333" y="194"/>
                  </a:cubicBezTo>
                  <a:cubicBezTo>
                    <a:pt x="4278" y="1418"/>
                    <a:pt x="4223" y="2642"/>
                    <a:pt x="4168" y="3868"/>
                  </a:cubicBezTo>
                  <a:cubicBezTo>
                    <a:pt x="3552" y="5847"/>
                    <a:pt x="2437" y="8516"/>
                    <a:pt x="401" y="9471"/>
                  </a:cubicBezTo>
                  <a:cubicBezTo>
                    <a:pt x="190" y="9571"/>
                    <a:pt x="309" y="9863"/>
                    <a:pt x="504" y="9863"/>
                  </a:cubicBezTo>
                  <a:cubicBezTo>
                    <a:pt x="534" y="9863"/>
                    <a:pt x="565" y="9856"/>
                    <a:pt x="597" y="9841"/>
                  </a:cubicBezTo>
                  <a:cubicBezTo>
                    <a:pt x="2301" y="9042"/>
                    <a:pt x="3399" y="7125"/>
                    <a:pt x="4103" y="5323"/>
                  </a:cubicBezTo>
                  <a:lnTo>
                    <a:pt x="4103" y="5323"/>
                  </a:lnTo>
                  <a:lnTo>
                    <a:pt x="3993" y="7743"/>
                  </a:lnTo>
                  <a:cubicBezTo>
                    <a:pt x="3419" y="10032"/>
                    <a:pt x="2304" y="12836"/>
                    <a:pt x="192" y="14167"/>
                  </a:cubicBezTo>
                  <a:cubicBezTo>
                    <a:pt x="0" y="14288"/>
                    <a:pt x="106" y="14571"/>
                    <a:pt x="282" y="14571"/>
                  </a:cubicBezTo>
                  <a:cubicBezTo>
                    <a:pt x="315" y="14571"/>
                    <a:pt x="350" y="14561"/>
                    <a:pt x="386" y="14538"/>
                  </a:cubicBezTo>
                  <a:cubicBezTo>
                    <a:pt x="2124" y="13441"/>
                    <a:pt x="3228" y="11443"/>
                    <a:pt x="3915" y="9465"/>
                  </a:cubicBezTo>
                  <a:lnTo>
                    <a:pt x="3915" y="9465"/>
                  </a:lnTo>
                  <a:cubicBezTo>
                    <a:pt x="3854" y="10846"/>
                    <a:pt x="3792" y="12224"/>
                    <a:pt x="3730" y="13604"/>
                  </a:cubicBezTo>
                  <a:cubicBezTo>
                    <a:pt x="3344" y="15303"/>
                    <a:pt x="2670" y="18191"/>
                    <a:pt x="912" y="19072"/>
                  </a:cubicBezTo>
                  <a:cubicBezTo>
                    <a:pt x="705" y="19176"/>
                    <a:pt x="821" y="19468"/>
                    <a:pt x="1011" y="19468"/>
                  </a:cubicBezTo>
                  <a:cubicBezTo>
                    <a:pt x="1042" y="19468"/>
                    <a:pt x="1074" y="19460"/>
                    <a:pt x="1108" y="19443"/>
                  </a:cubicBezTo>
                  <a:cubicBezTo>
                    <a:pt x="2404" y="18794"/>
                    <a:pt x="3160" y="17151"/>
                    <a:pt x="3640" y="15607"/>
                  </a:cubicBezTo>
                  <a:lnTo>
                    <a:pt x="3640" y="15607"/>
                  </a:lnTo>
                  <a:cubicBezTo>
                    <a:pt x="3515" y="18436"/>
                    <a:pt x="3387" y="21265"/>
                    <a:pt x="3260" y="24094"/>
                  </a:cubicBezTo>
                  <a:cubicBezTo>
                    <a:pt x="3254" y="24235"/>
                    <a:pt x="3364" y="24307"/>
                    <a:pt x="3472" y="24307"/>
                  </a:cubicBezTo>
                  <a:cubicBezTo>
                    <a:pt x="3573" y="24307"/>
                    <a:pt x="3673" y="24244"/>
                    <a:pt x="3678" y="24114"/>
                  </a:cubicBezTo>
                  <a:cubicBezTo>
                    <a:pt x="3805" y="21284"/>
                    <a:pt x="3931" y="18454"/>
                    <a:pt x="4059" y="15627"/>
                  </a:cubicBezTo>
                  <a:cubicBezTo>
                    <a:pt x="4397" y="17207"/>
                    <a:pt x="5005" y="18911"/>
                    <a:pt x="6239" y="19674"/>
                  </a:cubicBezTo>
                  <a:cubicBezTo>
                    <a:pt x="6276" y="19698"/>
                    <a:pt x="6314" y="19708"/>
                    <a:pt x="6349" y="19708"/>
                  </a:cubicBezTo>
                  <a:cubicBezTo>
                    <a:pt x="6530" y="19708"/>
                    <a:pt x="6658" y="19440"/>
                    <a:pt x="6466" y="19323"/>
                  </a:cubicBezTo>
                  <a:cubicBezTo>
                    <a:pt x="4794" y="18291"/>
                    <a:pt x="4382" y="15355"/>
                    <a:pt x="4149" y="13627"/>
                  </a:cubicBezTo>
                  <a:cubicBezTo>
                    <a:pt x="4210" y="12247"/>
                    <a:pt x="4272" y="10868"/>
                    <a:pt x="4334" y="9488"/>
                  </a:cubicBezTo>
                  <a:cubicBezTo>
                    <a:pt x="4843" y="11518"/>
                    <a:pt x="5763" y="13609"/>
                    <a:pt x="7397" y="14855"/>
                  </a:cubicBezTo>
                  <a:cubicBezTo>
                    <a:pt x="7437" y="14885"/>
                    <a:pt x="7476" y="14898"/>
                    <a:pt x="7513" y="14898"/>
                  </a:cubicBezTo>
                  <a:cubicBezTo>
                    <a:pt x="7681" y="14898"/>
                    <a:pt x="7800" y="14637"/>
                    <a:pt x="7624" y="14503"/>
                  </a:cubicBezTo>
                  <a:cubicBezTo>
                    <a:pt x="5640" y="12988"/>
                    <a:pt x="4779" y="10098"/>
                    <a:pt x="4412" y="7766"/>
                  </a:cubicBezTo>
                  <a:lnTo>
                    <a:pt x="4521" y="5346"/>
                  </a:lnTo>
                  <a:cubicBezTo>
                    <a:pt x="5062" y="7203"/>
                    <a:pt x="5983" y="9209"/>
                    <a:pt x="7610" y="10159"/>
                  </a:cubicBezTo>
                  <a:cubicBezTo>
                    <a:pt x="7646" y="10181"/>
                    <a:pt x="7683" y="10190"/>
                    <a:pt x="7717" y="10190"/>
                  </a:cubicBezTo>
                  <a:cubicBezTo>
                    <a:pt x="7902" y="10190"/>
                    <a:pt x="8033" y="9921"/>
                    <a:pt x="7836" y="9805"/>
                  </a:cubicBezTo>
                  <a:cubicBezTo>
                    <a:pt x="5895" y="8672"/>
                    <a:pt x="5024" y="5915"/>
                    <a:pt x="4586" y="3888"/>
                  </a:cubicBezTo>
                  <a:cubicBezTo>
                    <a:pt x="4641" y="2662"/>
                    <a:pt x="4695" y="1436"/>
                    <a:pt x="4750" y="212"/>
                  </a:cubicBezTo>
                  <a:cubicBezTo>
                    <a:pt x="4756" y="73"/>
                    <a:pt x="4647" y="0"/>
                    <a:pt x="4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4312275" y="3260250"/>
              <a:ext cx="561400" cy="401275"/>
            </a:xfrm>
            <a:custGeom>
              <a:rect b="b" l="l" r="r" t="t"/>
              <a:pathLst>
                <a:path extrusionOk="0" h="16051" w="22456">
                  <a:moveTo>
                    <a:pt x="3999" y="1"/>
                  </a:moveTo>
                  <a:cubicBezTo>
                    <a:pt x="3091" y="1"/>
                    <a:pt x="2273" y="65"/>
                    <a:pt x="1613" y="155"/>
                  </a:cubicBezTo>
                  <a:cubicBezTo>
                    <a:pt x="1125" y="216"/>
                    <a:pt x="720" y="297"/>
                    <a:pt x="439" y="359"/>
                  </a:cubicBezTo>
                  <a:cubicBezTo>
                    <a:pt x="158" y="422"/>
                    <a:pt x="0" y="468"/>
                    <a:pt x="0" y="468"/>
                  </a:cubicBezTo>
                  <a:cubicBezTo>
                    <a:pt x="0" y="468"/>
                    <a:pt x="17" y="633"/>
                    <a:pt x="69" y="916"/>
                  </a:cubicBezTo>
                  <a:cubicBezTo>
                    <a:pt x="116" y="1200"/>
                    <a:pt x="194" y="1604"/>
                    <a:pt x="321" y="2079"/>
                  </a:cubicBezTo>
                  <a:cubicBezTo>
                    <a:pt x="567" y="3037"/>
                    <a:pt x="995" y="4297"/>
                    <a:pt x="1643" y="5605"/>
                  </a:cubicBezTo>
                  <a:cubicBezTo>
                    <a:pt x="2293" y="6915"/>
                    <a:pt x="3166" y="8268"/>
                    <a:pt x="4242" y="9509"/>
                  </a:cubicBezTo>
                  <a:cubicBezTo>
                    <a:pt x="5313" y="10755"/>
                    <a:pt x="6594" y="11883"/>
                    <a:pt x="7994" y="12830"/>
                  </a:cubicBezTo>
                  <a:cubicBezTo>
                    <a:pt x="9394" y="13778"/>
                    <a:pt x="10921" y="14538"/>
                    <a:pt x="12476" y="15065"/>
                  </a:cubicBezTo>
                  <a:cubicBezTo>
                    <a:pt x="14032" y="15597"/>
                    <a:pt x="15614" y="15897"/>
                    <a:pt x="17072" y="16002"/>
                  </a:cubicBezTo>
                  <a:cubicBezTo>
                    <a:pt x="17535" y="16036"/>
                    <a:pt x="17985" y="16050"/>
                    <a:pt x="18416" y="16050"/>
                  </a:cubicBezTo>
                  <a:cubicBezTo>
                    <a:pt x="19339" y="16050"/>
                    <a:pt x="20170" y="15983"/>
                    <a:pt x="20841" y="15889"/>
                  </a:cubicBezTo>
                  <a:cubicBezTo>
                    <a:pt x="21327" y="15826"/>
                    <a:pt x="21732" y="15744"/>
                    <a:pt x="22014" y="15681"/>
                  </a:cubicBezTo>
                  <a:cubicBezTo>
                    <a:pt x="22296" y="15618"/>
                    <a:pt x="22455" y="15569"/>
                    <a:pt x="22455" y="15569"/>
                  </a:cubicBezTo>
                  <a:cubicBezTo>
                    <a:pt x="22455" y="15569"/>
                    <a:pt x="22439" y="15406"/>
                    <a:pt x="22391" y="15122"/>
                  </a:cubicBezTo>
                  <a:cubicBezTo>
                    <a:pt x="22342" y="14836"/>
                    <a:pt x="22266" y="14431"/>
                    <a:pt x="22140" y="13954"/>
                  </a:cubicBezTo>
                  <a:cubicBezTo>
                    <a:pt x="21897" y="12991"/>
                    <a:pt x="21471" y="11730"/>
                    <a:pt x="20824" y="10418"/>
                  </a:cubicBezTo>
                  <a:cubicBezTo>
                    <a:pt x="20176" y="9109"/>
                    <a:pt x="19302" y="7756"/>
                    <a:pt x="18226" y="6518"/>
                  </a:cubicBezTo>
                  <a:cubicBezTo>
                    <a:pt x="17151" y="5275"/>
                    <a:pt x="15872" y="4149"/>
                    <a:pt x="14466" y="3209"/>
                  </a:cubicBezTo>
                  <a:cubicBezTo>
                    <a:pt x="13060" y="2269"/>
                    <a:pt x="11533" y="1507"/>
                    <a:pt x="9974" y="985"/>
                  </a:cubicBezTo>
                  <a:cubicBezTo>
                    <a:pt x="8418" y="457"/>
                    <a:pt x="6836" y="158"/>
                    <a:pt x="5379" y="51"/>
                  </a:cubicBezTo>
                  <a:cubicBezTo>
                    <a:pt x="4903" y="16"/>
                    <a:pt x="4440" y="1"/>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0"/>
            <p:cNvSpPr/>
            <p:nvPr/>
          </p:nvSpPr>
          <p:spPr>
            <a:xfrm>
              <a:off x="4334750" y="3286925"/>
              <a:ext cx="511600" cy="344500"/>
            </a:xfrm>
            <a:custGeom>
              <a:rect b="b" l="l" r="r" t="t"/>
              <a:pathLst>
                <a:path extrusionOk="0" h="13780" w="20464">
                  <a:moveTo>
                    <a:pt x="307" y="0"/>
                  </a:moveTo>
                  <a:cubicBezTo>
                    <a:pt x="130" y="0"/>
                    <a:pt x="1" y="260"/>
                    <a:pt x="188" y="385"/>
                  </a:cubicBezTo>
                  <a:cubicBezTo>
                    <a:pt x="1204" y="1069"/>
                    <a:pt x="2222" y="1755"/>
                    <a:pt x="3240" y="2437"/>
                  </a:cubicBezTo>
                  <a:cubicBezTo>
                    <a:pt x="4611" y="3994"/>
                    <a:pt x="6310" y="6333"/>
                    <a:pt x="6067" y="8569"/>
                  </a:cubicBezTo>
                  <a:cubicBezTo>
                    <a:pt x="6052" y="8711"/>
                    <a:pt x="6161" y="8786"/>
                    <a:pt x="6271" y="8786"/>
                  </a:cubicBezTo>
                  <a:cubicBezTo>
                    <a:pt x="6371" y="8786"/>
                    <a:pt x="6472" y="8725"/>
                    <a:pt x="6487" y="8598"/>
                  </a:cubicBezTo>
                  <a:cubicBezTo>
                    <a:pt x="6692" y="6724"/>
                    <a:pt x="5626" y="4792"/>
                    <a:pt x="4453" y="3253"/>
                  </a:cubicBezTo>
                  <a:lnTo>
                    <a:pt x="4453" y="3253"/>
                  </a:lnTo>
                  <a:cubicBezTo>
                    <a:pt x="5122" y="3704"/>
                    <a:pt x="5791" y="4153"/>
                    <a:pt x="6461" y="4604"/>
                  </a:cubicBezTo>
                  <a:cubicBezTo>
                    <a:pt x="8119" y="6287"/>
                    <a:pt x="9931" y="8697"/>
                    <a:pt x="9969" y="11196"/>
                  </a:cubicBezTo>
                  <a:cubicBezTo>
                    <a:pt x="9970" y="11337"/>
                    <a:pt x="10087" y="11412"/>
                    <a:pt x="10197" y="11412"/>
                  </a:cubicBezTo>
                  <a:cubicBezTo>
                    <a:pt x="10296" y="11412"/>
                    <a:pt x="10389" y="11351"/>
                    <a:pt x="10388" y="11222"/>
                  </a:cubicBezTo>
                  <a:cubicBezTo>
                    <a:pt x="10357" y="9168"/>
                    <a:pt x="9221" y="7186"/>
                    <a:pt x="7893" y="5568"/>
                  </a:cubicBezTo>
                  <a:lnTo>
                    <a:pt x="7893" y="5568"/>
                  </a:lnTo>
                  <a:cubicBezTo>
                    <a:pt x="9040" y="6339"/>
                    <a:pt x="10184" y="7111"/>
                    <a:pt x="11331" y="7881"/>
                  </a:cubicBezTo>
                  <a:cubicBezTo>
                    <a:pt x="12581" y="9096"/>
                    <a:pt x="14698" y="11173"/>
                    <a:pt x="14533" y="13133"/>
                  </a:cubicBezTo>
                  <a:cubicBezTo>
                    <a:pt x="14521" y="13274"/>
                    <a:pt x="14630" y="13349"/>
                    <a:pt x="14741" y="13349"/>
                  </a:cubicBezTo>
                  <a:cubicBezTo>
                    <a:pt x="14841" y="13349"/>
                    <a:pt x="14941" y="13287"/>
                    <a:pt x="14952" y="13159"/>
                  </a:cubicBezTo>
                  <a:cubicBezTo>
                    <a:pt x="15072" y="11713"/>
                    <a:pt x="14064" y="10212"/>
                    <a:pt x="12994" y="9000"/>
                  </a:cubicBezTo>
                  <a:lnTo>
                    <a:pt x="12994" y="9000"/>
                  </a:lnTo>
                  <a:cubicBezTo>
                    <a:pt x="15343" y="10580"/>
                    <a:pt x="17694" y="12162"/>
                    <a:pt x="20043" y="13743"/>
                  </a:cubicBezTo>
                  <a:cubicBezTo>
                    <a:pt x="20082" y="13768"/>
                    <a:pt x="20121" y="13780"/>
                    <a:pt x="20158" y="13780"/>
                  </a:cubicBezTo>
                  <a:cubicBezTo>
                    <a:pt x="20336" y="13780"/>
                    <a:pt x="20463" y="13520"/>
                    <a:pt x="20279" y="13394"/>
                  </a:cubicBezTo>
                  <a:cubicBezTo>
                    <a:pt x="17928" y="11814"/>
                    <a:pt x="15578" y="10235"/>
                    <a:pt x="13228" y="8653"/>
                  </a:cubicBezTo>
                  <a:lnTo>
                    <a:pt x="13228" y="8653"/>
                  </a:lnTo>
                  <a:cubicBezTo>
                    <a:pt x="14173" y="8982"/>
                    <a:pt x="15211" y="9249"/>
                    <a:pt x="16171" y="9249"/>
                  </a:cubicBezTo>
                  <a:cubicBezTo>
                    <a:pt x="16763" y="9249"/>
                    <a:pt x="17325" y="9148"/>
                    <a:pt x="17818" y="8897"/>
                  </a:cubicBezTo>
                  <a:cubicBezTo>
                    <a:pt x="18025" y="8792"/>
                    <a:pt x="17919" y="8494"/>
                    <a:pt x="17730" y="8494"/>
                  </a:cubicBezTo>
                  <a:cubicBezTo>
                    <a:pt x="17700" y="8494"/>
                    <a:pt x="17669" y="8502"/>
                    <a:pt x="17636" y="8518"/>
                  </a:cubicBezTo>
                  <a:cubicBezTo>
                    <a:pt x="17188" y="8746"/>
                    <a:pt x="16676" y="8839"/>
                    <a:pt x="16136" y="8839"/>
                  </a:cubicBezTo>
                  <a:cubicBezTo>
                    <a:pt x="14566" y="8839"/>
                    <a:pt x="12755" y="8055"/>
                    <a:pt x="11566" y="7533"/>
                  </a:cubicBezTo>
                  <a:cubicBezTo>
                    <a:pt x="10420" y="6762"/>
                    <a:pt x="9273" y="5990"/>
                    <a:pt x="8127" y="5221"/>
                  </a:cubicBezTo>
                  <a:lnTo>
                    <a:pt x="8127" y="5221"/>
                  </a:lnTo>
                  <a:cubicBezTo>
                    <a:pt x="9293" y="5584"/>
                    <a:pt x="10551" y="5837"/>
                    <a:pt x="11777" y="5837"/>
                  </a:cubicBezTo>
                  <a:cubicBezTo>
                    <a:pt x="12650" y="5837"/>
                    <a:pt x="13507" y="5709"/>
                    <a:pt x="14304" y="5399"/>
                  </a:cubicBezTo>
                  <a:cubicBezTo>
                    <a:pt x="14528" y="5311"/>
                    <a:pt x="14407" y="5004"/>
                    <a:pt x="14201" y="5004"/>
                  </a:cubicBezTo>
                  <a:cubicBezTo>
                    <a:pt x="14175" y="5004"/>
                    <a:pt x="14148" y="5009"/>
                    <a:pt x="14120" y="5020"/>
                  </a:cubicBezTo>
                  <a:cubicBezTo>
                    <a:pt x="13383" y="5307"/>
                    <a:pt x="12587" y="5426"/>
                    <a:pt x="11774" y="5426"/>
                  </a:cubicBezTo>
                  <a:cubicBezTo>
                    <a:pt x="10019" y="5426"/>
                    <a:pt x="8186" y="4872"/>
                    <a:pt x="6693" y="4255"/>
                  </a:cubicBezTo>
                  <a:cubicBezTo>
                    <a:pt x="6025" y="3805"/>
                    <a:pt x="5354" y="3357"/>
                    <a:pt x="4683" y="2906"/>
                  </a:cubicBezTo>
                  <a:lnTo>
                    <a:pt x="4683" y="2906"/>
                  </a:lnTo>
                  <a:cubicBezTo>
                    <a:pt x="5657" y="3169"/>
                    <a:pt x="6720" y="3365"/>
                    <a:pt x="7749" y="3365"/>
                  </a:cubicBezTo>
                  <a:cubicBezTo>
                    <a:pt x="8693" y="3365"/>
                    <a:pt x="9608" y="3200"/>
                    <a:pt x="10400" y="2773"/>
                  </a:cubicBezTo>
                  <a:cubicBezTo>
                    <a:pt x="10603" y="2664"/>
                    <a:pt x="10498" y="2369"/>
                    <a:pt x="10313" y="2369"/>
                  </a:cubicBezTo>
                  <a:cubicBezTo>
                    <a:pt x="10283" y="2369"/>
                    <a:pt x="10250" y="2377"/>
                    <a:pt x="10216" y="2395"/>
                  </a:cubicBezTo>
                  <a:cubicBezTo>
                    <a:pt x="9477" y="2795"/>
                    <a:pt x="8622" y="2948"/>
                    <a:pt x="7738" y="2948"/>
                  </a:cubicBezTo>
                  <a:cubicBezTo>
                    <a:pt x="6258" y="2948"/>
                    <a:pt x="4700" y="2517"/>
                    <a:pt x="3474" y="2091"/>
                  </a:cubicBezTo>
                  <a:cubicBezTo>
                    <a:pt x="2456" y="1408"/>
                    <a:pt x="1437" y="723"/>
                    <a:pt x="420" y="37"/>
                  </a:cubicBezTo>
                  <a:cubicBezTo>
                    <a:pt x="382" y="11"/>
                    <a:pt x="344" y="0"/>
                    <a:pt x="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0"/>
            <p:cNvSpPr/>
            <p:nvPr/>
          </p:nvSpPr>
          <p:spPr>
            <a:xfrm>
              <a:off x="4171150" y="3311875"/>
              <a:ext cx="221050" cy="397675"/>
            </a:xfrm>
            <a:custGeom>
              <a:rect b="b" l="l" r="r" t="t"/>
              <a:pathLst>
                <a:path extrusionOk="0" h="15907" w="8842">
                  <a:moveTo>
                    <a:pt x="2680" y="0"/>
                  </a:moveTo>
                  <a:cubicBezTo>
                    <a:pt x="2681" y="0"/>
                    <a:pt x="1" y="15907"/>
                    <a:pt x="2987" y="15907"/>
                  </a:cubicBezTo>
                  <a:cubicBezTo>
                    <a:pt x="3368" y="15907"/>
                    <a:pt x="3840" y="15649"/>
                    <a:pt x="4421" y="15068"/>
                  </a:cubicBezTo>
                  <a:cubicBezTo>
                    <a:pt x="5002" y="15649"/>
                    <a:pt x="5474" y="15907"/>
                    <a:pt x="5854" y="15907"/>
                  </a:cubicBezTo>
                  <a:cubicBezTo>
                    <a:pt x="8841" y="15907"/>
                    <a:pt x="6160" y="0"/>
                    <a:pt x="6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0"/>
            <p:cNvSpPr/>
            <p:nvPr/>
          </p:nvSpPr>
          <p:spPr>
            <a:xfrm>
              <a:off x="4171125" y="2796675"/>
              <a:ext cx="221075" cy="397675"/>
            </a:xfrm>
            <a:custGeom>
              <a:rect b="b" l="l" r="r" t="t"/>
              <a:pathLst>
                <a:path extrusionOk="0" h="15907" w="8843">
                  <a:moveTo>
                    <a:pt x="2988" y="1"/>
                  </a:moveTo>
                  <a:cubicBezTo>
                    <a:pt x="0" y="1"/>
                    <a:pt x="2681" y="15907"/>
                    <a:pt x="2681" y="15907"/>
                  </a:cubicBezTo>
                  <a:lnTo>
                    <a:pt x="6161" y="15907"/>
                  </a:lnTo>
                  <a:cubicBezTo>
                    <a:pt x="6161" y="15907"/>
                    <a:pt x="8842" y="1"/>
                    <a:pt x="5856" y="1"/>
                  </a:cubicBezTo>
                  <a:cubicBezTo>
                    <a:pt x="5475" y="1"/>
                    <a:pt x="5003" y="259"/>
                    <a:pt x="4422" y="840"/>
                  </a:cubicBezTo>
                  <a:cubicBezTo>
                    <a:pt x="3840" y="259"/>
                    <a:pt x="3368" y="1"/>
                    <a:pt x="2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0"/>
            <p:cNvSpPr/>
            <p:nvPr/>
          </p:nvSpPr>
          <p:spPr>
            <a:xfrm>
              <a:off x="3790850" y="3181975"/>
              <a:ext cx="432075" cy="142275"/>
            </a:xfrm>
            <a:custGeom>
              <a:rect b="b" l="l" r="r" t="t"/>
              <a:pathLst>
                <a:path extrusionOk="0" h="5691" w="17283">
                  <a:moveTo>
                    <a:pt x="6028" y="0"/>
                  </a:moveTo>
                  <a:cubicBezTo>
                    <a:pt x="2482" y="0"/>
                    <a:pt x="0" y="631"/>
                    <a:pt x="2216" y="2845"/>
                  </a:cubicBezTo>
                  <a:cubicBezTo>
                    <a:pt x="1" y="5060"/>
                    <a:pt x="2481" y="5691"/>
                    <a:pt x="6027" y="5691"/>
                  </a:cubicBezTo>
                  <a:cubicBezTo>
                    <a:pt x="10721" y="5691"/>
                    <a:pt x="17282" y="4585"/>
                    <a:pt x="17282" y="4585"/>
                  </a:cubicBezTo>
                  <a:lnTo>
                    <a:pt x="17282" y="2845"/>
                  </a:lnTo>
                  <a:lnTo>
                    <a:pt x="17282" y="1104"/>
                  </a:lnTo>
                  <a:cubicBezTo>
                    <a:pt x="17282" y="1104"/>
                    <a:pt x="17282" y="1104"/>
                    <a:pt x="17282" y="1104"/>
                  </a:cubicBezTo>
                  <a:cubicBezTo>
                    <a:pt x="17277" y="1104"/>
                    <a:pt x="10720" y="0"/>
                    <a:pt x="60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0"/>
            <p:cNvSpPr/>
            <p:nvPr/>
          </p:nvSpPr>
          <p:spPr>
            <a:xfrm>
              <a:off x="4340425" y="3181925"/>
              <a:ext cx="432100" cy="142325"/>
            </a:xfrm>
            <a:custGeom>
              <a:rect b="b" l="l" r="r" t="t"/>
              <a:pathLst>
                <a:path extrusionOk="0" h="5693" w="17284">
                  <a:moveTo>
                    <a:pt x="11255" y="1"/>
                  </a:moveTo>
                  <a:cubicBezTo>
                    <a:pt x="6560" y="1"/>
                    <a:pt x="1" y="1106"/>
                    <a:pt x="1" y="1106"/>
                  </a:cubicBezTo>
                  <a:lnTo>
                    <a:pt x="1" y="2847"/>
                  </a:lnTo>
                  <a:lnTo>
                    <a:pt x="1" y="4587"/>
                  </a:lnTo>
                  <a:cubicBezTo>
                    <a:pt x="1" y="4587"/>
                    <a:pt x="6562" y="5693"/>
                    <a:pt x="11256" y="5693"/>
                  </a:cubicBezTo>
                  <a:cubicBezTo>
                    <a:pt x="14802" y="5693"/>
                    <a:pt x="17283" y="5062"/>
                    <a:pt x="15069" y="2847"/>
                  </a:cubicBezTo>
                  <a:cubicBezTo>
                    <a:pt x="17283" y="632"/>
                    <a:pt x="14801" y="1"/>
                    <a:pt x="112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0"/>
            <p:cNvSpPr/>
            <p:nvPr/>
          </p:nvSpPr>
          <p:spPr>
            <a:xfrm>
              <a:off x="3791825" y="3263900"/>
              <a:ext cx="479050" cy="343050"/>
            </a:xfrm>
            <a:custGeom>
              <a:rect b="b" l="l" r="r" t="t"/>
              <a:pathLst>
                <a:path extrusionOk="0" h="13722" w="19162">
                  <a:moveTo>
                    <a:pt x="16701" y="1"/>
                  </a:moveTo>
                  <a:cubicBezTo>
                    <a:pt x="16701" y="1"/>
                    <a:pt x="0" y="11885"/>
                    <a:pt x="7277" y="11885"/>
                  </a:cubicBezTo>
                  <a:cubicBezTo>
                    <a:pt x="7277" y="13187"/>
                    <a:pt x="7658" y="13722"/>
                    <a:pt x="8282" y="13722"/>
                  </a:cubicBezTo>
                  <a:cubicBezTo>
                    <a:pt x="11149" y="13722"/>
                    <a:pt x="19161" y="2462"/>
                    <a:pt x="19161" y="2462"/>
                  </a:cubicBezTo>
                  <a:lnTo>
                    <a:pt x="17931" y="1231"/>
                  </a:lnTo>
                  <a:lnTo>
                    <a:pt x="167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0"/>
            <p:cNvSpPr/>
            <p:nvPr/>
          </p:nvSpPr>
          <p:spPr>
            <a:xfrm>
              <a:off x="4292475" y="2899275"/>
              <a:ext cx="479100" cy="343025"/>
            </a:xfrm>
            <a:custGeom>
              <a:rect b="b" l="l" r="r" t="t"/>
              <a:pathLst>
                <a:path extrusionOk="0" h="13721" w="19164">
                  <a:moveTo>
                    <a:pt x="10880" y="1"/>
                  </a:moveTo>
                  <a:cubicBezTo>
                    <a:pt x="8013" y="1"/>
                    <a:pt x="1" y="11260"/>
                    <a:pt x="1" y="11260"/>
                  </a:cubicBezTo>
                  <a:lnTo>
                    <a:pt x="1231" y="12490"/>
                  </a:lnTo>
                  <a:lnTo>
                    <a:pt x="2461" y="13721"/>
                  </a:lnTo>
                  <a:cubicBezTo>
                    <a:pt x="2461" y="13721"/>
                    <a:pt x="19163" y="1837"/>
                    <a:pt x="11885" y="1837"/>
                  </a:cubicBezTo>
                  <a:cubicBezTo>
                    <a:pt x="11885" y="535"/>
                    <a:pt x="11504" y="1"/>
                    <a:pt x="108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
            <p:cNvSpPr/>
            <p:nvPr/>
          </p:nvSpPr>
          <p:spPr>
            <a:xfrm>
              <a:off x="3791825" y="2899275"/>
              <a:ext cx="479050" cy="343025"/>
            </a:xfrm>
            <a:custGeom>
              <a:rect b="b" l="l" r="r" t="t"/>
              <a:pathLst>
                <a:path extrusionOk="0" h="13721" w="19162">
                  <a:moveTo>
                    <a:pt x="8282" y="1"/>
                  </a:moveTo>
                  <a:cubicBezTo>
                    <a:pt x="7658" y="1"/>
                    <a:pt x="7277" y="535"/>
                    <a:pt x="7277" y="1837"/>
                  </a:cubicBezTo>
                  <a:cubicBezTo>
                    <a:pt x="0" y="1837"/>
                    <a:pt x="16701" y="13721"/>
                    <a:pt x="16701" y="13721"/>
                  </a:cubicBezTo>
                  <a:lnTo>
                    <a:pt x="17931" y="12490"/>
                  </a:lnTo>
                  <a:lnTo>
                    <a:pt x="19161" y="11260"/>
                  </a:lnTo>
                  <a:cubicBezTo>
                    <a:pt x="19161" y="11260"/>
                    <a:pt x="11149" y="1"/>
                    <a:pt x="8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0"/>
            <p:cNvSpPr/>
            <p:nvPr/>
          </p:nvSpPr>
          <p:spPr>
            <a:xfrm>
              <a:off x="4292475" y="3263900"/>
              <a:ext cx="479100" cy="343050"/>
            </a:xfrm>
            <a:custGeom>
              <a:rect b="b" l="l" r="r" t="t"/>
              <a:pathLst>
                <a:path extrusionOk="0" h="13722" w="19164">
                  <a:moveTo>
                    <a:pt x="2461" y="1"/>
                  </a:moveTo>
                  <a:lnTo>
                    <a:pt x="1231" y="1231"/>
                  </a:lnTo>
                  <a:lnTo>
                    <a:pt x="1" y="2462"/>
                  </a:lnTo>
                  <a:cubicBezTo>
                    <a:pt x="1" y="2462"/>
                    <a:pt x="8012" y="13722"/>
                    <a:pt x="10879" y="13722"/>
                  </a:cubicBezTo>
                  <a:cubicBezTo>
                    <a:pt x="11504" y="13722"/>
                    <a:pt x="11885" y="13187"/>
                    <a:pt x="11885" y="11885"/>
                  </a:cubicBezTo>
                  <a:cubicBezTo>
                    <a:pt x="19163" y="11885"/>
                    <a:pt x="2461" y="1"/>
                    <a:pt x="2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0"/>
            <p:cNvSpPr/>
            <p:nvPr/>
          </p:nvSpPr>
          <p:spPr>
            <a:xfrm>
              <a:off x="3986025" y="3290775"/>
              <a:ext cx="313350" cy="399275"/>
            </a:xfrm>
            <a:custGeom>
              <a:rect b="b" l="l" r="r" t="t"/>
              <a:pathLst>
                <a:path extrusionOk="0" h="15971" w="12534">
                  <a:moveTo>
                    <a:pt x="9321" y="1"/>
                  </a:moveTo>
                  <a:cubicBezTo>
                    <a:pt x="9319" y="2"/>
                    <a:pt x="0" y="14892"/>
                    <a:pt x="3948" y="14892"/>
                  </a:cubicBezTo>
                  <a:cubicBezTo>
                    <a:pt x="4264" y="14892"/>
                    <a:pt x="4667" y="14796"/>
                    <a:pt x="5166" y="14588"/>
                  </a:cubicBezTo>
                  <a:cubicBezTo>
                    <a:pt x="5568" y="15556"/>
                    <a:pt x="6006" y="15971"/>
                    <a:pt x="6463" y="15971"/>
                  </a:cubicBezTo>
                  <a:cubicBezTo>
                    <a:pt x="9178" y="15971"/>
                    <a:pt x="12534" y="1330"/>
                    <a:pt x="12534" y="1330"/>
                  </a:cubicBezTo>
                  <a:lnTo>
                    <a:pt x="10927" y="665"/>
                  </a:lnTo>
                  <a:lnTo>
                    <a:pt x="9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0"/>
            <p:cNvSpPr/>
            <p:nvPr/>
          </p:nvSpPr>
          <p:spPr>
            <a:xfrm>
              <a:off x="4104125" y="3299075"/>
              <a:ext cx="175575" cy="236400"/>
            </a:xfrm>
            <a:custGeom>
              <a:rect b="b" l="l" r="r" t="t"/>
              <a:pathLst>
                <a:path extrusionOk="0" h="9456" w="7023">
                  <a:moveTo>
                    <a:pt x="5401" y="0"/>
                  </a:moveTo>
                  <a:cubicBezTo>
                    <a:pt x="5401" y="0"/>
                    <a:pt x="1" y="8861"/>
                    <a:pt x="760" y="9422"/>
                  </a:cubicBezTo>
                  <a:cubicBezTo>
                    <a:pt x="791" y="9445"/>
                    <a:pt x="827" y="9456"/>
                    <a:pt x="866" y="9456"/>
                  </a:cubicBezTo>
                  <a:cubicBezTo>
                    <a:pt x="1793" y="9456"/>
                    <a:pt x="4940" y="3390"/>
                    <a:pt x="4941" y="3389"/>
                  </a:cubicBezTo>
                  <a:lnTo>
                    <a:pt x="4941" y="3389"/>
                  </a:lnTo>
                  <a:cubicBezTo>
                    <a:pt x="4940" y="3390"/>
                    <a:pt x="3301" y="9070"/>
                    <a:pt x="4123" y="9079"/>
                  </a:cubicBezTo>
                  <a:cubicBezTo>
                    <a:pt x="4123" y="9079"/>
                    <a:pt x="4124" y="9079"/>
                    <a:pt x="4124" y="9079"/>
                  </a:cubicBezTo>
                  <a:cubicBezTo>
                    <a:pt x="4946" y="9079"/>
                    <a:pt x="7022" y="673"/>
                    <a:pt x="7022" y="673"/>
                  </a:cubicBezTo>
                  <a:lnTo>
                    <a:pt x="5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0"/>
            <p:cNvSpPr/>
            <p:nvPr/>
          </p:nvSpPr>
          <p:spPr>
            <a:xfrm>
              <a:off x="4263975" y="2816150"/>
              <a:ext cx="313350" cy="399250"/>
            </a:xfrm>
            <a:custGeom>
              <a:rect b="b" l="l" r="r" t="t"/>
              <a:pathLst>
                <a:path extrusionOk="0" h="15970" w="12534">
                  <a:moveTo>
                    <a:pt x="6071" y="1"/>
                  </a:moveTo>
                  <a:cubicBezTo>
                    <a:pt x="3356" y="1"/>
                    <a:pt x="0" y="14640"/>
                    <a:pt x="0" y="14640"/>
                  </a:cubicBezTo>
                  <a:lnTo>
                    <a:pt x="1607" y="15305"/>
                  </a:lnTo>
                  <a:lnTo>
                    <a:pt x="3215" y="15970"/>
                  </a:lnTo>
                  <a:cubicBezTo>
                    <a:pt x="3215" y="15970"/>
                    <a:pt x="12533" y="1081"/>
                    <a:pt x="8586" y="1081"/>
                  </a:cubicBezTo>
                  <a:cubicBezTo>
                    <a:pt x="8269" y="1081"/>
                    <a:pt x="7867" y="1176"/>
                    <a:pt x="7368" y="1383"/>
                  </a:cubicBezTo>
                  <a:cubicBezTo>
                    <a:pt x="6966" y="415"/>
                    <a:pt x="6527" y="1"/>
                    <a:pt x="6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a:off x="4283650" y="2970750"/>
              <a:ext cx="175575" cy="236400"/>
            </a:xfrm>
            <a:custGeom>
              <a:rect b="b" l="l" r="r" t="t"/>
              <a:pathLst>
                <a:path extrusionOk="0" h="9456" w="7023">
                  <a:moveTo>
                    <a:pt x="6158" y="0"/>
                  </a:moveTo>
                  <a:cubicBezTo>
                    <a:pt x="5231" y="0"/>
                    <a:pt x="2084" y="6069"/>
                    <a:pt x="2084" y="6069"/>
                  </a:cubicBezTo>
                  <a:cubicBezTo>
                    <a:pt x="2084" y="6069"/>
                    <a:pt x="3722" y="386"/>
                    <a:pt x="2902" y="376"/>
                  </a:cubicBezTo>
                  <a:cubicBezTo>
                    <a:pt x="2901" y="376"/>
                    <a:pt x="2900" y="376"/>
                    <a:pt x="2900" y="376"/>
                  </a:cubicBezTo>
                  <a:cubicBezTo>
                    <a:pt x="2076" y="376"/>
                    <a:pt x="0" y="8783"/>
                    <a:pt x="0" y="8783"/>
                  </a:cubicBezTo>
                  <a:lnTo>
                    <a:pt x="1622" y="9456"/>
                  </a:lnTo>
                  <a:cubicBezTo>
                    <a:pt x="1622" y="9456"/>
                    <a:pt x="7022" y="597"/>
                    <a:pt x="6264" y="34"/>
                  </a:cubicBezTo>
                  <a:cubicBezTo>
                    <a:pt x="6233" y="11"/>
                    <a:pt x="6198" y="0"/>
                    <a:pt x="6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a:off x="3711200" y="3031775"/>
              <a:ext cx="532775" cy="239050"/>
            </a:xfrm>
            <a:custGeom>
              <a:rect b="b" l="l" r="r" t="t"/>
              <a:pathLst>
                <a:path extrusionOk="0" h="9562" w="21311">
                  <a:moveTo>
                    <a:pt x="7627" y="0"/>
                  </a:moveTo>
                  <a:cubicBezTo>
                    <a:pt x="6531" y="0"/>
                    <a:pt x="6066" y="607"/>
                    <a:pt x="6724" y="2194"/>
                  </a:cubicBezTo>
                  <a:cubicBezTo>
                    <a:pt x="0" y="4982"/>
                    <a:pt x="19981" y="9561"/>
                    <a:pt x="19981" y="9561"/>
                  </a:cubicBezTo>
                  <a:lnTo>
                    <a:pt x="20645" y="7955"/>
                  </a:lnTo>
                  <a:lnTo>
                    <a:pt x="21310" y="6348"/>
                  </a:lnTo>
                  <a:cubicBezTo>
                    <a:pt x="21310" y="6346"/>
                    <a:pt x="11172" y="0"/>
                    <a:pt x="7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a:off x="3986025" y="3092725"/>
              <a:ext cx="249625" cy="158400"/>
            </a:xfrm>
            <a:custGeom>
              <a:rect b="b" l="l" r="r" t="t"/>
              <a:pathLst>
                <a:path extrusionOk="0" h="6336" w="9985">
                  <a:moveTo>
                    <a:pt x="775" y="1"/>
                  </a:moveTo>
                  <a:cubicBezTo>
                    <a:pt x="672" y="1"/>
                    <a:pt x="599" y="24"/>
                    <a:pt x="562" y="74"/>
                  </a:cubicBezTo>
                  <a:cubicBezTo>
                    <a:pt x="0" y="832"/>
                    <a:pt x="6595" y="4254"/>
                    <a:pt x="6595" y="4254"/>
                  </a:cubicBezTo>
                  <a:cubicBezTo>
                    <a:pt x="6595" y="4254"/>
                    <a:pt x="2964" y="3206"/>
                    <a:pt x="1504" y="3206"/>
                  </a:cubicBezTo>
                  <a:cubicBezTo>
                    <a:pt x="1138" y="3206"/>
                    <a:pt x="908" y="3272"/>
                    <a:pt x="906" y="3436"/>
                  </a:cubicBezTo>
                  <a:cubicBezTo>
                    <a:pt x="899" y="4257"/>
                    <a:pt x="9315" y="6336"/>
                    <a:pt x="9315" y="6336"/>
                  </a:cubicBezTo>
                  <a:lnTo>
                    <a:pt x="9984" y="4714"/>
                  </a:lnTo>
                  <a:cubicBezTo>
                    <a:pt x="9984" y="4714"/>
                    <a:pt x="2248" y="1"/>
                    <a:pt x="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p:nvPr/>
          </p:nvSpPr>
          <p:spPr>
            <a:xfrm>
              <a:off x="4319375" y="3235400"/>
              <a:ext cx="532775" cy="239050"/>
            </a:xfrm>
            <a:custGeom>
              <a:rect b="b" l="l" r="r" t="t"/>
              <a:pathLst>
                <a:path extrusionOk="0" h="9562" w="21311">
                  <a:moveTo>
                    <a:pt x="1330" y="1"/>
                  </a:moveTo>
                  <a:lnTo>
                    <a:pt x="665" y="1607"/>
                  </a:lnTo>
                  <a:lnTo>
                    <a:pt x="1" y="3215"/>
                  </a:lnTo>
                  <a:cubicBezTo>
                    <a:pt x="1" y="3215"/>
                    <a:pt x="10139" y="9561"/>
                    <a:pt x="13685" y="9561"/>
                  </a:cubicBezTo>
                  <a:cubicBezTo>
                    <a:pt x="14780" y="9561"/>
                    <a:pt x="15246" y="8955"/>
                    <a:pt x="14588" y="7368"/>
                  </a:cubicBezTo>
                  <a:cubicBezTo>
                    <a:pt x="21311" y="4580"/>
                    <a:pt x="1330" y="1"/>
                    <a:pt x="13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0"/>
            <p:cNvSpPr/>
            <p:nvPr/>
          </p:nvSpPr>
          <p:spPr>
            <a:xfrm>
              <a:off x="4327675" y="3255075"/>
              <a:ext cx="249625" cy="158450"/>
            </a:xfrm>
            <a:custGeom>
              <a:rect b="b" l="l" r="r" t="t"/>
              <a:pathLst>
                <a:path extrusionOk="0" h="6338" w="9985">
                  <a:moveTo>
                    <a:pt x="671" y="1"/>
                  </a:moveTo>
                  <a:lnTo>
                    <a:pt x="0" y="1623"/>
                  </a:lnTo>
                  <a:cubicBezTo>
                    <a:pt x="0" y="1623"/>
                    <a:pt x="7737" y="6338"/>
                    <a:pt x="9209" y="6338"/>
                  </a:cubicBezTo>
                  <a:cubicBezTo>
                    <a:pt x="9313" y="6338"/>
                    <a:pt x="9385" y="6314"/>
                    <a:pt x="9422" y="6265"/>
                  </a:cubicBezTo>
                  <a:cubicBezTo>
                    <a:pt x="9984" y="5503"/>
                    <a:pt x="3389" y="2084"/>
                    <a:pt x="3389" y="2084"/>
                  </a:cubicBezTo>
                  <a:lnTo>
                    <a:pt x="3389" y="2084"/>
                  </a:lnTo>
                  <a:cubicBezTo>
                    <a:pt x="3389" y="2084"/>
                    <a:pt x="7021" y="3132"/>
                    <a:pt x="8481" y="3132"/>
                  </a:cubicBezTo>
                  <a:cubicBezTo>
                    <a:pt x="8847" y="3132"/>
                    <a:pt x="9076" y="3066"/>
                    <a:pt x="9078" y="2902"/>
                  </a:cubicBezTo>
                  <a:cubicBezTo>
                    <a:pt x="9090" y="2080"/>
                    <a:pt x="671"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p:nvPr/>
          </p:nvSpPr>
          <p:spPr>
            <a:xfrm>
              <a:off x="3711275" y="3235450"/>
              <a:ext cx="532775" cy="239325"/>
            </a:xfrm>
            <a:custGeom>
              <a:rect b="b" l="l" r="r" t="t"/>
              <a:pathLst>
                <a:path extrusionOk="0" h="9573" w="21311">
                  <a:moveTo>
                    <a:pt x="19976" y="0"/>
                  </a:moveTo>
                  <a:lnTo>
                    <a:pt x="19976" y="0"/>
                  </a:lnTo>
                  <a:lnTo>
                    <a:pt x="19976" y="0"/>
                  </a:lnTo>
                  <a:cubicBezTo>
                    <a:pt x="19976" y="0"/>
                    <a:pt x="19976" y="0"/>
                    <a:pt x="19976" y="0"/>
                  </a:cubicBezTo>
                  <a:close/>
                  <a:moveTo>
                    <a:pt x="19976" y="0"/>
                  </a:moveTo>
                  <a:cubicBezTo>
                    <a:pt x="19975" y="1"/>
                    <a:pt x="1" y="4597"/>
                    <a:pt x="6726" y="7380"/>
                  </a:cubicBezTo>
                  <a:cubicBezTo>
                    <a:pt x="6069" y="8966"/>
                    <a:pt x="6534" y="9573"/>
                    <a:pt x="7628" y="9573"/>
                  </a:cubicBezTo>
                  <a:cubicBezTo>
                    <a:pt x="11172" y="9573"/>
                    <a:pt x="21310" y="3215"/>
                    <a:pt x="21310" y="3215"/>
                  </a:cubicBezTo>
                  <a:lnTo>
                    <a:pt x="20642" y="1607"/>
                  </a:lnTo>
                  <a:lnTo>
                    <a:pt x="19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0"/>
            <p:cNvSpPr/>
            <p:nvPr/>
          </p:nvSpPr>
          <p:spPr>
            <a:xfrm>
              <a:off x="3966900" y="3255500"/>
              <a:ext cx="268975" cy="139275"/>
            </a:xfrm>
            <a:custGeom>
              <a:rect b="b" l="l" r="r" t="t"/>
              <a:pathLst>
                <a:path extrusionOk="0" h="5571" w="10759">
                  <a:moveTo>
                    <a:pt x="10084" y="1"/>
                  </a:moveTo>
                  <a:cubicBezTo>
                    <a:pt x="10084" y="1"/>
                    <a:pt x="1" y="2446"/>
                    <a:pt x="141" y="3382"/>
                  </a:cubicBezTo>
                  <a:cubicBezTo>
                    <a:pt x="165" y="3543"/>
                    <a:pt x="395" y="3609"/>
                    <a:pt x="759" y="3609"/>
                  </a:cubicBezTo>
                  <a:cubicBezTo>
                    <a:pt x="2509" y="3609"/>
                    <a:pt x="7363" y="2070"/>
                    <a:pt x="7364" y="2070"/>
                  </a:cubicBezTo>
                  <a:lnTo>
                    <a:pt x="7364" y="2070"/>
                  </a:lnTo>
                  <a:cubicBezTo>
                    <a:pt x="7363" y="2071"/>
                    <a:pt x="2190" y="4929"/>
                    <a:pt x="2763" y="5517"/>
                  </a:cubicBezTo>
                  <a:cubicBezTo>
                    <a:pt x="2798" y="5553"/>
                    <a:pt x="2860" y="5570"/>
                    <a:pt x="2944" y="5570"/>
                  </a:cubicBezTo>
                  <a:cubicBezTo>
                    <a:pt x="4224" y="5570"/>
                    <a:pt x="10758" y="1624"/>
                    <a:pt x="10758" y="1624"/>
                  </a:cubicBezTo>
                  <a:lnTo>
                    <a:pt x="10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p:nvPr/>
          </p:nvSpPr>
          <p:spPr>
            <a:xfrm>
              <a:off x="4319350" y="3031450"/>
              <a:ext cx="532675" cy="239325"/>
            </a:xfrm>
            <a:custGeom>
              <a:rect b="b" l="l" r="r" t="t"/>
              <a:pathLst>
                <a:path extrusionOk="0" h="9573" w="21307">
                  <a:moveTo>
                    <a:pt x="13681" y="0"/>
                  </a:moveTo>
                  <a:cubicBezTo>
                    <a:pt x="10138" y="0"/>
                    <a:pt x="0" y="6358"/>
                    <a:pt x="0" y="6358"/>
                  </a:cubicBezTo>
                  <a:lnTo>
                    <a:pt x="666" y="7966"/>
                  </a:lnTo>
                  <a:lnTo>
                    <a:pt x="1333" y="9573"/>
                  </a:lnTo>
                  <a:lnTo>
                    <a:pt x="1333" y="9573"/>
                  </a:lnTo>
                  <a:cubicBezTo>
                    <a:pt x="1333" y="9572"/>
                    <a:pt x="21307" y="4976"/>
                    <a:pt x="14583" y="2193"/>
                  </a:cubicBezTo>
                  <a:cubicBezTo>
                    <a:pt x="15240" y="606"/>
                    <a:pt x="14775" y="0"/>
                    <a:pt x="13681" y="0"/>
                  </a:cubicBezTo>
                  <a:close/>
                  <a:moveTo>
                    <a:pt x="1333" y="9573"/>
                  </a:moveTo>
                  <a:lnTo>
                    <a:pt x="1333" y="9573"/>
                  </a:lnTo>
                  <a:cubicBezTo>
                    <a:pt x="1333" y="9573"/>
                    <a:pt x="1333" y="9573"/>
                    <a:pt x="1333" y="9573"/>
                  </a:cubicBezTo>
                  <a:lnTo>
                    <a:pt x="1333" y="957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0"/>
            <p:cNvSpPr/>
            <p:nvPr/>
          </p:nvSpPr>
          <p:spPr>
            <a:xfrm>
              <a:off x="4327525" y="3111425"/>
              <a:ext cx="268875" cy="139250"/>
            </a:xfrm>
            <a:custGeom>
              <a:rect b="b" l="l" r="r" t="t"/>
              <a:pathLst>
                <a:path extrusionOk="0" h="5570" w="10755">
                  <a:moveTo>
                    <a:pt x="7815" y="0"/>
                  </a:moveTo>
                  <a:cubicBezTo>
                    <a:pt x="6534" y="0"/>
                    <a:pt x="0" y="3948"/>
                    <a:pt x="0" y="3948"/>
                  </a:cubicBezTo>
                  <a:lnTo>
                    <a:pt x="673" y="5570"/>
                  </a:lnTo>
                  <a:cubicBezTo>
                    <a:pt x="673" y="5570"/>
                    <a:pt x="10755" y="3124"/>
                    <a:pt x="10616" y="2189"/>
                  </a:cubicBezTo>
                  <a:cubicBezTo>
                    <a:pt x="10591" y="2028"/>
                    <a:pt x="10361" y="1961"/>
                    <a:pt x="9997" y="1961"/>
                  </a:cubicBezTo>
                  <a:cubicBezTo>
                    <a:pt x="8246" y="1961"/>
                    <a:pt x="3393" y="3500"/>
                    <a:pt x="3393" y="3500"/>
                  </a:cubicBezTo>
                  <a:cubicBezTo>
                    <a:pt x="3393" y="3500"/>
                    <a:pt x="8570" y="642"/>
                    <a:pt x="7996" y="53"/>
                  </a:cubicBezTo>
                  <a:cubicBezTo>
                    <a:pt x="7960" y="17"/>
                    <a:pt x="7899" y="0"/>
                    <a:pt x="7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0"/>
            <p:cNvSpPr/>
            <p:nvPr/>
          </p:nvSpPr>
          <p:spPr>
            <a:xfrm>
              <a:off x="3985600" y="2816250"/>
              <a:ext cx="313750" cy="399225"/>
            </a:xfrm>
            <a:custGeom>
              <a:rect b="b" l="l" r="r" t="t"/>
              <a:pathLst>
                <a:path extrusionOk="0" h="15969" w="12550">
                  <a:moveTo>
                    <a:pt x="12549" y="14635"/>
                  </a:moveTo>
                  <a:lnTo>
                    <a:pt x="12549" y="14635"/>
                  </a:lnTo>
                  <a:lnTo>
                    <a:pt x="12549" y="14635"/>
                  </a:lnTo>
                  <a:cubicBezTo>
                    <a:pt x="12549" y="14635"/>
                    <a:pt x="12549" y="14635"/>
                    <a:pt x="12549" y="14635"/>
                  </a:cubicBezTo>
                  <a:cubicBezTo>
                    <a:pt x="12549" y="14635"/>
                    <a:pt x="12549" y="14635"/>
                    <a:pt x="12549" y="14635"/>
                  </a:cubicBezTo>
                  <a:close/>
                  <a:moveTo>
                    <a:pt x="6467" y="0"/>
                  </a:moveTo>
                  <a:cubicBezTo>
                    <a:pt x="6010" y="0"/>
                    <a:pt x="5572" y="415"/>
                    <a:pt x="5171" y="1384"/>
                  </a:cubicBezTo>
                  <a:cubicBezTo>
                    <a:pt x="4672" y="1178"/>
                    <a:pt x="4271" y="1082"/>
                    <a:pt x="3954" y="1082"/>
                  </a:cubicBezTo>
                  <a:cubicBezTo>
                    <a:pt x="1" y="1082"/>
                    <a:pt x="9336" y="15969"/>
                    <a:pt x="9336" y="15969"/>
                  </a:cubicBezTo>
                  <a:lnTo>
                    <a:pt x="10943" y="15301"/>
                  </a:lnTo>
                  <a:lnTo>
                    <a:pt x="12549" y="14635"/>
                  </a:lnTo>
                  <a:lnTo>
                    <a:pt x="12549" y="14635"/>
                  </a:lnTo>
                  <a:cubicBezTo>
                    <a:pt x="12549" y="14633"/>
                    <a:pt x="9181" y="0"/>
                    <a:pt x="6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0"/>
            <p:cNvSpPr/>
            <p:nvPr/>
          </p:nvSpPr>
          <p:spPr>
            <a:xfrm>
              <a:off x="4126600" y="2941850"/>
              <a:ext cx="152650" cy="265450"/>
            </a:xfrm>
            <a:custGeom>
              <a:rect b="b" l="l" r="r" t="t"/>
              <a:pathLst>
                <a:path extrusionOk="0" h="10618" w="6106">
                  <a:moveTo>
                    <a:pt x="2745" y="1"/>
                  </a:moveTo>
                  <a:cubicBezTo>
                    <a:pt x="2739" y="1"/>
                    <a:pt x="2732" y="1"/>
                    <a:pt x="2726" y="2"/>
                  </a:cubicBezTo>
                  <a:cubicBezTo>
                    <a:pt x="1790" y="142"/>
                    <a:pt x="4036" y="7225"/>
                    <a:pt x="4036" y="7225"/>
                  </a:cubicBezTo>
                  <a:cubicBezTo>
                    <a:pt x="4036" y="7225"/>
                    <a:pt x="1469" y="2578"/>
                    <a:pt x="699" y="2578"/>
                  </a:cubicBezTo>
                  <a:cubicBezTo>
                    <a:pt x="657" y="2578"/>
                    <a:pt x="620" y="2592"/>
                    <a:pt x="589" y="2622"/>
                  </a:cubicBezTo>
                  <a:cubicBezTo>
                    <a:pt x="0" y="3197"/>
                    <a:pt x="4483" y="10618"/>
                    <a:pt x="4483" y="10618"/>
                  </a:cubicBezTo>
                  <a:lnTo>
                    <a:pt x="6105" y="9947"/>
                  </a:lnTo>
                  <a:cubicBezTo>
                    <a:pt x="6105" y="9947"/>
                    <a:pt x="3693" y="1"/>
                    <a:pt x="2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0"/>
            <p:cNvSpPr/>
            <p:nvPr/>
          </p:nvSpPr>
          <p:spPr>
            <a:xfrm>
              <a:off x="4264000" y="3290700"/>
              <a:ext cx="313775" cy="399250"/>
            </a:xfrm>
            <a:custGeom>
              <a:rect b="b" l="l" r="r" t="t"/>
              <a:pathLst>
                <a:path extrusionOk="0" h="15970" w="12551">
                  <a:moveTo>
                    <a:pt x="3215" y="0"/>
                  </a:moveTo>
                  <a:lnTo>
                    <a:pt x="1609" y="668"/>
                  </a:lnTo>
                  <a:lnTo>
                    <a:pt x="1" y="1335"/>
                  </a:lnTo>
                  <a:cubicBezTo>
                    <a:pt x="1" y="1335"/>
                    <a:pt x="3368" y="15969"/>
                    <a:pt x="6083" y="15969"/>
                  </a:cubicBezTo>
                  <a:cubicBezTo>
                    <a:pt x="6541" y="15969"/>
                    <a:pt x="6979" y="15555"/>
                    <a:pt x="7380" y="14585"/>
                  </a:cubicBezTo>
                  <a:cubicBezTo>
                    <a:pt x="7879" y="14792"/>
                    <a:pt x="8281" y="14887"/>
                    <a:pt x="8597" y="14887"/>
                  </a:cubicBezTo>
                  <a:cubicBezTo>
                    <a:pt x="12550" y="14887"/>
                    <a:pt x="3215" y="0"/>
                    <a:pt x="3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0"/>
            <p:cNvSpPr/>
            <p:nvPr/>
          </p:nvSpPr>
          <p:spPr>
            <a:xfrm>
              <a:off x="4284075" y="3298950"/>
              <a:ext cx="152650" cy="265450"/>
            </a:xfrm>
            <a:custGeom>
              <a:rect b="b" l="l" r="r" t="t"/>
              <a:pathLst>
                <a:path extrusionOk="0" h="10618" w="6106">
                  <a:moveTo>
                    <a:pt x="1623" y="1"/>
                  </a:moveTo>
                  <a:lnTo>
                    <a:pt x="0" y="673"/>
                  </a:lnTo>
                  <a:cubicBezTo>
                    <a:pt x="0" y="673"/>
                    <a:pt x="2412" y="10617"/>
                    <a:pt x="3362" y="10617"/>
                  </a:cubicBezTo>
                  <a:cubicBezTo>
                    <a:pt x="3368" y="10617"/>
                    <a:pt x="3375" y="10617"/>
                    <a:pt x="3381" y="10616"/>
                  </a:cubicBezTo>
                  <a:cubicBezTo>
                    <a:pt x="4315" y="10475"/>
                    <a:pt x="2070" y="3395"/>
                    <a:pt x="2070" y="3394"/>
                  </a:cubicBezTo>
                  <a:lnTo>
                    <a:pt x="2070" y="3394"/>
                  </a:lnTo>
                  <a:cubicBezTo>
                    <a:pt x="2070" y="3395"/>
                    <a:pt x="4636" y="8040"/>
                    <a:pt x="5406" y="8040"/>
                  </a:cubicBezTo>
                  <a:cubicBezTo>
                    <a:pt x="5449" y="8040"/>
                    <a:pt x="5486" y="8026"/>
                    <a:pt x="5517" y="7996"/>
                  </a:cubicBezTo>
                  <a:cubicBezTo>
                    <a:pt x="6105" y="7421"/>
                    <a:pt x="1623" y="1"/>
                    <a:pt x="1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0"/>
            <p:cNvSpPr/>
            <p:nvPr/>
          </p:nvSpPr>
          <p:spPr>
            <a:xfrm>
              <a:off x="4176300" y="3147700"/>
              <a:ext cx="210775" cy="210775"/>
            </a:xfrm>
            <a:custGeom>
              <a:rect b="b" l="l" r="r" t="t"/>
              <a:pathLst>
                <a:path extrusionOk="0" h="8431" w="8431">
                  <a:moveTo>
                    <a:pt x="4216" y="1"/>
                  </a:moveTo>
                  <a:cubicBezTo>
                    <a:pt x="1889" y="1"/>
                    <a:pt x="1" y="1889"/>
                    <a:pt x="1" y="4216"/>
                  </a:cubicBezTo>
                  <a:cubicBezTo>
                    <a:pt x="1" y="6544"/>
                    <a:pt x="1887" y="8430"/>
                    <a:pt x="4216" y="8430"/>
                  </a:cubicBezTo>
                  <a:cubicBezTo>
                    <a:pt x="6543" y="8430"/>
                    <a:pt x="8431" y="6543"/>
                    <a:pt x="8431" y="4216"/>
                  </a:cubicBezTo>
                  <a:cubicBezTo>
                    <a:pt x="8431" y="1889"/>
                    <a:pt x="6543" y="1"/>
                    <a:pt x="4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30"/>
          <p:cNvGrpSpPr/>
          <p:nvPr/>
        </p:nvGrpSpPr>
        <p:grpSpPr>
          <a:xfrm rot="1149658">
            <a:off x="164630" y="4521001"/>
            <a:ext cx="1097174" cy="460334"/>
            <a:chOff x="442750" y="3606725"/>
            <a:chExt cx="2713775" cy="1138600"/>
          </a:xfrm>
        </p:grpSpPr>
        <p:sp>
          <p:nvSpPr>
            <p:cNvPr id="1291" name="Google Shape;1291;p30"/>
            <p:cNvSpPr/>
            <p:nvPr/>
          </p:nvSpPr>
          <p:spPr>
            <a:xfrm>
              <a:off x="515175" y="3606725"/>
              <a:ext cx="2569050" cy="1066075"/>
            </a:xfrm>
            <a:custGeom>
              <a:rect b="b" l="l" r="r" t="t"/>
              <a:pathLst>
                <a:path extrusionOk="0" h="42643" w="102762">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p:nvPr/>
          </p:nvSpPr>
          <p:spPr>
            <a:xfrm>
              <a:off x="442750" y="3789375"/>
              <a:ext cx="2713775" cy="955950"/>
            </a:xfrm>
            <a:custGeom>
              <a:rect b="b" l="l" r="r" t="t"/>
              <a:pathLst>
                <a:path extrusionOk="0" h="38238" w="108551">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
          <p:cNvSpPr txBox="1"/>
          <p:nvPr>
            <p:ph idx="1" type="subTitle"/>
          </p:nvPr>
        </p:nvSpPr>
        <p:spPr>
          <a:xfrm>
            <a:off x="713225" y="1127225"/>
            <a:ext cx="7717500" cy="3472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200">
                <a:solidFill>
                  <a:schemeClr val="dk1"/>
                </a:solidFill>
                <a:latin typeface="Barlow"/>
                <a:ea typeface="Barlow"/>
                <a:cs typeface="Barlow"/>
                <a:sym typeface="Barlow"/>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
        <p:nvSpPr>
          <p:cNvPr id="265" name="Google Shape;265;p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
    <p:bg>
      <p:bgPr>
        <a:blipFill>
          <a:blip r:embed="rId2">
            <a:alphaModFix/>
          </a:blip>
          <a:stretch>
            <a:fillRect/>
          </a:stretch>
        </a:blipFill>
      </p:bgPr>
    </p:bg>
    <p:spTree>
      <p:nvGrpSpPr>
        <p:cNvPr id="1293" name="Shape 1293"/>
        <p:cNvGrpSpPr/>
        <p:nvPr/>
      </p:nvGrpSpPr>
      <p:grpSpPr>
        <a:xfrm>
          <a:off x="0" y="0"/>
          <a:ext cx="0" cy="0"/>
          <a:chOff x="0" y="0"/>
          <a:chExt cx="0" cy="0"/>
        </a:xfrm>
      </p:grpSpPr>
      <p:sp>
        <p:nvSpPr>
          <p:cNvPr id="1294" name="Google Shape;1294;p31"/>
          <p:cNvSpPr txBox="1"/>
          <p:nvPr>
            <p:ph idx="1" type="subTitle"/>
          </p:nvPr>
        </p:nvSpPr>
        <p:spPr>
          <a:xfrm>
            <a:off x="713225" y="4050725"/>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295" name="Google Shape;1295;p31"/>
          <p:cNvSpPr txBox="1"/>
          <p:nvPr>
            <p:ph type="title"/>
          </p:nvPr>
        </p:nvSpPr>
        <p:spPr>
          <a:xfrm>
            <a:off x="713225" y="38068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96" name="Google Shape;1296;p31"/>
          <p:cNvSpPr txBox="1"/>
          <p:nvPr>
            <p:ph idx="2" type="subTitle"/>
          </p:nvPr>
        </p:nvSpPr>
        <p:spPr>
          <a:xfrm>
            <a:off x="3428975" y="4050725"/>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297" name="Google Shape;1297;p31"/>
          <p:cNvSpPr txBox="1"/>
          <p:nvPr>
            <p:ph idx="3" type="title"/>
          </p:nvPr>
        </p:nvSpPr>
        <p:spPr>
          <a:xfrm>
            <a:off x="3428975" y="38068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98" name="Google Shape;1298;p31"/>
          <p:cNvSpPr txBox="1"/>
          <p:nvPr>
            <p:ph idx="4" type="subTitle"/>
          </p:nvPr>
        </p:nvSpPr>
        <p:spPr>
          <a:xfrm>
            <a:off x="6144725" y="4050725"/>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299" name="Google Shape;1299;p31"/>
          <p:cNvSpPr txBox="1"/>
          <p:nvPr>
            <p:ph idx="5" type="title"/>
          </p:nvPr>
        </p:nvSpPr>
        <p:spPr>
          <a:xfrm>
            <a:off x="6144725" y="38068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300" name="Google Shape;1300;p31"/>
          <p:cNvSpPr txBox="1"/>
          <p:nvPr>
            <p:ph idx="6" type="subTitle"/>
          </p:nvPr>
        </p:nvSpPr>
        <p:spPr>
          <a:xfrm>
            <a:off x="713225" y="2208600"/>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301" name="Google Shape;1301;p31"/>
          <p:cNvSpPr txBox="1"/>
          <p:nvPr>
            <p:ph idx="7" type="title"/>
          </p:nvPr>
        </p:nvSpPr>
        <p:spPr>
          <a:xfrm>
            <a:off x="713225" y="1964750"/>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302" name="Google Shape;1302;p31"/>
          <p:cNvSpPr txBox="1"/>
          <p:nvPr>
            <p:ph idx="8" type="subTitle"/>
          </p:nvPr>
        </p:nvSpPr>
        <p:spPr>
          <a:xfrm>
            <a:off x="3428975" y="2208600"/>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303" name="Google Shape;1303;p31"/>
          <p:cNvSpPr txBox="1"/>
          <p:nvPr>
            <p:ph idx="9" type="title"/>
          </p:nvPr>
        </p:nvSpPr>
        <p:spPr>
          <a:xfrm>
            <a:off x="3428975" y="1964750"/>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304" name="Google Shape;1304;p31"/>
          <p:cNvSpPr txBox="1"/>
          <p:nvPr>
            <p:ph idx="13" type="subTitle"/>
          </p:nvPr>
        </p:nvSpPr>
        <p:spPr>
          <a:xfrm>
            <a:off x="6144725" y="2208600"/>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305" name="Google Shape;1305;p31"/>
          <p:cNvSpPr txBox="1"/>
          <p:nvPr>
            <p:ph idx="14" type="title"/>
          </p:nvPr>
        </p:nvSpPr>
        <p:spPr>
          <a:xfrm>
            <a:off x="6144725" y="1964750"/>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grpSp>
        <p:nvGrpSpPr>
          <p:cNvPr id="1306" name="Google Shape;1306;p31"/>
          <p:cNvGrpSpPr/>
          <p:nvPr/>
        </p:nvGrpSpPr>
        <p:grpSpPr>
          <a:xfrm>
            <a:off x="8266691" y="-336970"/>
            <a:ext cx="1328917" cy="1144428"/>
            <a:chOff x="7775791" y="-410395"/>
            <a:chExt cx="1328917" cy="1144428"/>
          </a:xfrm>
        </p:grpSpPr>
        <p:sp>
          <p:nvSpPr>
            <p:cNvPr id="1307" name="Google Shape;1307;p31"/>
            <p:cNvSpPr/>
            <p:nvPr/>
          </p:nvSpPr>
          <p:spPr>
            <a:xfrm>
              <a:off x="7775791" y="-282396"/>
              <a:ext cx="1149208" cy="610798"/>
            </a:xfrm>
            <a:custGeom>
              <a:rect b="b" l="l" r="r" t="t"/>
              <a:pathLst>
                <a:path extrusionOk="0" h="828201" w="1558248">
                  <a:moveTo>
                    <a:pt x="6811" y="777285"/>
                  </a:moveTo>
                  <a:cubicBezTo>
                    <a:pt x="13237" y="787286"/>
                    <a:pt x="22698" y="794341"/>
                    <a:pt x="33319" y="799699"/>
                  </a:cubicBezTo>
                  <a:cubicBezTo>
                    <a:pt x="40816" y="803449"/>
                    <a:pt x="48939" y="806307"/>
                    <a:pt x="56971" y="808807"/>
                  </a:cubicBezTo>
                  <a:cubicBezTo>
                    <a:pt x="128820" y="830328"/>
                    <a:pt x="209594" y="832024"/>
                    <a:pt x="286263" y="823184"/>
                  </a:cubicBezTo>
                  <a:cubicBezTo>
                    <a:pt x="289922" y="822827"/>
                    <a:pt x="293582" y="822469"/>
                    <a:pt x="297241" y="821934"/>
                  </a:cubicBezTo>
                  <a:cubicBezTo>
                    <a:pt x="317859" y="819344"/>
                    <a:pt x="338030" y="816040"/>
                    <a:pt x="357755" y="812111"/>
                  </a:cubicBezTo>
                  <a:cubicBezTo>
                    <a:pt x="388101" y="806128"/>
                    <a:pt x="418179" y="798984"/>
                    <a:pt x="448079" y="790769"/>
                  </a:cubicBezTo>
                  <a:cubicBezTo>
                    <a:pt x="450132" y="790233"/>
                    <a:pt x="452274" y="789697"/>
                    <a:pt x="454326" y="789072"/>
                  </a:cubicBezTo>
                  <a:cubicBezTo>
                    <a:pt x="571160" y="756658"/>
                    <a:pt x="684600" y="708794"/>
                    <a:pt x="792865" y="652448"/>
                  </a:cubicBezTo>
                  <a:cubicBezTo>
                    <a:pt x="796078" y="650752"/>
                    <a:pt x="799291" y="649144"/>
                    <a:pt x="802414" y="647358"/>
                  </a:cubicBezTo>
                  <a:cubicBezTo>
                    <a:pt x="862660" y="615658"/>
                    <a:pt x="921300" y="581457"/>
                    <a:pt x="977797" y="545828"/>
                  </a:cubicBezTo>
                  <a:cubicBezTo>
                    <a:pt x="985383" y="541095"/>
                    <a:pt x="992971" y="536184"/>
                    <a:pt x="1000646" y="531183"/>
                  </a:cubicBezTo>
                  <a:cubicBezTo>
                    <a:pt x="1002967" y="529754"/>
                    <a:pt x="1005377" y="528325"/>
                    <a:pt x="1007697" y="526718"/>
                  </a:cubicBezTo>
                  <a:cubicBezTo>
                    <a:pt x="1106947" y="462424"/>
                    <a:pt x="1201823" y="391433"/>
                    <a:pt x="1292594" y="315710"/>
                  </a:cubicBezTo>
                  <a:cubicBezTo>
                    <a:pt x="1342397" y="274097"/>
                    <a:pt x="1391040" y="231145"/>
                    <a:pt x="1438701" y="187033"/>
                  </a:cubicBezTo>
                  <a:cubicBezTo>
                    <a:pt x="1450661" y="175960"/>
                    <a:pt x="1468869" y="160333"/>
                    <a:pt x="1487612" y="142295"/>
                  </a:cubicBezTo>
                  <a:cubicBezTo>
                    <a:pt x="1487612" y="142206"/>
                    <a:pt x="1487701" y="142206"/>
                    <a:pt x="1487791" y="142116"/>
                  </a:cubicBezTo>
                  <a:cubicBezTo>
                    <a:pt x="1509569" y="120953"/>
                    <a:pt x="1532060" y="96664"/>
                    <a:pt x="1545537" y="72733"/>
                  </a:cubicBezTo>
                  <a:cubicBezTo>
                    <a:pt x="1554373" y="57195"/>
                    <a:pt x="1559372" y="41836"/>
                    <a:pt x="1558033" y="27638"/>
                  </a:cubicBezTo>
                  <a:cubicBezTo>
                    <a:pt x="1551339" y="-43353"/>
                    <a:pt x="1463157" y="42015"/>
                    <a:pt x="1438256" y="66036"/>
                  </a:cubicBezTo>
                  <a:cubicBezTo>
                    <a:pt x="1325706" y="174888"/>
                    <a:pt x="1197628" y="262221"/>
                    <a:pt x="1058840" y="329819"/>
                  </a:cubicBezTo>
                  <a:cubicBezTo>
                    <a:pt x="1057590" y="330533"/>
                    <a:pt x="1056340" y="331069"/>
                    <a:pt x="1055091" y="331694"/>
                  </a:cubicBezTo>
                  <a:cubicBezTo>
                    <a:pt x="990114" y="363216"/>
                    <a:pt x="922818" y="390362"/>
                    <a:pt x="853735" y="413400"/>
                  </a:cubicBezTo>
                  <a:cubicBezTo>
                    <a:pt x="852932" y="413668"/>
                    <a:pt x="852129" y="414025"/>
                    <a:pt x="851415" y="414204"/>
                  </a:cubicBezTo>
                  <a:cubicBezTo>
                    <a:pt x="849272" y="414918"/>
                    <a:pt x="847220" y="415633"/>
                    <a:pt x="845167" y="416258"/>
                  </a:cubicBezTo>
                  <a:cubicBezTo>
                    <a:pt x="752433" y="446887"/>
                    <a:pt x="657824" y="472872"/>
                    <a:pt x="563395" y="499840"/>
                  </a:cubicBezTo>
                  <a:cubicBezTo>
                    <a:pt x="560806" y="500554"/>
                    <a:pt x="558128" y="501269"/>
                    <a:pt x="555451" y="502072"/>
                  </a:cubicBezTo>
                  <a:cubicBezTo>
                    <a:pt x="507254" y="515824"/>
                    <a:pt x="459146" y="529844"/>
                    <a:pt x="411485" y="544756"/>
                  </a:cubicBezTo>
                  <a:cubicBezTo>
                    <a:pt x="407023" y="546185"/>
                    <a:pt x="402560" y="547524"/>
                    <a:pt x="398097" y="549042"/>
                  </a:cubicBezTo>
                  <a:cubicBezTo>
                    <a:pt x="308487" y="577617"/>
                    <a:pt x="220304" y="609854"/>
                    <a:pt x="135246" y="650484"/>
                  </a:cubicBezTo>
                  <a:cubicBezTo>
                    <a:pt x="98296" y="667986"/>
                    <a:pt x="-30854" y="718171"/>
                    <a:pt x="6811" y="7772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08" name="Google Shape;1308;p31"/>
            <p:cNvSpPr/>
            <p:nvPr/>
          </p:nvSpPr>
          <p:spPr>
            <a:xfrm>
              <a:off x="7785700" y="-410395"/>
              <a:ext cx="1319008" cy="1099185"/>
            </a:xfrm>
            <a:custGeom>
              <a:rect b="b" l="l" r="r" t="t"/>
              <a:pathLst>
                <a:path extrusionOk="0" h="1490420" w="1788485">
                  <a:moveTo>
                    <a:pt x="109759" y="1489929"/>
                  </a:moveTo>
                  <a:cubicBezTo>
                    <a:pt x="219631" y="1495822"/>
                    <a:pt x="334945" y="1447602"/>
                    <a:pt x="436159" y="1408490"/>
                  </a:cubicBezTo>
                  <a:cubicBezTo>
                    <a:pt x="437586" y="1407954"/>
                    <a:pt x="439015" y="1407418"/>
                    <a:pt x="440443" y="1406704"/>
                  </a:cubicBezTo>
                  <a:cubicBezTo>
                    <a:pt x="444638" y="1405097"/>
                    <a:pt x="448743" y="1403489"/>
                    <a:pt x="452939" y="1401793"/>
                  </a:cubicBezTo>
                  <a:cubicBezTo>
                    <a:pt x="533623" y="1369824"/>
                    <a:pt x="612345" y="1332588"/>
                    <a:pt x="688389" y="1290618"/>
                  </a:cubicBezTo>
                  <a:cubicBezTo>
                    <a:pt x="691602" y="1288832"/>
                    <a:pt x="694726" y="1287136"/>
                    <a:pt x="697939" y="1285260"/>
                  </a:cubicBezTo>
                  <a:cubicBezTo>
                    <a:pt x="714897" y="1275884"/>
                    <a:pt x="731766" y="1266151"/>
                    <a:pt x="748456" y="1256239"/>
                  </a:cubicBezTo>
                  <a:cubicBezTo>
                    <a:pt x="834139" y="1205250"/>
                    <a:pt x="916074" y="1148100"/>
                    <a:pt x="993546" y="1085235"/>
                  </a:cubicBezTo>
                  <a:cubicBezTo>
                    <a:pt x="995866" y="1083449"/>
                    <a:pt x="998008" y="1081574"/>
                    <a:pt x="1000240" y="1079877"/>
                  </a:cubicBezTo>
                  <a:cubicBezTo>
                    <a:pt x="1100471" y="997992"/>
                    <a:pt x="1193026" y="906731"/>
                    <a:pt x="1275854" y="807254"/>
                  </a:cubicBezTo>
                  <a:cubicBezTo>
                    <a:pt x="1369035" y="695365"/>
                    <a:pt x="1461590" y="583655"/>
                    <a:pt x="1547541" y="465426"/>
                  </a:cubicBezTo>
                  <a:cubicBezTo>
                    <a:pt x="1646434" y="329248"/>
                    <a:pt x="1751217" y="188159"/>
                    <a:pt x="1788079" y="20995"/>
                  </a:cubicBezTo>
                  <a:cubicBezTo>
                    <a:pt x="1792363" y="1707"/>
                    <a:pt x="1761571" y="-9098"/>
                    <a:pt x="1754341" y="10012"/>
                  </a:cubicBezTo>
                  <a:cubicBezTo>
                    <a:pt x="1738097" y="53231"/>
                    <a:pt x="1719265" y="95111"/>
                    <a:pt x="1698557" y="135742"/>
                  </a:cubicBezTo>
                  <a:cubicBezTo>
                    <a:pt x="1694095" y="144671"/>
                    <a:pt x="1689543" y="153422"/>
                    <a:pt x="1684813" y="162263"/>
                  </a:cubicBezTo>
                  <a:cubicBezTo>
                    <a:pt x="1675709" y="179140"/>
                    <a:pt x="1666426" y="195838"/>
                    <a:pt x="1656698" y="212358"/>
                  </a:cubicBezTo>
                  <a:cubicBezTo>
                    <a:pt x="1656073" y="212537"/>
                    <a:pt x="1655359" y="212894"/>
                    <a:pt x="1654734" y="213251"/>
                  </a:cubicBezTo>
                  <a:lnTo>
                    <a:pt x="1654556" y="212983"/>
                  </a:lnTo>
                  <a:cubicBezTo>
                    <a:pt x="1642863" y="222627"/>
                    <a:pt x="1630993" y="231914"/>
                    <a:pt x="1618855" y="240844"/>
                  </a:cubicBezTo>
                  <a:cubicBezTo>
                    <a:pt x="1599308" y="252095"/>
                    <a:pt x="1580118" y="264418"/>
                    <a:pt x="1561822" y="278081"/>
                  </a:cubicBezTo>
                  <a:cubicBezTo>
                    <a:pt x="1555752" y="282635"/>
                    <a:pt x="1556912" y="289421"/>
                    <a:pt x="1561286" y="293083"/>
                  </a:cubicBezTo>
                  <a:cubicBezTo>
                    <a:pt x="1559947" y="293886"/>
                    <a:pt x="1558609" y="294690"/>
                    <a:pt x="1557359" y="295583"/>
                  </a:cubicBezTo>
                  <a:cubicBezTo>
                    <a:pt x="1556199" y="293351"/>
                    <a:pt x="1553521" y="291833"/>
                    <a:pt x="1551379" y="293708"/>
                  </a:cubicBezTo>
                  <a:cubicBezTo>
                    <a:pt x="1545042" y="299333"/>
                    <a:pt x="1538794" y="305048"/>
                    <a:pt x="1532457" y="310674"/>
                  </a:cubicBezTo>
                  <a:cubicBezTo>
                    <a:pt x="1530672" y="311835"/>
                    <a:pt x="1528976" y="312817"/>
                    <a:pt x="1527281" y="313978"/>
                  </a:cubicBezTo>
                  <a:cubicBezTo>
                    <a:pt x="1525763" y="315050"/>
                    <a:pt x="1524603" y="316568"/>
                    <a:pt x="1524068" y="318175"/>
                  </a:cubicBezTo>
                  <a:cubicBezTo>
                    <a:pt x="1324943" y="496947"/>
                    <a:pt x="1129568" y="681167"/>
                    <a:pt x="908844" y="832882"/>
                  </a:cubicBezTo>
                  <a:cubicBezTo>
                    <a:pt x="905631" y="835204"/>
                    <a:pt x="902329" y="837436"/>
                    <a:pt x="899027" y="839580"/>
                  </a:cubicBezTo>
                  <a:cubicBezTo>
                    <a:pt x="882693" y="850742"/>
                    <a:pt x="866181" y="861814"/>
                    <a:pt x="849491" y="872530"/>
                  </a:cubicBezTo>
                  <a:cubicBezTo>
                    <a:pt x="760237" y="930216"/>
                    <a:pt x="667057" y="979508"/>
                    <a:pt x="571556" y="1024424"/>
                  </a:cubicBezTo>
                  <a:cubicBezTo>
                    <a:pt x="563701" y="1028264"/>
                    <a:pt x="555759" y="1031925"/>
                    <a:pt x="547726" y="1035586"/>
                  </a:cubicBezTo>
                  <a:cubicBezTo>
                    <a:pt x="503723" y="1055946"/>
                    <a:pt x="459097" y="1075502"/>
                    <a:pt x="414291" y="1094433"/>
                  </a:cubicBezTo>
                  <a:cubicBezTo>
                    <a:pt x="385731" y="1106488"/>
                    <a:pt x="357170" y="1118543"/>
                    <a:pt x="328609" y="1130598"/>
                  </a:cubicBezTo>
                  <a:cubicBezTo>
                    <a:pt x="322717" y="1133098"/>
                    <a:pt x="316828" y="1135599"/>
                    <a:pt x="310937" y="1138099"/>
                  </a:cubicBezTo>
                  <a:cubicBezTo>
                    <a:pt x="271576" y="1154708"/>
                    <a:pt x="232304" y="1171496"/>
                    <a:pt x="193300" y="1188909"/>
                  </a:cubicBezTo>
                  <a:cubicBezTo>
                    <a:pt x="138856" y="1213198"/>
                    <a:pt x="77807" y="1236683"/>
                    <a:pt x="37286" y="1282403"/>
                  </a:cubicBezTo>
                  <a:cubicBezTo>
                    <a:pt x="-31796" y="1359913"/>
                    <a:pt x="-3325" y="1483946"/>
                    <a:pt x="109759" y="14899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09" name="Google Shape;1309;p31"/>
            <p:cNvSpPr/>
            <p:nvPr/>
          </p:nvSpPr>
          <p:spPr>
            <a:xfrm>
              <a:off x="8306422" y="10547"/>
              <a:ext cx="618703" cy="723487"/>
            </a:xfrm>
            <a:custGeom>
              <a:rect b="b" l="l" r="r" t="t"/>
              <a:pathLst>
                <a:path extrusionOk="0" h="980999" w="838919">
                  <a:moveTo>
                    <a:pt x="14816" y="932108"/>
                  </a:moveTo>
                  <a:cubicBezTo>
                    <a:pt x="51855" y="997563"/>
                    <a:pt x="140842" y="984883"/>
                    <a:pt x="201088" y="964880"/>
                  </a:cubicBezTo>
                  <a:cubicBezTo>
                    <a:pt x="263118" y="944342"/>
                    <a:pt x="317562" y="907552"/>
                    <a:pt x="366028" y="864332"/>
                  </a:cubicBezTo>
                  <a:cubicBezTo>
                    <a:pt x="370222" y="860671"/>
                    <a:pt x="374238" y="856920"/>
                    <a:pt x="378345" y="853170"/>
                  </a:cubicBezTo>
                  <a:cubicBezTo>
                    <a:pt x="386288" y="845848"/>
                    <a:pt x="394143" y="838257"/>
                    <a:pt x="401818" y="830578"/>
                  </a:cubicBezTo>
                  <a:cubicBezTo>
                    <a:pt x="418687" y="813701"/>
                    <a:pt x="435288" y="796466"/>
                    <a:pt x="451532" y="778696"/>
                  </a:cubicBezTo>
                  <a:cubicBezTo>
                    <a:pt x="453584" y="776643"/>
                    <a:pt x="455459" y="774499"/>
                    <a:pt x="457244" y="772356"/>
                  </a:cubicBezTo>
                  <a:cubicBezTo>
                    <a:pt x="505797" y="719493"/>
                    <a:pt x="551407" y="663236"/>
                    <a:pt x="592998" y="605639"/>
                  </a:cubicBezTo>
                  <a:cubicBezTo>
                    <a:pt x="607904" y="585011"/>
                    <a:pt x="622363" y="564027"/>
                    <a:pt x="636286" y="542506"/>
                  </a:cubicBezTo>
                  <a:cubicBezTo>
                    <a:pt x="637714" y="540363"/>
                    <a:pt x="639053" y="538309"/>
                    <a:pt x="640392" y="536077"/>
                  </a:cubicBezTo>
                  <a:cubicBezTo>
                    <a:pt x="696621" y="448387"/>
                    <a:pt x="743926" y="353733"/>
                    <a:pt x="779270" y="255238"/>
                  </a:cubicBezTo>
                  <a:cubicBezTo>
                    <a:pt x="785250" y="238540"/>
                    <a:pt x="790962" y="221752"/>
                    <a:pt x="796139" y="204785"/>
                  </a:cubicBezTo>
                  <a:cubicBezTo>
                    <a:pt x="814971" y="144778"/>
                    <a:pt x="829163" y="83609"/>
                    <a:pt x="838266" y="21816"/>
                  </a:cubicBezTo>
                  <a:cubicBezTo>
                    <a:pt x="845496" y="-27297"/>
                    <a:pt x="790605" y="19762"/>
                    <a:pt x="779180" y="34675"/>
                  </a:cubicBezTo>
                  <a:cubicBezTo>
                    <a:pt x="702155" y="136027"/>
                    <a:pt x="629414" y="240236"/>
                    <a:pt x="544534" y="334980"/>
                  </a:cubicBezTo>
                  <a:cubicBezTo>
                    <a:pt x="541321" y="338641"/>
                    <a:pt x="538019" y="342213"/>
                    <a:pt x="534716" y="345785"/>
                  </a:cubicBezTo>
                  <a:cubicBezTo>
                    <a:pt x="523202" y="358465"/>
                    <a:pt x="511420" y="370877"/>
                    <a:pt x="499371" y="383200"/>
                  </a:cubicBezTo>
                  <a:cubicBezTo>
                    <a:pt x="464027" y="419187"/>
                    <a:pt x="427344" y="453745"/>
                    <a:pt x="389680" y="487231"/>
                  </a:cubicBezTo>
                  <a:cubicBezTo>
                    <a:pt x="386376" y="490178"/>
                    <a:pt x="383163" y="493125"/>
                    <a:pt x="379772" y="496072"/>
                  </a:cubicBezTo>
                  <a:cubicBezTo>
                    <a:pt x="308637" y="558669"/>
                    <a:pt x="234290" y="617783"/>
                    <a:pt x="159049" y="675291"/>
                  </a:cubicBezTo>
                  <a:cubicBezTo>
                    <a:pt x="120937" y="704401"/>
                    <a:pt x="65779" y="745746"/>
                    <a:pt x="31417" y="793877"/>
                  </a:cubicBezTo>
                  <a:lnTo>
                    <a:pt x="31417" y="793966"/>
                  </a:lnTo>
                  <a:cubicBezTo>
                    <a:pt x="29631" y="796377"/>
                    <a:pt x="28025" y="798788"/>
                    <a:pt x="26329" y="801199"/>
                  </a:cubicBezTo>
                  <a:cubicBezTo>
                    <a:pt x="-90" y="841472"/>
                    <a:pt x="-11246" y="886210"/>
                    <a:pt x="14816" y="932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0" name="Google Shape;1310;p31"/>
            <p:cNvSpPr/>
            <p:nvPr/>
          </p:nvSpPr>
          <p:spPr>
            <a:xfrm>
              <a:off x="7861354" y="-228886"/>
              <a:ext cx="1054139" cy="553457"/>
            </a:xfrm>
            <a:custGeom>
              <a:rect b="b" l="l" r="r" t="t"/>
              <a:pathLst>
                <a:path extrusionOk="0" h="750450" w="1429341">
                  <a:moveTo>
                    <a:pt x="574" y="684907"/>
                  </a:moveTo>
                  <a:cubicBezTo>
                    <a:pt x="146503" y="639723"/>
                    <a:pt x="293147" y="597932"/>
                    <a:pt x="437916" y="550605"/>
                  </a:cubicBezTo>
                  <a:cubicBezTo>
                    <a:pt x="383739" y="534620"/>
                    <a:pt x="332864" y="503634"/>
                    <a:pt x="281990" y="476488"/>
                  </a:cubicBezTo>
                  <a:cubicBezTo>
                    <a:pt x="286453" y="475059"/>
                    <a:pt x="290916" y="473720"/>
                    <a:pt x="295378" y="472202"/>
                  </a:cubicBezTo>
                  <a:cubicBezTo>
                    <a:pt x="346878" y="494258"/>
                    <a:pt x="395788" y="525691"/>
                    <a:pt x="446485" y="547658"/>
                  </a:cubicBezTo>
                  <a:cubicBezTo>
                    <a:pt x="481203" y="536228"/>
                    <a:pt x="515923" y="524708"/>
                    <a:pt x="550375" y="512385"/>
                  </a:cubicBezTo>
                  <a:cubicBezTo>
                    <a:pt x="532078" y="505152"/>
                    <a:pt x="516548" y="488007"/>
                    <a:pt x="502179" y="475595"/>
                  </a:cubicBezTo>
                  <a:cubicBezTo>
                    <a:pt x="482186" y="458450"/>
                    <a:pt x="462192" y="441930"/>
                    <a:pt x="439344" y="429429"/>
                  </a:cubicBezTo>
                  <a:cubicBezTo>
                    <a:pt x="442022" y="428536"/>
                    <a:pt x="444699" y="427911"/>
                    <a:pt x="447288" y="427196"/>
                  </a:cubicBezTo>
                  <a:cubicBezTo>
                    <a:pt x="464424" y="434251"/>
                    <a:pt x="479508" y="444520"/>
                    <a:pt x="494502" y="456664"/>
                  </a:cubicBezTo>
                  <a:cubicBezTo>
                    <a:pt x="514584" y="472827"/>
                    <a:pt x="541628" y="489704"/>
                    <a:pt x="558140" y="509617"/>
                  </a:cubicBezTo>
                  <a:cubicBezTo>
                    <a:pt x="649089" y="477113"/>
                    <a:pt x="739056" y="441484"/>
                    <a:pt x="826970" y="400050"/>
                  </a:cubicBezTo>
                  <a:cubicBezTo>
                    <a:pt x="793323" y="384155"/>
                    <a:pt x="759406" y="365939"/>
                    <a:pt x="729060" y="343614"/>
                  </a:cubicBezTo>
                  <a:cubicBezTo>
                    <a:pt x="731202" y="342989"/>
                    <a:pt x="733166" y="342275"/>
                    <a:pt x="735308" y="341561"/>
                  </a:cubicBezTo>
                  <a:cubicBezTo>
                    <a:pt x="736111" y="341382"/>
                    <a:pt x="736825" y="341025"/>
                    <a:pt x="737629" y="340757"/>
                  </a:cubicBezTo>
                  <a:cubicBezTo>
                    <a:pt x="770116" y="360045"/>
                    <a:pt x="802338" y="379155"/>
                    <a:pt x="836789" y="395228"/>
                  </a:cubicBezTo>
                  <a:cubicBezTo>
                    <a:pt x="897927" y="366117"/>
                    <a:pt x="957370" y="333970"/>
                    <a:pt x="1015385" y="299591"/>
                  </a:cubicBezTo>
                  <a:cubicBezTo>
                    <a:pt x="989323" y="286732"/>
                    <a:pt x="964154" y="272981"/>
                    <a:pt x="938894" y="258961"/>
                  </a:cubicBezTo>
                  <a:cubicBezTo>
                    <a:pt x="940144" y="258336"/>
                    <a:pt x="941483" y="257800"/>
                    <a:pt x="942643" y="257086"/>
                  </a:cubicBezTo>
                  <a:cubicBezTo>
                    <a:pt x="969509" y="269766"/>
                    <a:pt x="996552" y="282000"/>
                    <a:pt x="1023328" y="294769"/>
                  </a:cubicBezTo>
                  <a:cubicBezTo>
                    <a:pt x="1091428" y="254139"/>
                    <a:pt x="1157386" y="209937"/>
                    <a:pt x="1221381" y="162610"/>
                  </a:cubicBezTo>
                  <a:cubicBezTo>
                    <a:pt x="1291088" y="111085"/>
                    <a:pt x="1359188" y="53578"/>
                    <a:pt x="1429342" y="0"/>
                  </a:cubicBezTo>
                  <a:cubicBezTo>
                    <a:pt x="1415865" y="23932"/>
                    <a:pt x="1393373" y="48220"/>
                    <a:pt x="1371594" y="69384"/>
                  </a:cubicBezTo>
                  <a:cubicBezTo>
                    <a:pt x="1371505" y="69473"/>
                    <a:pt x="1371416" y="69473"/>
                    <a:pt x="1371416" y="69562"/>
                  </a:cubicBezTo>
                  <a:cubicBezTo>
                    <a:pt x="1320095" y="108406"/>
                    <a:pt x="1268953" y="147340"/>
                    <a:pt x="1216561" y="184577"/>
                  </a:cubicBezTo>
                  <a:cubicBezTo>
                    <a:pt x="1112046" y="259140"/>
                    <a:pt x="1002889" y="325398"/>
                    <a:pt x="888199" y="382726"/>
                  </a:cubicBezTo>
                  <a:cubicBezTo>
                    <a:pt x="888377" y="382905"/>
                    <a:pt x="888466" y="383084"/>
                    <a:pt x="888555" y="383351"/>
                  </a:cubicBezTo>
                  <a:cubicBezTo>
                    <a:pt x="889537" y="406122"/>
                    <a:pt x="892215" y="430411"/>
                    <a:pt x="891412" y="453985"/>
                  </a:cubicBezTo>
                  <a:cubicBezTo>
                    <a:pt x="889002" y="455593"/>
                    <a:pt x="886681" y="457111"/>
                    <a:pt x="884361" y="458450"/>
                  </a:cubicBezTo>
                  <a:cubicBezTo>
                    <a:pt x="882754" y="433804"/>
                    <a:pt x="877132" y="408533"/>
                    <a:pt x="883022" y="385227"/>
                  </a:cubicBezTo>
                  <a:cubicBezTo>
                    <a:pt x="871062" y="391210"/>
                    <a:pt x="859102" y="397193"/>
                    <a:pt x="846964" y="402908"/>
                  </a:cubicBezTo>
                  <a:cubicBezTo>
                    <a:pt x="795375" y="427464"/>
                    <a:pt x="742895" y="450324"/>
                    <a:pt x="689877" y="472023"/>
                  </a:cubicBezTo>
                  <a:cubicBezTo>
                    <a:pt x="696394" y="503902"/>
                    <a:pt x="692466" y="540335"/>
                    <a:pt x="686130" y="574625"/>
                  </a:cubicBezTo>
                  <a:cubicBezTo>
                    <a:pt x="683006" y="576411"/>
                    <a:pt x="679792" y="578019"/>
                    <a:pt x="676579" y="579715"/>
                  </a:cubicBezTo>
                  <a:cubicBezTo>
                    <a:pt x="677383" y="569178"/>
                    <a:pt x="678186" y="558552"/>
                    <a:pt x="678989" y="548015"/>
                  </a:cubicBezTo>
                  <a:cubicBezTo>
                    <a:pt x="680685" y="523994"/>
                    <a:pt x="679346" y="499348"/>
                    <a:pt x="681846" y="475327"/>
                  </a:cubicBezTo>
                  <a:cubicBezTo>
                    <a:pt x="569922" y="520779"/>
                    <a:pt x="455321" y="560517"/>
                    <a:pt x="339291" y="595789"/>
                  </a:cubicBezTo>
                  <a:cubicBezTo>
                    <a:pt x="343665" y="634722"/>
                    <a:pt x="343039" y="676513"/>
                    <a:pt x="338131" y="716340"/>
                  </a:cubicBezTo>
                  <a:cubicBezTo>
                    <a:pt x="336077" y="716965"/>
                    <a:pt x="334025" y="717500"/>
                    <a:pt x="331883" y="718036"/>
                  </a:cubicBezTo>
                  <a:cubicBezTo>
                    <a:pt x="333222" y="677763"/>
                    <a:pt x="333579" y="637848"/>
                    <a:pt x="333579" y="597485"/>
                  </a:cubicBezTo>
                  <a:cubicBezTo>
                    <a:pt x="288774" y="611059"/>
                    <a:pt x="243790" y="624096"/>
                    <a:pt x="198628" y="636330"/>
                  </a:cubicBezTo>
                  <a:cubicBezTo>
                    <a:pt x="196575" y="674549"/>
                    <a:pt x="187917" y="711696"/>
                    <a:pt x="180956" y="749201"/>
                  </a:cubicBezTo>
                  <a:cubicBezTo>
                    <a:pt x="177296" y="749737"/>
                    <a:pt x="173726" y="750094"/>
                    <a:pt x="169977" y="750451"/>
                  </a:cubicBezTo>
                  <a:cubicBezTo>
                    <a:pt x="175957" y="713214"/>
                    <a:pt x="184525" y="676424"/>
                    <a:pt x="188899" y="638919"/>
                  </a:cubicBezTo>
                  <a:cubicBezTo>
                    <a:pt x="126244" y="655796"/>
                    <a:pt x="63498" y="671602"/>
                    <a:pt x="842" y="686336"/>
                  </a:cubicBezTo>
                  <a:cubicBezTo>
                    <a:pt x="129" y="686693"/>
                    <a:pt x="-497" y="685264"/>
                    <a:pt x="574" y="68490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1" name="Google Shape;1311;p31"/>
            <p:cNvSpPr/>
            <p:nvPr/>
          </p:nvSpPr>
          <p:spPr>
            <a:xfrm>
              <a:off x="7818323" y="-203532"/>
              <a:ext cx="1175525" cy="830647"/>
            </a:xfrm>
            <a:custGeom>
              <a:rect b="b" l="l" r="r" t="t"/>
              <a:pathLst>
                <a:path extrusionOk="0" h="1126301" w="1593932">
                  <a:moveTo>
                    <a:pt x="1890" y="993785"/>
                  </a:moveTo>
                  <a:cubicBezTo>
                    <a:pt x="93018" y="996196"/>
                    <a:pt x="187805" y="1009591"/>
                    <a:pt x="277147" y="1029593"/>
                  </a:cubicBezTo>
                  <a:cubicBezTo>
                    <a:pt x="364525" y="999679"/>
                    <a:pt x="450834" y="967264"/>
                    <a:pt x="535178" y="926991"/>
                  </a:cubicBezTo>
                  <a:cubicBezTo>
                    <a:pt x="447353" y="891541"/>
                    <a:pt x="358278" y="876449"/>
                    <a:pt x="266526" y="857518"/>
                  </a:cubicBezTo>
                  <a:cubicBezTo>
                    <a:pt x="272417" y="855018"/>
                    <a:pt x="278308" y="852518"/>
                    <a:pt x="284197" y="850017"/>
                  </a:cubicBezTo>
                  <a:cubicBezTo>
                    <a:pt x="373719" y="862073"/>
                    <a:pt x="465650" y="883236"/>
                    <a:pt x="546781" y="921276"/>
                  </a:cubicBezTo>
                  <a:cubicBezTo>
                    <a:pt x="632643" y="879753"/>
                    <a:pt x="715559" y="832605"/>
                    <a:pt x="795173" y="780455"/>
                  </a:cubicBezTo>
                  <a:cubicBezTo>
                    <a:pt x="699761" y="780009"/>
                    <a:pt x="598548" y="773490"/>
                    <a:pt x="503315" y="755006"/>
                  </a:cubicBezTo>
                  <a:cubicBezTo>
                    <a:pt x="511348" y="751434"/>
                    <a:pt x="519291" y="747683"/>
                    <a:pt x="527146" y="743843"/>
                  </a:cubicBezTo>
                  <a:cubicBezTo>
                    <a:pt x="619076" y="752773"/>
                    <a:pt x="711542" y="765364"/>
                    <a:pt x="802938" y="775187"/>
                  </a:cubicBezTo>
                  <a:cubicBezTo>
                    <a:pt x="847208" y="745987"/>
                    <a:pt x="890496" y="715268"/>
                    <a:pt x="932623" y="683032"/>
                  </a:cubicBezTo>
                  <a:cubicBezTo>
                    <a:pt x="978231" y="648207"/>
                    <a:pt x="1022769" y="612041"/>
                    <a:pt x="1066771" y="574983"/>
                  </a:cubicBezTo>
                  <a:cubicBezTo>
                    <a:pt x="997064" y="575251"/>
                    <a:pt x="924411" y="568286"/>
                    <a:pt x="854526" y="559088"/>
                  </a:cubicBezTo>
                  <a:cubicBezTo>
                    <a:pt x="857829" y="556856"/>
                    <a:pt x="861131" y="554713"/>
                    <a:pt x="864344" y="552391"/>
                  </a:cubicBezTo>
                  <a:cubicBezTo>
                    <a:pt x="934319" y="553730"/>
                    <a:pt x="1006168" y="558017"/>
                    <a:pt x="1074089" y="568822"/>
                  </a:cubicBezTo>
                  <a:cubicBezTo>
                    <a:pt x="1154061" y="501224"/>
                    <a:pt x="1231889" y="430679"/>
                    <a:pt x="1308558" y="359867"/>
                  </a:cubicBezTo>
                  <a:cubicBezTo>
                    <a:pt x="1418964" y="257711"/>
                    <a:pt x="1521605" y="146269"/>
                    <a:pt x="1578460" y="4733"/>
                  </a:cubicBezTo>
                  <a:cubicBezTo>
                    <a:pt x="1582387" y="-5179"/>
                    <a:pt x="1597203" y="2054"/>
                    <a:pt x="1593276" y="11966"/>
                  </a:cubicBezTo>
                  <a:cubicBezTo>
                    <a:pt x="1536867" y="154663"/>
                    <a:pt x="1431995" y="267891"/>
                    <a:pt x="1320785" y="370404"/>
                  </a:cubicBezTo>
                  <a:cubicBezTo>
                    <a:pt x="1200561" y="481221"/>
                    <a:pt x="1076857" y="590074"/>
                    <a:pt x="947082" y="689462"/>
                  </a:cubicBezTo>
                  <a:cubicBezTo>
                    <a:pt x="941816" y="693391"/>
                    <a:pt x="936461" y="697409"/>
                    <a:pt x="931195" y="701338"/>
                  </a:cubicBezTo>
                  <a:cubicBezTo>
                    <a:pt x="941013" y="727502"/>
                    <a:pt x="943690" y="757149"/>
                    <a:pt x="950652" y="784027"/>
                  </a:cubicBezTo>
                  <a:cubicBezTo>
                    <a:pt x="951991" y="789385"/>
                    <a:pt x="953865" y="794564"/>
                    <a:pt x="955739" y="799475"/>
                  </a:cubicBezTo>
                  <a:cubicBezTo>
                    <a:pt x="953508" y="801261"/>
                    <a:pt x="951366" y="803137"/>
                    <a:pt x="949045" y="804833"/>
                  </a:cubicBezTo>
                  <a:cubicBezTo>
                    <a:pt x="944316" y="793046"/>
                    <a:pt x="939138" y="781348"/>
                    <a:pt x="936461" y="769382"/>
                  </a:cubicBezTo>
                  <a:cubicBezTo>
                    <a:pt x="931909" y="749380"/>
                    <a:pt x="925305" y="728574"/>
                    <a:pt x="922716" y="707857"/>
                  </a:cubicBezTo>
                  <a:cubicBezTo>
                    <a:pt x="835515" y="772954"/>
                    <a:pt x="741889" y="834391"/>
                    <a:pt x="643889" y="888504"/>
                  </a:cubicBezTo>
                  <a:cubicBezTo>
                    <a:pt x="656919" y="923241"/>
                    <a:pt x="658616" y="969050"/>
                    <a:pt x="653528" y="1004858"/>
                  </a:cubicBezTo>
                  <a:cubicBezTo>
                    <a:pt x="650404" y="1006734"/>
                    <a:pt x="647280" y="1008430"/>
                    <a:pt x="643978" y="1010216"/>
                  </a:cubicBezTo>
                  <a:cubicBezTo>
                    <a:pt x="641568" y="986552"/>
                    <a:pt x="642460" y="962621"/>
                    <a:pt x="640944" y="938868"/>
                  </a:cubicBezTo>
                  <a:cubicBezTo>
                    <a:pt x="639872" y="923241"/>
                    <a:pt x="637640" y="907614"/>
                    <a:pt x="637463" y="892076"/>
                  </a:cubicBezTo>
                  <a:cubicBezTo>
                    <a:pt x="574449" y="926634"/>
                    <a:pt x="509562" y="958245"/>
                    <a:pt x="443426" y="985838"/>
                  </a:cubicBezTo>
                  <a:cubicBezTo>
                    <a:pt x="436643" y="1031647"/>
                    <a:pt x="423700" y="1077010"/>
                    <a:pt x="408528" y="1121391"/>
                  </a:cubicBezTo>
                  <a:cubicBezTo>
                    <a:pt x="404333" y="1123087"/>
                    <a:pt x="400227" y="1124695"/>
                    <a:pt x="396032" y="1126302"/>
                  </a:cubicBezTo>
                  <a:cubicBezTo>
                    <a:pt x="407635" y="1080939"/>
                    <a:pt x="418435" y="1035398"/>
                    <a:pt x="431823" y="990660"/>
                  </a:cubicBezTo>
                  <a:cubicBezTo>
                    <a:pt x="330431" y="1032183"/>
                    <a:pt x="226093" y="1064509"/>
                    <a:pt x="120865" y="1084065"/>
                  </a:cubicBezTo>
                  <a:cubicBezTo>
                    <a:pt x="119258" y="1084422"/>
                    <a:pt x="118723" y="1081743"/>
                    <a:pt x="120329" y="1081207"/>
                  </a:cubicBezTo>
                  <a:cubicBezTo>
                    <a:pt x="169061" y="1065491"/>
                    <a:pt x="217436" y="1049775"/>
                    <a:pt x="265544" y="1033523"/>
                  </a:cubicBezTo>
                  <a:cubicBezTo>
                    <a:pt x="177540" y="1023700"/>
                    <a:pt x="88644" y="1012716"/>
                    <a:pt x="1532" y="997982"/>
                  </a:cubicBezTo>
                  <a:cubicBezTo>
                    <a:pt x="-610" y="997536"/>
                    <a:pt x="-520" y="993696"/>
                    <a:pt x="1890" y="99378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2" name="Google Shape;1312;p31"/>
            <p:cNvSpPr/>
            <p:nvPr/>
          </p:nvSpPr>
          <p:spPr>
            <a:xfrm>
              <a:off x="8325905" y="161510"/>
              <a:ext cx="567668" cy="509284"/>
            </a:xfrm>
            <a:custGeom>
              <a:rect b="b" l="l" r="r" t="t"/>
              <a:pathLst>
                <a:path extrusionOk="0" h="690555" w="769720">
                  <a:moveTo>
                    <a:pt x="0" y="596414"/>
                  </a:moveTo>
                  <a:cubicBezTo>
                    <a:pt x="1607" y="594003"/>
                    <a:pt x="3213" y="591592"/>
                    <a:pt x="5088" y="589181"/>
                  </a:cubicBezTo>
                  <a:lnTo>
                    <a:pt x="5088" y="589092"/>
                  </a:lnTo>
                  <a:cubicBezTo>
                    <a:pt x="80507" y="585073"/>
                    <a:pt x="156015" y="585788"/>
                    <a:pt x="231345" y="586948"/>
                  </a:cubicBezTo>
                  <a:cubicBezTo>
                    <a:pt x="331487" y="502027"/>
                    <a:pt x="429666" y="416570"/>
                    <a:pt x="519722" y="321022"/>
                  </a:cubicBezTo>
                  <a:cubicBezTo>
                    <a:pt x="464564" y="315664"/>
                    <a:pt x="408334" y="301645"/>
                    <a:pt x="353443" y="291286"/>
                  </a:cubicBezTo>
                  <a:cubicBezTo>
                    <a:pt x="356835" y="288340"/>
                    <a:pt x="360047" y="285393"/>
                    <a:pt x="363350" y="282446"/>
                  </a:cubicBezTo>
                  <a:cubicBezTo>
                    <a:pt x="417527" y="288340"/>
                    <a:pt x="475274" y="296466"/>
                    <a:pt x="525166" y="315129"/>
                  </a:cubicBezTo>
                  <a:cubicBezTo>
                    <a:pt x="554441" y="283785"/>
                    <a:pt x="582914" y="251281"/>
                    <a:pt x="610225" y="217349"/>
                  </a:cubicBezTo>
                  <a:cubicBezTo>
                    <a:pt x="623167" y="201364"/>
                    <a:pt x="635840" y="185291"/>
                    <a:pt x="648247" y="168950"/>
                  </a:cubicBezTo>
                  <a:cubicBezTo>
                    <a:pt x="648425" y="168860"/>
                    <a:pt x="648515" y="168682"/>
                    <a:pt x="648604" y="168593"/>
                  </a:cubicBezTo>
                  <a:cubicBezTo>
                    <a:pt x="690910" y="113764"/>
                    <a:pt x="731074" y="57418"/>
                    <a:pt x="769720" y="0"/>
                  </a:cubicBezTo>
                  <a:cubicBezTo>
                    <a:pt x="764544" y="16966"/>
                    <a:pt x="758832" y="33754"/>
                    <a:pt x="752851" y="50453"/>
                  </a:cubicBezTo>
                  <a:cubicBezTo>
                    <a:pt x="709474" y="112871"/>
                    <a:pt x="664134" y="173950"/>
                    <a:pt x="615937" y="232797"/>
                  </a:cubicBezTo>
                  <a:cubicBezTo>
                    <a:pt x="608083" y="242262"/>
                    <a:pt x="600318" y="251639"/>
                    <a:pt x="592374" y="260925"/>
                  </a:cubicBezTo>
                  <a:cubicBezTo>
                    <a:pt x="601835" y="283339"/>
                    <a:pt x="608529" y="307181"/>
                    <a:pt x="613974" y="331291"/>
                  </a:cubicBezTo>
                  <a:cubicBezTo>
                    <a:pt x="612635" y="333524"/>
                    <a:pt x="611296" y="335578"/>
                    <a:pt x="609867" y="337721"/>
                  </a:cubicBezTo>
                  <a:cubicBezTo>
                    <a:pt x="602906" y="313789"/>
                    <a:pt x="594873" y="290393"/>
                    <a:pt x="587643" y="266462"/>
                  </a:cubicBezTo>
                  <a:cubicBezTo>
                    <a:pt x="525970" y="338435"/>
                    <a:pt x="459297" y="406479"/>
                    <a:pt x="389144" y="470505"/>
                  </a:cubicBezTo>
                  <a:cubicBezTo>
                    <a:pt x="406816" y="501581"/>
                    <a:pt x="419937" y="533906"/>
                    <a:pt x="430826" y="567482"/>
                  </a:cubicBezTo>
                  <a:cubicBezTo>
                    <a:pt x="429041" y="569625"/>
                    <a:pt x="427166" y="571679"/>
                    <a:pt x="425113" y="573822"/>
                  </a:cubicBezTo>
                  <a:cubicBezTo>
                    <a:pt x="413154" y="539710"/>
                    <a:pt x="399766" y="506135"/>
                    <a:pt x="387270" y="472202"/>
                  </a:cubicBezTo>
                  <a:cubicBezTo>
                    <a:pt x="361208" y="495955"/>
                    <a:pt x="334700" y="519083"/>
                    <a:pt x="307745" y="541853"/>
                  </a:cubicBezTo>
                  <a:cubicBezTo>
                    <a:pt x="325596" y="571589"/>
                    <a:pt x="339431" y="603290"/>
                    <a:pt x="348713" y="636865"/>
                  </a:cubicBezTo>
                  <a:cubicBezTo>
                    <a:pt x="349695" y="640527"/>
                    <a:pt x="350766" y="644366"/>
                    <a:pt x="351926" y="648385"/>
                  </a:cubicBezTo>
                  <a:cubicBezTo>
                    <a:pt x="347909" y="652135"/>
                    <a:pt x="343804" y="655886"/>
                    <a:pt x="339609" y="659547"/>
                  </a:cubicBezTo>
                  <a:cubicBezTo>
                    <a:pt x="337110" y="648295"/>
                    <a:pt x="334165" y="637223"/>
                    <a:pt x="330684" y="626328"/>
                  </a:cubicBezTo>
                  <a:cubicBezTo>
                    <a:pt x="328453" y="619452"/>
                    <a:pt x="307121" y="558731"/>
                    <a:pt x="297749" y="550158"/>
                  </a:cubicBezTo>
                  <a:cubicBezTo>
                    <a:pt x="238663" y="599361"/>
                    <a:pt x="177525" y="646063"/>
                    <a:pt x="115048" y="690176"/>
                  </a:cubicBezTo>
                  <a:cubicBezTo>
                    <a:pt x="113084" y="691604"/>
                    <a:pt x="111032" y="688658"/>
                    <a:pt x="112906" y="687050"/>
                  </a:cubicBezTo>
                  <a:cubicBezTo>
                    <a:pt x="151373" y="654278"/>
                    <a:pt x="190021" y="621863"/>
                    <a:pt x="228310" y="589449"/>
                  </a:cubicBezTo>
                  <a:cubicBezTo>
                    <a:pt x="152177" y="589895"/>
                    <a:pt x="76133" y="593646"/>
                    <a:pt x="0" y="5964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3" name="Google Shape;1313;p31"/>
            <p:cNvSpPr/>
            <p:nvPr/>
          </p:nvSpPr>
          <p:spPr>
            <a:xfrm>
              <a:off x="8700839" y="257595"/>
              <a:ext cx="103513" cy="28804"/>
            </a:xfrm>
            <a:custGeom>
              <a:rect b="b" l="l" r="r" t="t"/>
              <a:pathLst>
                <a:path extrusionOk="0" h="39056" w="140356">
                  <a:moveTo>
                    <a:pt x="0" y="10805"/>
                  </a:moveTo>
                  <a:cubicBezTo>
                    <a:pt x="3302" y="7233"/>
                    <a:pt x="6606" y="3661"/>
                    <a:pt x="9819" y="0"/>
                  </a:cubicBezTo>
                  <a:cubicBezTo>
                    <a:pt x="54267" y="6697"/>
                    <a:pt x="98179" y="20538"/>
                    <a:pt x="139682" y="36701"/>
                  </a:cubicBezTo>
                  <a:cubicBezTo>
                    <a:pt x="140396" y="37058"/>
                    <a:pt x="140486" y="37862"/>
                    <a:pt x="140218" y="38398"/>
                  </a:cubicBezTo>
                  <a:cubicBezTo>
                    <a:pt x="140128" y="38576"/>
                    <a:pt x="140039" y="38755"/>
                    <a:pt x="139860" y="38755"/>
                  </a:cubicBezTo>
                  <a:cubicBezTo>
                    <a:pt x="139592" y="39023"/>
                    <a:pt x="139236" y="39112"/>
                    <a:pt x="138879" y="39023"/>
                  </a:cubicBezTo>
                  <a:cubicBezTo>
                    <a:pt x="92913" y="27503"/>
                    <a:pt x="46323" y="19913"/>
                    <a:pt x="0" y="108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14" name="Google Shape;1314;p31"/>
          <p:cNvGrpSpPr/>
          <p:nvPr/>
        </p:nvGrpSpPr>
        <p:grpSpPr>
          <a:xfrm rot="9994302">
            <a:off x="8383038" y="4354385"/>
            <a:ext cx="867571" cy="968424"/>
            <a:chOff x="12047351" y="-30609"/>
            <a:chExt cx="1581432" cy="1877109"/>
          </a:xfrm>
        </p:grpSpPr>
        <p:sp>
          <p:nvSpPr>
            <p:cNvPr id="1315" name="Google Shape;1315;p31"/>
            <p:cNvSpPr/>
            <p:nvPr/>
          </p:nvSpPr>
          <p:spPr>
            <a:xfrm>
              <a:off x="12177894" y="645498"/>
              <a:ext cx="22517" cy="14815"/>
            </a:xfrm>
            <a:custGeom>
              <a:rect b="b" l="l" r="r" t="t"/>
              <a:pathLst>
                <a:path extrusionOk="0" h="14815" w="22517">
                  <a:moveTo>
                    <a:pt x="524" y="5943"/>
                  </a:moveTo>
                  <a:cubicBezTo>
                    <a:pt x="3112" y="12104"/>
                    <a:pt x="12485" y="17016"/>
                    <a:pt x="18821" y="13801"/>
                  </a:cubicBezTo>
                  <a:cubicBezTo>
                    <a:pt x="25426" y="10408"/>
                    <a:pt x="22302" y="2728"/>
                    <a:pt x="16322" y="1210"/>
                  </a:cubicBezTo>
                  <a:cubicBezTo>
                    <a:pt x="12663" y="406"/>
                    <a:pt x="-3045" y="-2719"/>
                    <a:pt x="524" y="59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316" name="Google Shape;1316;p31"/>
            <p:cNvGrpSpPr/>
            <p:nvPr/>
          </p:nvGrpSpPr>
          <p:grpSpPr>
            <a:xfrm>
              <a:off x="13251736" y="238543"/>
              <a:ext cx="283453" cy="832464"/>
              <a:chOff x="12074411" y="628393"/>
              <a:chExt cx="283453" cy="832464"/>
            </a:xfrm>
          </p:grpSpPr>
          <p:sp>
            <p:nvSpPr>
              <p:cNvPr id="1317" name="Google Shape;1317;p31"/>
              <p:cNvSpPr/>
              <p:nvPr/>
            </p:nvSpPr>
            <p:spPr>
              <a:xfrm>
                <a:off x="12074411" y="628393"/>
                <a:ext cx="283453" cy="832464"/>
              </a:xfrm>
              <a:custGeom>
                <a:rect b="b" l="l" r="r" t="t"/>
                <a:pathLst>
                  <a:path extrusionOk="0" h="832464" w="283453">
                    <a:moveTo>
                      <a:pt x="53416" y="380394"/>
                    </a:moveTo>
                    <a:cubicBezTo>
                      <a:pt x="120891" y="516482"/>
                      <a:pt x="242186" y="662840"/>
                      <a:pt x="172480" y="822681"/>
                    </a:cubicBezTo>
                    <a:cubicBezTo>
                      <a:pt x="169177" y="830093"/>
                      <a:pt x="178459" y="835004"/>
                      <a:pt x="183636" y="831075"/>
                    </a:cubicBezTo>
                    <a:cubicBezTo>
                      <a:pt x="184529" y="831789"/>
                      <a:pt x="185957" y="831968"/>
                      <a:pt x="187117" y="831254"/>
                    </a:cubicBezTo>
                    <a:cubicBezTo>
                      <a:pt x="187296" y="831254"/>
                      <a:pt x="187384" y="831254"/>
                      <a:pt x="187474" y="831075"/>
                    </a:cubicBezTo>
                    <a:cubicBezTo>
                      <a:pt x="205503" y="815359"/>
                      <a:pt x="220766" y="797589"/>
                      <a:pt x="233171" y="778211"/>
                    </a:cubicBezTo>
                    <a:cubicBezTo>
                      <a:pt x="233261" y="778033"/>
                      <a:pt x="233261" y="777943"/>
                      <a:pt x="233439" y="777943"/>
                    </a:cubicBezTo>
                    <a:cubicBezTo>
                      <a:pt x="291543" y="688736"/>
                      <a:pt x="294043" y="567560"/>
                      <a:pt x="266285" y="466922"/>
                    </a:cubicBezTo>
                    <a:cubicBezTo>
                      <a:pt x="245132" y="390663"/>
                      <a:pt x="208181" y="320297"/>
                      <a:pt x="166410" y="253413"/>
                    </a:cubicBezTo>
                    <a:cubicBezTo>
                      <a:pt x="142936" y="215909"/>
                      <a:pt x="117321" y="179654"/>
                      <a:pt x="93847" y="142239"/>
                    </a:cubicBezTo>
                    <a:cubicBezTo>
                      <a:pt x="71623" y="106966"/>
                      <a:pt x="55736" y="68747"/>
                      <a:pt x="36368" y="32404"/>
                    </a:cubicBezTo>
                    <a:cubicBezTo>
                      <a:pt x="35565" y="30886"/>
                      <a:pt x="34851" y="29189"/>
                      <a:pt x="33869" y="27582"/>
                    </a:cubicBezTo>
                    <a:cubicBezTo>
                      <a:pt x="36190" y="20349"/>
                      <a:pt x="38510" y="13205"/>
                      <a:pt x="41099" y="6061"/>
                    </a:cubicBezTo>
                    <a:cubicBezTo>
                      <a:pt x="43152" y="614"/>
                      <a:pt x="35208" y="-2512"/>
                      <a:pt x="32977" y="2578"/>
                    </a:cubicBezTo>
                    <a:cubicBezTo>
                      <a:pt x="32441" y="3739"/>
                      <a:pt x="31906" y="5079"/>
                      <a:pt x="31548" y="6240"/>
                    </a:cubicBezTo>
                    <a:cubicBezTo>
                      <a:pt x="31548" y="6240"/>
                      <a:pt x="31370" y="6240"/>
                      <a:pt x="31459" y="6418"/>
                    </a:cubicBezTo>
                    <a:cubicBezTo>
                      <a:pt x="30120" y="9811"/>
                      <a:pt x="28782" y="13026"/>
                      <a:pt x="27622" y="16419"/>
                    </a:cubicBezTo>
                    <a:cubicBezTo>
                      <a:pt x="26728" y="14901"/>
                      <a:pt x="25925" y="13294"/>
                      <a:pt x="25033" y="11955"/>
                    </a:cubicBezTo>
                    <a:cubicBezTo>
                      <a:pt x="22444" y="7579"/>
                      <a:pt x="15483" y="8829"/>
                      <a:pt x="16108" y="14455"/>
                    </a:cubicBezTo>
                    <a:cubicBezTo>
                      <a:pt x="17089" y="21777"/>
                      <a:pt x="18607" y="29189"/>
                      <a:pt x="20392" y="36422"/>
                    </a:cubicBezTo>
                    <a:cubicBezTo>
                      <a:pt x="18786" y="41601"/>
                      <a:pt x="17000" y="46066"/>
                      <a:pt x="15661" y="51245"/>
                    </a:cubicBezTo>
                    <a:cubicBezTo>
                      <a:pt x="15572" y="51513"/>
                      <a:pt x="15572" y="51781"/>
                      <a:pt x="15661" y="52049"/>
                    </a:cubicBezTo>
                    <a:cubicBezTo>
                      <a:pt x="-15845" y="161973"/>
                      <a:pt x="1917" y="276541"/>
                      <a:pt x="53416" y="3803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8" name="Google Shape;1318;p31"/>
              <p:cNvSpPr/>
              <p:nvPr/>
            </p:nvSpPr>
            <p:spPr>
              <a:xfrm>
                <a:off x="12090032" y="634811"/>
                <a:ext cx="237306" cy="824835"/>
              </a:xfrm>
              <a:custGeom>
                <a:rect b="b" l="l" r="r" t="t"/>
                <a:pathLst>
                  <a:path extrusionOk="0" h="824835" w="237306">
                    <a:moveTo>
                      <a:pt x="40" y="45631"/>
                    </a:moveTo>
                    <a:cubicBezTo>
                      <a:pt x="40" y="45363"/>
                      <a:pt x="-50" y="45095"/>
                      <a:pt x="40" y="44827"/>
                    </a:cubicBezTo>
                    <a:cubicBezTo>
                      <a:pt x="1379" y="39648"/>
                      <a:pt x="3164" y="35272"/>
                      <a:pt x="4770" y="30004"/>
                    </a:cubicBezTo>
                    <a:cubicBezTo>
                      <a:pt x="2896" y="22771"/>
                      <a:pt x="1468" y="15359"/>
                      <a:pt x="486" y="8037"/>
                    </a:cubicBezTo>
                    <a:cubicBezTo>
                      <a:pt x="-138" y="2411"/>
                      <a:pt x="6912" y="1161"/>
                      <a:pt x="9412" y="5536"/>
                    </a:cubicBezTo>
                    <a:cubicBezTo>
                      <a:pt x="10304" y="6965"/>
                      <a:pt x="11107" y="8483"/>
                      <a:pt x="12000" y="10001"/>
                    </a:cubicBezTo>
                    <a:cubicBezTo>
                      <a:pt x="13161" y="6608"/>
                      <a:pt x="14588" y="3393"/>
                      <a:pt x="15838" y="0"/>
                    </a:cubicBezTo>
                    <a:cubicBezTo>
                      <a:pt x="15927" y="9823"/>
                      <a:pt x="16374" y="19645"/>
                      <a:pt x="17177" y="29379"/>
                    </a:cubicBezTo>
                    <a:cubicBezTo>
                      <a:pt x="30297" y="194221"/>
                      <a:pt x="134545" y="341650"/>
                      <a:pt x="198004" y="493365"/>
                    </a:cubicBezTo>
                    <a:cubicBezTo>
                      <a:pt x="232724" y="576411"/>
                      <a:pt x="255572" y="686514"/>
                      <a:pt x="217818" y="771525"/>
                    </a:cubicBezTo>
                    <a:cubicBezTo>
                      <a:pt x="217639" y="771525"/>
                      <a:pt x="217729" y="771704"/>
                      <a:pt x="217550" y="771793"/>
                    </a:cubicBezTo>
                    <a:cubicBezTo>
                      <a:pt x="205145" y="791170"/>
                      <a:pt x="189882" y="808940"/>
                      <a:pt x="171852" y="824657"/>
                    </a:cubicBezTo>
                    <a:cubicBezTo>
                      <a:pt x="171763" y="824835"/>
                      <a:pt x="171585" y="824835"/>
                      <a:pt x="171496" y="824835"/>
                    </a:cubicBezTo>
                    <a:cubicBezTo>
                      <a:pt x="282973" y="667226"/>
                      <a:pt x="181759" y="496133"/>
                      <a:pt x="105538" y="342721"/>
                    </a:cubicBezTo>
                    <a:cubicBezTo>
                      <a:pt x="60822" y="253067"/>
                      <a:pt x="10751" y="149572"/>
                      <a:pt x="40" y="456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319" name="Google Shape;1319;p31"/>
            <p:cNvSpPr/>
            <p:nvPr/>
          </p:nvSpPr>
          <p:spPr>
            <a:xfrm>
              <a:off x="12515617" y="-30609"/>
              <a:ext cx="1113166" cy="1405086"/>
            </a:xfrm>
            <a:custGeom>
              <a:rect b="b" l="l" r="r" t="t"/>
              <a:pathLst>
                <a:path extrusionOk="0" h="1405086" w="1113166">
                  <a:moveTo>
                    <a:pt x="0" y="1394014"/>
                  </a:moveTo>
                  <a:cubicBezTo>
                    <a:pt x="50696" y="1253103"/>
                    <a:pt x="112192" y="1122462"/>
                    <a:pt x="179132" y="1003161"/>
                  </a:cubicBezTo>
                  <a:cubicBezTo>
                    <a:pt x="179221" y="1002983"/>
                    <a:pt x="179221" y="1002983"/>
                    <a:pt x="179399" y="1002893"/>
                  </a:cubicBezTo>
                  <a:cubicBezTo>
                    <a:pt x="202159" y="962174"/>
                    <a:pt x="225633" y="922794"/>
                    <a:pt x="249374" y="884664"/>
                  </a:cubicBezTo>
                  <a:lnTo>
                    <a:pt x="249553" y="884664"/>
                  </a:lnTo>
                  <a:cubicBezTo>
                    <a:pt x="250624" y="883146"/>
                    <a:pt x="251606" y="881450"/>
                    <a:pt x="252587" y="879842"/>
                  </a:cubicBezTo>
                  <a:cubicBezTo>
                    <a:pt x="253748" y="878056"/>
                    <a:pt x="254908" y="876360"/>
                    <a:pt x="255890" y="874574"/>
                  </a:cubicBezTo>
                  <a:lnTo>
                    <a:pt x="256068" y="874574"/>
                  </a:lnTo>
                  <a:cubicBezTo>
                    <a:pt x="258745" y="870198"/>
                    <a:pt x="261513" y="865912"/>
                    <a:pt x="264368" y="861626"/>
                  </a:cubicBezTo>
                  <a:cubicBezTo>
                    <a:pt x="324346" y="767864"/>
                    <a:pt x="386735" y="682317"/>
                    <a:pt x="448230" y="605433"/>
                  </a:cubicBezTo>
                  <a:cubicBezTo>
                    <a:pt x="454031" y="598110"/>
                    <a:pt x="459654" y="591056"/>
                    <a:pt x="465456" y="584002"/>
                  </a:cubicBezTo>
                  <a:cubicBezTo>
                    <a:pt x="466170" y="583109"/>
                    <a:pt x="466974" y="582126"/>
                    <a:pt x="467687" y="581233"/>
                  </a:cubicBezTo>
                  <a:cubicBezTo>
                    <a:pt x="467777" y="581055"/>
                    <a:pt x="467777" y="581055"/>
                    <a:pt x="467956" y="581055"/>
                  </a:cubicBezTo>
                  <a:lnTo>
                    <a:pt x="468045" y="580876"/>
                  </a:lnTo>
                  <a:lnTo>
                    <a:pt x="468134" y="580698"/>
                  </a:lnTo>
                  <a:cubicBezTo>
                    <a:pt x="468134" y="580519"/>
                    <a:pt x="468224" y="580519"/>
                    <a:pt x="468224" y="580519"/>
                  </a:cubicBezTo>
                  <a:cubicBezTo>
                    <a:pt x="468224" y="580340"/>
                    <a:pt x="468312" y="580340"/>
                    <a:pt x="468312" y="580340"/>
                  </a:cubicBezTo>
                  <a:cubicBezTo>
                    <a:pt x="473489" y="573822"/>
                    <a:pt x="478755" y="567482"/>
                    <a:pt x="483931" y="561231"/>
                  </a:cubicBezTo>
                  <a:lnTo>
                    <a:pt x="484288" y="560784"/>
                  </a:lnTo>
                  <a:cubicBezTo>
                    <a:pt x="484467" y="560784"/>
                    <a:pt x="484378" y="560606"/>
                    <a:pt x="484556" y="560606"/>
                  </a:cubicBezTo>
                  <a:cubicBezTo>
                    <a:pt x="533646" y="501313"/>
                    <a:pt x="581753" y="447913"/>
                    <a:pt x="627094" y="400318"/>
                  </a:cubicBezTo>
                  <a:cubicBezTo>
                    <a:pt x="628075" y="399336"/>
                    <a:pt x="629057" y="398353"/>
                    <a:pt x="629861" y="397460"/>
                  </a:cubicBezTo>
                  <a:cubicBezTo>
                    <a:pt x="630039" y="397460"/>
                    <a:pt x="630039" y="397460"/>
                    <a:pt x="630128" y="397282"/>
                  </a:cubicBezTo>
                  <a:cubicBezTo>
                    <a:pt x="630307" y="397282"/>
                    <a:pt x="630217" y="397103"/>
                    <a:pt x="630217" y="397103"/>
                  </a:cubicBezTo>
                  <a:lnTo>
                    <a:pt x="630217" y="396925"/>
                  </a:lnTo>
                  <a:cubicBezTo>
                    <a:pt x="642534" y="384066"/>
                    <a:pt x="654583" y="371743"/>
                    <a:pt x="666455" y="359688"/>
                  </a:cubicBezTo>
                  <a:cubicBezTo>
                    <a:pt x="669221" y="356830"/>
                    <a:pt x="672078" y="354062"/>
                    <a:pt x="674844" y="351294"/>
                  </a:cubicBezTo>
                  <a:lnTo>
                    <a:pt x="675023" y="351294"/>
                  </a:lnTo>
                  <a:cubicBezTo>
                    <a:pt x="676004" y="350222"/>
                    <a:pt x="676986" y="349329"/>
                    <a:pt x="677790" y="348436"/>
                  </a:cubicBezTo>
                  <a:cubicBezTo>
                    <a:pt x="681092" y="345222"/>
                    <a:pt x="684395" y="341828"/>
                    <a:pt x="687697" y="338703"/>
                  </a:cubicBezTo>
                  <a:cubicBezTo>
                    <a:pt x="691357" y="335042"/>
                    <a:pt x="694837" y="331470"/>
                    <a:pt x="698496" y="327898"/>
                  </a:cubicBezTo>
                  <a:cubicBezTo>
                    <a:pt x="715812" y="310932"/>
                    <a:pt x="732948" y="294501"/>
                    <a:pt x="749728" y="278696"/>
                  </a:cubicBezTo>
                  <a:cubicBezTo>
                    <a:pt x="755887" y="272981"/>
                    <a:pt x="761866" y="267266"/>
                    <a:pt x="767846" y="261908"/>
                  </a:cubicBezTo>
                  <a:lnTo>
                    <a:pt x="767846" y="261729"/>
                  </a:lnTo>
                  <a:cubicBezTo>
                    <a:pt x="952690" y="90726"/>
                    <a:pt x="1094513" y="893"/>
                    <a:pt x="1096031" y="0"/>
                  </a:cubicBezTo>
                  <a:lnTo>
                    <a:pt x="1113167" y="27325"/>
                  </a:lnTo>
                  <a:cubicBezTo>
                    <a:pt x="1111472" y="28396"/>
                    <a:pt x="963311" y="122337"/>
                    <a:pt x="772577" y="301466"/>
                  </a:cubicBezTo>
                  <a:cubicBezTo>
                    <a:pt x="771327" y="302627"/>
                    <a:pt x="770256" y="303699"/>
                    <a:pt x="769007" y="304860"/>
                  </a:cubicBezTo>
                  <a:cubicBezTo>
                    <a:pt x="763384" y="310128"/>
                    <a:pt x="757582" y="315575"/>
                    <a:pt x="751870" y="321112"/>
                  </a:cubicBezTo>
                  <a:cubicBezTo>
                    <a:pt x="741695" y="330756"/>
                    <a:pt x="731431" y="340757"/>
                    <a:pt x="721078" y="350937"/>
                  </a:cubicBezTo>
                  <a:cubicBezTo>
                    <a:pt x="710545" y="361117"/>
                    <a:pt x="700103" y="371654"/>
                    <a:pt x="689482" y="382369"/>
                  </a:cubicBezTo>
                  <a:cubicBezTo>
                    <a:pt x="672613" y="399425"/>
                    <a:pt x="655209" y="417552"/>
                    <a:pt x="637358" y="436572"/>
                  </a:cubicBezTo>
                  <a:cubicBezTo>
                    <a:pt x="637179" y="436572"/>
                    <a:pt x="637269" y="436751"/>
                    <a:pt x="637269" y="436751"/>
                  </a:cubicBezTo>
                  <a:cubicBezTo>
                    <a:pt x="637090" y="436751"/>
                    <a:pt x="637179" y="436930"/>
                    <a:pt x="637179" y="436930"/>
                  </a:cubicBezTo>
                  <a:cubicBezTo>
                    <a:pt x="631467" y="442823"/>
                    <a:pt x="625665" y="449074"/>
                    <a:pt x="619775" y="455414"/>
                  </a:cubicBezTo>
                  <a:cubicBezTo>
                    <a:pt x="618436" y="456843"/>
                    <a:pt x="617097" y="458272"/>
                    <a:pt x="615758" y="459700"/>
                  </a:cubicBezTo>
                  <a:cubicBezTo>
                    <a:pt x="614063" y="461486"/>
                    <a:pt x="612277" y="463362"/>
                    <a:pt x="610582" y="465237"/>
                  </a:cubicBezTo>
                  <a:cubicBezTo>
                    <a:pt x="562564" y="517386"/>
                    <a:pt x="512225" y="575876"/>
                    <a:pt x="461351" y="640259"/>
                  </a:cubicBezTo>
                  <a:cubicBezTo>
                    <a:pt x="456888" y="645974"/>
                    <a:pt x="452336" y="651957"/>
                    <a:pt x="447606" y="657850"/>
                  </a:cubicBezTo>
                  <a:cubicBezTo>
                    <a:pt x="442072" y="664994"/>
                    <a:pt x="436538" y="672138"/>
                    <a:pt x="430915" y="679460"/>
                  </a:cubicBezTo>
                  <a:lnTo>
                    <a:pt x="427970" y="683300"/>
                  </a:lnTo>
                  <a:cubicBezTo>
                    <a:pt x="384504" y="740360"/>
                    <a:pt x="340859" y="801975"/>
                    <a:pt x="298374" y="867698"/>
                  </a:cubicBezTo>
                  <a:lnTo>
                    <a:pt x="298374" y="867876"/>
                  </a:lnTo>
                  <a:cubicBezTo>
                    <a:pt x="296857" y="870198"/>
                    <a:pt x="295251" y="872430"/>
                    <a:pt x="293912" y="874752"/>
                  </a:cubicBezTo>
                  <a:cubicBezTo>
                    <a:pt x="274990" y="904042"/>
                    <a:pt x="256425" y="934045"/>
                    <a:pt x="238218" y="964942"/>
                  </a:cubicBezTo>
                  <a:lnTo>
                    <a:pt x="238218" y="965121"/>
                  </a:lnTo>
                  <a:cubicBezTo>
                    <a:pt x="182434" y="1059597"/>
                    <a:pt x="129685" y="1161663"/>
                    <a:pt x="83006" y="1270962"/>
                  </a:cubicBezTo>
                  <a:cubicBezTo>
                    <a:pt x="83006" y="1271141"/>
                    <a:pt x="83006" y="1271230"/>
                    <a:pt x="82917" y="1271409"/>
                  </a:cubicBezTo>
                  <a:cubicBezTo>
                    <a:pt x="64263" y="1314807"/>
                    <a:pt x="46679" y="1359366"/>
                    <a:pt x="30346" y="1405086"/>
                  </a:cubicBezTo>
                  <a:lnTo>
                    <a:pt x="11514" y="1398300"/>
                  </a:lnTo>
                  <a:lnTo>
                    <a:pt x="0" y="139401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0" name="Google Shape;1320;p31"/>
            <p:cNvSpPr/>
            <p:nvPr/>
          </p:nvSpPr>
          <p:spPr>
            <a:xfrm>
              <a:off x="12146284" y="519516"/>
              <a:ext cx="1007878" cy="1032009"/>
            </a:xfrm>
            <a:custGeom>
              <a:rect b="b" l="l" r="r" t="t"/>
              <a:pathLst>
                <a:path extrusionOk="0" h="1032009" w="1007878">
                  <a:moveTo>
                    <a:pt x="9731" y="444017"/>
                  </a:moveTo>
                  <a:cubicBezTo>
                    <a:pt x="166192" y="391957"/>
                    <a:pt x="323367" y="339629"/>
                    <a:pt x="471705" y="266585"/>
                  </a:cubicBezTo>
                  <a:cubicBezTo>
                    <a:pt x="585415" y="210506"/>
                    <a:pt x="695464" y="140497"/>
                    <a:pt x="796945" y="62184"/>
                  </a:cubicBezTo>
                  <a:cubicBezTo>
                    <a:pt x="803818" y="59952"/>
                    <a:pt x="810601" y="57630"/>
                    <a:pt x="817474" y="55130"/>
                  </a:cubicBezTo>
                  <a:cubicBezTo>
                    <a:pt x="819616" y="54415"/>
                    <a:pt x="821847" y="53701"/>
                    <a:pt x="823900" y="52808"/>
                  </a:cubicBezTo>
                  <a:cubicBezTo>
                    <a:pt x="827916" y="51558"/>
                    <a:pt x="831665" y="50040"/>
                    <a:pt x="835681" y="48700"/>
                  </a:cubicBezTo>
                  <a:cubicBezTo>
                    <a:pt x="832468" y="53701"/>
                    <a:pt x="829612" y="58880"/>
                    <a:pt x="826755" y="63970"/>
                  </a:cubicBezTo>
                  <a:cubicBezTo>
                    <a:pt x="824703" y="62273"/>
                    <a:pt x="821847" y="61648"/>
                    <a:pt x="819437" y="62095"/>
                  </a:cubicBezTo>
                  <a:cubicBezTo>
                    <a:pt x="816759" y="62630"/>
                    <a:pt x="814528" y="64595"/>
                    <a:pt x="814528" y="68435"/>
                  </a:cubicBezTo>
                  <a:cubicBezTo>
                    <a:pt x="814438" y="69953"/>
                    <a:pt x="814528" y="71649"/>
                    <a:pt x="814528" y="73167"/>
                  </a:cubicBezTo>
                  <a:lnTo>
                    <a:pt x="814528" y="73346"/>
                  </a:lnTo>
                  <a:cubicBezTo>
                    <a:pt x="814528" y="78436"/>
                    <a:pt x="814706" y="83347"/>
                    <a:pt x="814974" y="88437"/>
                  </a:cubicBezTo>
                  <a:cubicBezTo>
                    <a:pt x="809173" y="101743"/>
                    <a:pt x="804353" y="115405"/>
                    <a:pt x="800337" y="129425"/>
                  </a:cubicBezTo>
                  <a:cubicBezTo>
                    <a:pt x="798284" y="135765"/>
                    <a:pt x="796588" y="142462"/>
                    <a:pt x="795338" y="148980"/>
                  </a:cubicBezTo>
                  <a:cubicBezTo>
                    <a:pt x="795160" y="149427"/>
                    <a:pt x="795071" y="149874"/>
                    <a:pt x="795071" y="150231"/>
                  </a:cubicBezTo>
                  <a:cubicBezTo>
                    <a:pt x="773471" y="243546"/>
                    <a:pt x="786056" y="346594"/>
                    <a:pt x="802032" y="441338"/>
                  </a:cubicBezTo>
                  <a:cubicBezTo>
                    <a:pt x="834699" y="632612"/>
                    <a:pt x="855138" y="828887"/>
                    <a:pt x="799711" y="1018107"/>
                  </a:cubicBezTo>
                  <a:cubicBezTo>
                    <a:pt x="797748" y="1024626"/>
                    <a:pt x="802032" y="1030966"/>
                    <a:pt x="807744" y="1031859"/>
                  </a:cubicBezTo>
                  <a:lnTo>
                    <a:pt x="807923" y="1031859"/>
                  </a:lnTo>
                  <a:cubicBezTo>
                    <a:pt x="809083" y="1032127"/>
                    <a:pt x="810333" y="1032037"/>
                    <a:pt x="811672" y="1031591"/>
                  </a:cubicBezTo>
                  <a:cubicBezTo>
                    <a:pt x="812922" y="1031323"/>
                    <a:pt x="814082" y="1030698"/>
                    <a:pt x="815331" y="1029805"/>
                  </a:cubicBezTo>
                  <a:cubicBezTo>
                    <a:pt x="934395" y="939972"/>
                    <a:pt x="1009546" y="797276"/>
                    <a:pt x="1007851" y="647079"/>
                  </a:cubicBezTo>
                  <a:cubicBezTo>
                    <a:pt x="1006780" y="557782"/>
                    <a:pt x="980449" y="470717"/>
                    <a:pt x="944927" y="389636"/>
                  </a:cubicBezTo>
                  <a:cubicBezTo>
                    <a:pt x="902175" y="291766"/>
                    <a:pt x="838269" y="198987"/>
                    <a:pt x="830862" y="90223"/>
                  </a:cubicBezTo>
                  <a:cubicBezTo>
                    <a:pt x="830504" y="83615"/>
                    <a:pt x="830326" y="77097"/>
                    <a:pt x="830147" y="70489"/>
                  </a:cubicBezTo>
                  <a:cubicBezTo>
                    <a:pt x="830058" y="69953"/>
                    <a:pt x="829879" y="69417"/>
                    <a:pt x="829790" y="68971"/>
                  </a:cubicBezTo>
                  <a:cubicBezTo>
                    <a:pt x="833449" y="61380"/>
                    <a:pt x="837556" y="53879"/>
                    <a:pt x="841750" y="46468"/>
                  </a:cubicBezTo>
                  <a:lnTo>
                    <a:pt x="851211" y="43074"/>
                  </a:lnTo>
                  <a:cubicBezTo>
                    <a:pt x="857548" y="40663"/>
                    <a:pt x="856209" y="33073"/>
                    <a:pt x="851657" y="30394"/>
                  </a:cubicBezTo>
                  <a:cubicBezTo>
                    <a:pt x="858173" y="20482"/>
                    <a:pt x="865403" y="10749"/>
                    <a:pt x="873345" y="1194"/>
                  </a:cubicBezTo>
                  <a:cubicBezTo>
                    <a:pt x="873792" y="748"/>
                    <a:pt x="872900" y="123"/>
                    <a:pt x="872542" y="569"/>
                  </a:cubicBezTo>
                  <a:cubicBezTo>
                    <a:pt x="872274" y="837"/>
                    <a:pt x="872185" y="1016"/>
                    <a:pt x="871918" y="1194"/>
                  </a:cubicBezTo>
                  <a:cubicBezTo>
                    <a:pt x="871829" y="212"/>
                    <a:pt x="870758" y="-324"/>
                    <a:pt x="869865" y="212"/>
                  </a:cubicBezTo>
                  <a:cubicBezTo>
                    <a:pt x="864509" y="3695"/>
                    <a:pt x="859333" y="7088"/>
                    <a:pt x="853978" y="10302"/>
                  </a:cubicBezTo>
                  <a:cubicBezTo>
                    <a:pt x="853799" y="10302"/>
                    <a:pt x="853889" y="10481"/>
                    <a:pt x="853710" y="10481"/>
                  </a:cubicBezTo>
                  <a:lnTo>
                    <a:pt x="853353" y="10928"/>
                  </a:lnTo>
                  <a:cubicBezTo>
                    <a:pt x="839519" y="19947"/>
                    <a:pt x="825684" y="29233"/>
                    <a:pt x="812028" y="38431"/>
                  </a:cubicBezTo>
                  <a:cubicBezTo>
                    <a:pt x="808459" y="40753"/>
                    <a:pt x="804889" y="43074"/>
                    <a:pt x="801408" y="45485"/>
                  </a:cubicBezTo>
                  <a:cubicBezTo>
                    <a:pt x="782218" y="52004"/>
                    <a:pt x="762939" y="58076"/>
                    <a:pt x="743572" y="63970"/>
                  </a:cubicBezTo>
                  <a:cubicBezTo>
                    <a:pt x="743393" y="63970"/>
                    <a:pt x="743393" y="63970"/>
                    <a:pt x="743393" y="63970"/>
                  </a:cubicBezTo>
                  <a:cubicBezTo>
                    <a:pt x="625757" y="99689"/>
                    <a:pt x="505265" y="125763"/>
                    <a:pt x="392271" y="174698"/>
                  </a:cubicBezTo>
                  <a:cubicBezTo>
                    <a:pt x="326313" y="203184"/>
                    <a:pt x="266870" y="239885"/>
                    <a:pt x="211889" y="286319"/>
                  </a:cubicBezTo>
                  <a:cubicBezTo>
                    <a:pt x="159498" y="330700"/>
                    <a:pt x="107106" y="368651"/>
                    <a:pt x="49806" y="403566"/>
                  </a:cubicBezTo>
                  <a:lnTo>
                    <a:pt x="49717" y="403745"/>
                  </a:lnTo>
                  <a:cubicBezTo>
                    <a:pt x="34900" y="412853"/>
                    <a:pt x="19638" y="421783"/>
                    <a:pt x="4108" y="430534"/>
                  </a:cubicBezTo>
                  <a:cubicBezTo>
                    <a:pt x="806" y="432409"/>
                    <a:pt x="-354" y="435356"/>
                    <a:pt x="91" y="438213"/>
                  </a:cubicBezTo>
                  <a:lnTo>
                    <a:pt x="91" y="438392"/>
                  </a:lnTo>
                  <a:cubicBezTo>
                    <a:pt x="449" y="442410"/>
                    <a:pt x="4375" y="445893"/>
                    <a:pt x="9731" y="444017"/>
                  </a:cubicBezTo>
                  <a:close/>
                  <a:moveTo>
                    <a:pt x="836841" y="31019"/>
                  </a:moveTo>
                  <a:cubicBezTo>
                    <a:pt x="836930" y="30841"/>
                    <a:pt x="836930" y="30841"/>
                    <a:pt x="837109" y="30841"/>
                  </a:cubicBezTo>
                  <a:lnTo>
                    <a:pt x="837198" y="30662"/>
                  </a:lnTo>
                  <a:lnTo>
                    <a:pt x="837288" y="30484"/>
                  </a:lnTo>
                  <a:cubicBezTo>
                    <a:pt x="837288" y="30305"/>
                    <a:pt x="837377" y="30305"/>
                    <a:pt x="837377" y="30305"/>
                  </a:cubicBezTo>
                  <a:cubicBezTo>
                    <a:pt x="837377" y="30126"/>
                    <a:pt x="837466" y="30126"/>
                    <a:pt x="837466" y="30126"/>
                  </a:cubicBezTo>
                  <a:cubicBezTo>
                    <a:pt x="848266" y="21286"/>
                    <a:pt x="859065" y="12446"/>
                    <a:pt x="869776" y="3427"/>
                  </a:cubicBezTo>
                  <a:cubicBezTo>
                    <a:pt x="862100" y="11821"/>
                    <a:pt x="854960" y="20482"/>
                    <a:pt x="848444" y="29412"/>
                  </a:cubicBezTo>
                  <a:cubicBezTo>
                    <a:pt x="847463" y="29233"/>
                    <a:pt x="846392" y="29412"/>
                    <a:pt x="845142" y="29858"/>
                  </a:cubicBezTo>
                  <a:cubicBezTo>
                    <a:pt x="841572" y="31198"/>
                    <a:pt x="838001" y="32537"/>
                    <a:pt x="834431" y="33698"/>
                  </a:cubicBezTo>
                  <a:cubicBezTo>
                    <a:pt x="833539" y="34145"/>
                    <a:pt x="832468" y="34502"/>
                    <a:pt x="831575" y="34770"/>
                  </a:cubicBezTo>
                  <a:cubicBezTo>
                    <a:pt x="833628" y="33430"/>
                    <a:pt x="834967" y="32002"/>
                    <a:pt x="836841" y="310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1" name="Google Shape;1321;p31"/>
            <p:cNvSpPr/>
            <p:nvPr/>
          </p:nvSpPr>
          <p:spPr>
            <a:xfrm>
              <a:off x="12321491" y="860842"/>
              <a:ext cx="462511" cy="985480"/>
            </a:xfrm>
            <a:custGeom>
              <a:rect b="b" l="l" r="r" t="t"/>
              <a:pathLst>
                <a:path extrusionOk="0" h="985480" w="462511">
                  <a:moveTo>
                    <a:pt x="3034" y="982176"/>
                  </a:moveTo>
                  <a:cubicBezTo>
                    <a:pt x="5712" y="980569"/>
                    <a:pt x="8390" y="978962"/>
                    <a:pt x="10978" y="977354"/>
                  </a:cubicBezTo>
                  <a:cubicBezTo>
                    <a:pt x="90146" y="929223"/>
                    <a:pt x="162174" y="883057"/>
                    <a:pt x="222688" y="810191"/>
                  </a:cubicBezTo>
                  <a:cubicBezTo>
                    <a:pt x="282487" y="738217"/>
                    <a:pt x="326846" y="653921"/>
                    <a:pt x="351122" y="563553"/>
                  </a:cubicBezTo>
                  <a:cubicBezTo>
                    <a:pt x="377631" y="464344"/>
                    <a:pt x="376471" y="359777"/>
                    <a:pt x="389591" y="258336"/>
                  </a:cubicBezTo>
                  <a:cubicBezTo>
                    <a:pt x="397980" y="194221"/>
                    <a:pt x="411457" y="133142"/>
                    <a:pt x="432433" y="73581"/>
                  </a:cubicBezTo>
                  <a:lnTo>
                    <a:pt x="432433" y="73402"/>
                  </a:lnTo>
                  <a:cubicBezTo>
                    <a:pt x="441180" y="48578"/>
                    <a:pt x="451087" y="24378"/>
                    <a:pt x="462511" y="0"/>
                  </a:cubicBezTo>
                  <a:cubicBezTo>
                    <a:pt x="432878" y="36969"/>
                    <a:pt x="403068" y="74206"/>
                    <a:pt x="373525" y="111264"/>
                  </a:cubicBezTo>
                  <a:cubicBezTo>
                    <a:pt x="373435" y="111442"/>
                    <a:pt x="373435" y="111442"/>
                    <a:pt x="373258" y="111532"/>
                  </a:cubicBezTo>
                  <a:cubicBezTo>
                    <a:pt x="291055" y="215831"/>
                    <a:pt x="212334" y="322451"/>
                    <a:pt x="149321" y="439966"/>
                  </a:cubicBezTo>
                  <a:cubicBezTo>
                    <a:pt x="62656" y="601682"/>
                    <a:pt x="18922" y="772418"/>
                    <a:pt x="2678" y="953155"/>
                  </a:cubicBezTo>
                  <a:cubicBezTo>
                    <a:pt x="2678" y="953334"/>
                    <a:pt x="2678" y="953334"/>
                    <a:pt x="2678" y="953334"/>
                  </a:cubicBezTo>
                  <a:cubicBezTo>
                    <a:pt x="1518" y="964049"/>
                    <a:pt x="625" y="974676"/>
                    <a:pt x="0" y="985480"/>
                  </a:cubicBezTo>
                  <a:cubicBezTo>
                    <a:pt x="536" y="984319"/>
                    <a:pt x="1339" y="983159"/>
                    <a:pt x="3034" y="98217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2" name="Google Shape;1322;p31"/>
            <p:cNvSpPr/>
            <p:nvPr/>
          </p:nvSpPr>
          <p:spPr>
            <a:xfrm>
              <a:off x="12047351" y="825817"/>
              <a:ext cx="766832" cy="468063"/>
            </a:xfrm>
            <a:custGeom>
              <a:rect b="b" l="l" r="r" t="t"/>
              <a:pathLst>
                <a:path extrusionOk="0" h="468063" w="766832">
                  <a:moveTo>
                    <a:pt x="10664" y="467579"/>
                  </a:moveTo>
                  <a:cubicBezTo>
                    <a:pt x="276818" y="377389"/>
                    <a:pt x="518337" y="227996"/>
                    <a:pt x="716301" y="28506"/>
                  </a:cubicBezTo>
                  <a:cubicBezTo>
                    <a:pt x="716747" y="28417"/>
                    <a:pt x="717104" y="28417"/>
                    <a:pt x="717551" y="28238"/>
                  </a:cubicBezTo>
                  <a:lnTo>
                    <a:pt x="717729" y="28238"/>
                  </a:lnTo>
                  <a:cubicBezTo>
                    <a:pt x="731384" y="25470"/>
                    <a:pt x="744951" y="22613"/>
                    <a:pt x="758696" y="19845"/>
                  </a:cubicBezTo>
                  <a:cubicBezTo>
                    <a:pt x="760035" y="19487"/>
                    <a:pt x="761196" y="19041"/>
                    <a:pt x="762267" y="18416"/>
                  </a:cubicBezTo>
                  <a:cubicBezTo>
                    <a:pt x="764854" y="16808"/>
                    <a:pt x="766283" y="14219"/>
                    <a:pt x="766729" y="11540"/>
                  </a:cubicBezTo>
                  <a:lnTo>
                    <a:pt x="766729" y="11361"/>
                  </a:lnTo>
                  <a:cubicBezTo>
                    <a:pt x="767532" y="5289"/>
                    <a:pt x="763605" y="-1230"/>
                    <a:pt x="756018" y="199"/>
                  </a:cubicBezTo>
                  <a:cubicBezTo>
                    <a:pt x="748164" y="1717"/>
                    <a:pt x="740399" y="3325"/>
                    <a:pt x="732545" y="5021"/>
                  </a:cubicBezTo>
                  <a:cubicBezTo>
                    <a:pt x="603842" y="31632"/>
                    <a:pt x="475852" y="64136"/>
                    <a:pt x="367321" y="142181"/>
                  </a:cubicBezTo>
                  <a:cubicBezTo>
                    <a:pt x="243616" y="230853"/>
                    <a:pt x="130621" y="338456"/>
                    <a:pt x="17715" y="440611"/>
                  </a:cubicBezTo>
                  <a:cubicBezTo>
                    <a:pt x="17626" y="440790"/>
                    <a:pt x="17447" y="440790"/>
                    <a:pt x="17358" y="440969"/>
                  </a:cubicBezTo>
                  <a:cubicBezTo>
                    <a:pt x="12539" y="445344"/>
                    <a:pt x="7630" y="449809"/>
                    <a:pt x="2899" y="454185"/>
                  </a:cubicBezTo>
                  <a:cubicBezTo>
                    <a:pt x="2543" y="454542"/>
                    <a:pt x="2275" y="454810"/>
                    <a:pt x="2096" y="455167"/>
                  </a:cubicBezTo>
                  <a:cubicBezTo>
                    <a:pt x="-3348" y="461239"/>
                    <a:pt x="2632" y="470258"/>
                    <a:pt x="10664" y="4675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3" name="Google Shape;1323;p31"/>
            <p:cNvSpPr/>
            <p:nvPr/>
          </p:nvSpPr>
          <p:spPr>
            <a:xfrm>
              <a:off x="13122764" y="371218"/>
              <a:ext cx="213386" cy="902254"/>
            </a:xfrm>
            <a:custGeom>
              <a:rect b="b" l="l" r="r" t="t"/>
              <a:pathLst>
                <a:path extrusionOk="0" h="902254" w="213386">
                  <a:moveTo>
                    <a:pt x="15573" y="402113"/>
                  </a:moveTo>
                  <a:cubicBezTo>
                    <a:pt x="50292" y="570616"/>
                    <a:pt x="161948" y="717420"/>
                    <a:pt x="128032" y="896282"/>
                  </a:cubicBezTo>
                  <a:cubicBezTo>
                    <a:pt x="126871" y="901997"/>
                    <a:pt x="133209" y="903693"/>
                    <a:pt x="136868" y="901014"/>
                  </a:cubicBezTo>
                  <a:cubicBezTo>
                    <a:pt x="137582" y="900479"/>
                    <a:pt x="138385" y="899943"/>
                    <a:pt x="138920" y="899050"/>
                  </a:cubicBezTo>
                  <a:cubicBezTo>
                    <a:pt x="151416" y="877083"/>
                    <a:pt x="162394" y="855026"/>
                    <a:pt x="171677" y="832792"/>
                  </a:cubicBezTo>
                  <a:cubicBezTo>
                    <a:pt x="180781" y="811807"/>
                    <a:pt x="188367" y="790822"/>
                    <a:pt x="194437" y="769569"/>
                  </a:cubicBezTo>
                  <a:cubicBezTo>
                    <a:pt x="220945" y="678487"/>
                    <a:pt x="220766" y="584903"/>
                    <a:pt x="186761" y="487302"/>
                  </a:cubicBezTo>
                  <a:cubicBezTo>
                    <a:pt x="137225" y="345588"/>
                    <a:pt x="45204" y="220304"/>
                    <a:pt x="19678" y="71000"/>
                  </a:cubicBezTo>
                  <a:cubicBezTo>
                    <a:pt x="21642" y="58409"/>
                    <a:pt x="24766" y="45997"/>
                    <a:pt x="29764" y="35103"/>
                  </a:cubicBezTo>
                  <a:cubicBezTo>
                    <a:pt x="29764" y="35103"/>
                    <a:pt x="29764" y="34924"/>
                    <a:pt x="29853" y="34924"/>
                  </a:cubicBezTo>
                  <a:cubicBezTo>
                    <a:pt x="29853" y="34924"/>
                    <a:pt x="29853" y="34745"/>
                    <a:pt x="29942" y="34745"/>
                  </a:cubicBezTo>
                  <a:cubicBezTo>
                    <a:pt x="34226" y="24833"/>
                    <a:pt x="39671" y="16350"/>
                    <a:pt x="47436" y="9028"/>
                  </a:cubicBezTo>
                  <a:cubicBezTo>
                    <a:pt x="51810" y="4652"/>
                    <a:pt x="46187" y="-3027"/>
                    <a:pt x="41367" y="1259"/>
                  </a:cubicBezTo>
                  <a:cubicBezTo>
                    <a:pt x="29139" y="11885"/>
                    <a:pt x="21017" y="25012"/>
                    <a:pt x="15394" y="39567"/>
                  </a:cubicBezTo>
                  <a:lnTo>
                    <a:pt x="15038" y="37246"/>
                  </a:lnTo>
                  <a:cubicBezTo>
                    <a:pt x="14948" y="36710"/>
                    <a:pt x="14859" y="35996"/>
                    <a:pt x="14680" y="35460"/>
                  </a:cubicBezTo>
                  <a:cubicBezTo>
                    <a:pt x="14234" y="34120"/>
                    <a:pt x="13341" y="33049"/>
                    <a:pt x="12270" y="32334"/>
                  </a:cubicBezTo>
                  <a:cubicBezTo>
                    <a:pt x="7808" y="29120"/>
                    <a:pt x="-671" y="32066"/>
                    <a:pt x="43" y="39299"/>
                  </a:cubicBezTo>
                  <a:cubicBezTo>
                    <a:pt x="935" y="47515"/>
                    <a:pt x="1917" y="55552"/>
                    <a:pt x="3166" y="63410"/>
                  </a:cubicBezTo>
                  <a:cubicBezTo>
                    <a:pt x="3881" y="68678"/>
                    <a:pt x="4952" y="73947"/>
                    <a:pt x="5755" y="79126"/>
                  </a:cubicBezTo>
                  <a:cubicBezTo>
                    <a:pt x="2185" y="106987"/>
                    <a:pt x="3077" y="136187"/>
                    <a:pt x="1738" y="161636"/>
                  </a:cubicBezTo>
                  <a:cubicBezTo>
                    <a:pt x="-2010" y="241914"/>
                    <a:pt x="-671" y="323264"/>
                    <a:pt x="15573" y="4021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4" name="Google Shape;1324;p31"/>
            <p:cNvSpPr/>
            <p:nvPr/>
          </p:nvSpPr>
          <p:spPr>
            <a:xfrm>
              <a:off x="12326711" y="308808"/>
              <a:ext cx="898559" cy="336193"/>
            </a:xfrm>
            <a:custGeom>
              <a:rect b="b" l="l" r="r" t="t"/>
              <a:pathLst>
                <a:path extrusionOk="0" h="336193" w="898559">
                  <a:moveTo>
                    <a:pt x="4152" y="336024"/>
                  </a:moveTo>
                  <a:cubicBezTo>
                    <a:pt x="4687" y="336203"/>
                    <a:pt x="5402" y="336292"/>
                    <a:pt x="6205" y="336024"/>
                  </a:cubicBezTo>
                  <a:cubicBezTo>
                    <a:pt x="175786" y="296287"/>
                    <a:pt x="343136" y="247531"/>
                    <a:pt x="506916" y="188149"/>
                  </a:cubicBezTo>
                  <a:cubicBezTo>
                    <a:pt x="611431" y="150555"/>
                    <a:pt x="718357" y="112693"/>
                    <a:pt x="816357" y="59382"/>
                  </a:cubicBezTo>
                  <a:cubicBezTo>
                    <a:pt x="817160" y="59025"/>
                    <a:pt x="817874" y="58489"/>
                    <a:pt x="818678" y="58132"/>
                  </a:cubicBezTo>
                  <a:cubicBezTo>
                    <a:pt x="818856" y="58132"/>
                    <a:pt x="818856" y="58132"/>
                    <a:pt x="818945" y="57954"/>
                  </a:cubicBezTo>
                  <a:cubicBezTo>
                    <a:pt x="819123" y="57954"/>
                    <a:pt x="819034" y="57775"/>
                    <a:pt x="819034" y="57775"/>
                  </a:cubicBezTo>
                  <a:cubicBezTo>
                    <a:pt x="833850" y="49917"/>
                    <a:pt x="848309" y="41434"/>
                    <a:pt x="862590" y="32504"/>
                  </a:cubicBezTo>
                  <a:cubicBezTo>
                    <a:pt x="863929" y="32325"/>
                    <a:pt x="865268" y="32147"/>
                    <a:pt x="866785" y="31790"/>
                  </a:cubicBezTo>
                  <a:cubicBezTo>
                    <a:pt x="877495" y="20896"/>
                    <a:pt x="888028" y="10358"/>
                    <a:pt x="898559" y="0"/>
                  </a:cubicBezTo>
                  <a:cubicBezTo>
                    <a:pt x="889188" y="3393"/>
                    <a:pt x="879637" y="6072"/>
                    <a:pt x="869820" y="8305"/>
                  </a:cubicBezTo>
                  <a:cubicBezTo>
                    <a:pt x="868749" y="8572"/>
                    <a:pt x="867678" y="8840"/>
                    <a:pt x="866607" y="9019"/>
                  </a:cubicBezTo>
                  <a:cubicBezTo>
                    <a:pt x="858306" y="10894"/>
                    <a:pt x="849738" y="12502"/>
                    <a:pt x="841170" y="13662"/>
                  </a:cubicBezTo>
                  <a:lnTo>
                    <a:pt x="833137" y="14823"/>
                  </a:lnTo>
                  <a:cubicBezTo>
                    <a:pt x="832601" y="14913"/>
                    <a:pt x="831887" y="15002"/>
                    <a:pt x="831351" y="14913"/>
                  </a:cubicBezTo>
                  <a:cubicBezTo>
                    <a:pt x="773336" y="22146"/>
                    <a:pt x="711484" y="18752"/>
                    <a:pt x="656772" y="25003"/>
                  </a:cubicBezTo>
                  <a:cubicBezTo>
                    <a:pt x="578318" y="33844"/>
                    <a:pt x="499864" y="50096"/>
                    <a:pt x="427034" y="81796"/>
                  </a:cubicBezTo>
                  <a:cubicBezTo>
                    <a:pt x="298152" y="137517"/>
                    <a:pt x="191316" y="231725"/>
                    <a:pt x="67254" y="295841"/>
                  </a:cubicBezTo>
                  <a:cubicBezTo>
                    <a:pt x="66986" y="296019"/>
                    <a:pt x="66719" y="296198"/>
                    <a:pt x="66451" y="296198"/>
                  </a:cubicBezTo>
                  <a:cubicBezTo>
                    <a:pt x="45922" y="306824"/>
                    <a:pt x="24858" y="316736"/>
                    <a:pt x="2992" y="325309"/>
                  </a:cubicBezTo>
                  <a:cubicBezTo>
                    <a:pt x="-1739" y="327452"/>
                    <a:pt x="-489" y="335310"/>
                    <a:pt x="4152" y="3360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5" name="Google Shape;1325;p31"/>
            <p:cNvSpPr/>
            <p:nvPr/>
          </p:nvSpPr>
          <p:spPr>
            <a:xfrm>
              <a:off x="13127587" y="422305"/>
              <a:ext cx="189980" cy="781704"/>
            </a:xfrm>
            <a:custGeom>
              <a:rect b="b" l="l" r="r" t="t"/>
              <a:pathLst>
                <a:path extrusionOk="0" h="781704" w="189980">
                  <a:moveTo>
                    <a:pt x="122585" y="450503"/>
                  </a:moveTo>
                  <a:cubicBezTo>
                    <a:pt x="156947" y="531227"/>
                    <a:pt x="194077" y="628382"/>
                    <a:pt x="189614" y="718483"/>
                  </a:cubicBezTo>
                  <a:cubicBezTo>
                    <a:pt x="183545" y="739735"/>
                    <a:pt x="175958" y="760720"/>
                    <a:pt x="166854" y="781705"/>
                  </a:cubicBezTo>
                  <a:cubicBezTo>
                    <a:pt x="214962" y="619810"/>
                    <a:pt x="91525" y="437912"/>
                    <a:pt x="39579" y="285393"/>
                  </a:cubicBezTo>
                  <a:cubicBezTo>
                    <a:pt x="8876" y="195382"/>
                    <a:pt x="-7814" y="99566"/>
                    <a:pt x="3610" y="6787"/>
                  </a:cubicBezTo>
                  <a:cubicBezTo>
                    <a:pt x="3699" y="5626"/>
                    <a:pt x="3878" y="4643"/>
                    <a:pt x="3967" y="3572"/>
                  </a:cubicBezTo>
                  <a:lnTo>
                    <a:pt x="7895" y="0"/>
                  </a:lnTo>
                  <a:cubicBezTo>
                    <a:pt x="7716" y="893"/>
                    <a:pt x="7716" y="1697"/>
                    <a:pt x="7537" y="2500"/>
                  </a:cubicBezTo>
                  <a:cubicBezTo>
                    <a:pt x="-7993" y="154662"/>
                    <a:pt x="62963" y="310128"/>
                    <a:pt x="122585" y="4505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6" name="Google Shape;1326;p31"/>
            <p:cNvSpPr/>
            <p:nvPr/>
          </p:nvSpPr>
          <p:spPr>
            <a:xfrm>
              <a:off x="12326765" y="317291"/>
              <a:ext cx="869943" cy="327630"/>
            </a:xfrm>
            <a:custGeom>
              <a:rect b="b" l="l" r="r" t="t"/>
              <a:pathLst>
                <a:path extrusionOk="0" h="327630" w="869943">
                  <a:moveTo>
                    <a:pt x="3205" y="316825"/>
                  </a:moveTo>
                  <a:cubicBezTo>
                    <a:pt x="24982" y="308253"/>
                    <a:pt x="46046" y="298341"/>
                    <a:pt x="66664" y="287715"/>
                  </a:cubicBezTo>
                  <a:cubicBezTo>
                    <a:pt x="66931" y="287715"/>
                    <a:pt x="67199" y="287536"/>
                    <a:pt x="67467" y="287357"/>
                  </a:cubicBezTo>
                  <a:cubicBezTo>
                    <a:pt x="173232" y="240834"/>
                    <a:pt x="269537" y="172700"/>
                    <a:pt x="380300" y="131624"/>
                  </a:cubicBezTo>
                  <a:cubicBezTo>
                    <a:pt x="526675" y="77331"/>
                    <a:pt x="688849" y="78671"/>
                    <a:pt x="829601" y="11073"/>
                  </a:cubicBezTo>
                  <a:cubicBezTo>
                    <a:pt x="830225" y="9555"/>
                    <a:pt x="830851" y="7947"/>
                    <a:pt x="831475" y="6519"/>
                  </a:cubicBezTo>
                  <a:cubicBezTo>
                    <a:pt x="832011" y="6608"/>
                    <a:pt x="832725" y="6519"/>
                    <a:pt x="833261" y="6429"/>
                  </a:cubicBezTo>
                  <a:cubicBezTo>
                    <a:pt x="832725" y="7590"/>
                    <a:pt x="832190" y="8751"/>
                    <a:pt x="831832" y="10001"/>
                  </a:cubicBezTo>
                  <a:cubicBezTo>
                    <a:pt x="834956" y="8483"/>
                    <a:pt x="838169" y="6876"/>
                    <a:pt x="841293" y="5358"/>
                  </a:cubicBezTo>
                  <a:cubicBezTo>
                    <a:pt x="849862" y="4197"/>
                    <a:pt x="858340" y="2590"/>
                    <a:pt x="866731" y="714"/>
                  </a:cubicBezTo>
                  <a:cubicBezTo>
                    <a:pt x="867802" y="536"/>
                    <a:pt x="868873" y="268"/>
                    <a:pt x="869944" y="0"/>
                  </a:cubicBezTo>
                  <a:cubicBezTo>
                    <a:pt x="867891" y="1250"/>
                    <a:pt x="866016" y="2500"/>
                    <a:pt x="863963" y="3572"/>
                  </a:cubicBezTo>
                  <a:lnTo>
                    <a:pt x="863785" y="3572"/>
                  </a:lnTo>
                  <a:cubicBezTo>
                    <a:pt x="858787" y="6340"/>
                    <a:pt x="853788" y="9108"/>
                    <a:pt x="848701" y="11787"/>
                  </a:cubicBezTo>
                  <a:lnTo>
                    <a:pt x="848701" y="11609"/>
                  </a:lnTo>
                  <a:lnTo>
                    <a:pt x="815321" y="27503"/>
                  </a:lnTo>
                  <a:lnTo>
                    <a:pt x="814250" y="28039"/>
                  </a:lnTo>
                  <a:cubicBezTo>
                    <a:pt x="677960" y="87332"/>
                    <a:pt x="524712" y="88582"/>
                    <a:pt x="385477" y="143589"/>
                  </a:cubicBezTo>
                  <a:cubicBezTo>
                    <a:pt x="254452" y="195292"/>
                    <a:pt x="138602" y="287804"/>
                    <a:pt x="4187" y="327630"/>
                  </a:cubicBezTo>
                  <a:cubicBezTo>
                    <a:pt x="-544" y="326827"/>
                    <a:pt x="-1794" y="318968"/>
                    <a:pt x="3205" y="31682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7" name="Google Shape;1327;p31"/>
            <p:cNvSpPr/>
            <p:nvPr/>
          </p:nvSpPr>
          <p:spPr>
            <a:xfrm>
              <a:off x="12146132" y="558111"/>
              <a:ext cx="813900" cy="399706"/>
            </a:xfrm>
            <a:custGeom>
              <a:rect b="b" l="l" r="r" t="t"/>
              <a:pathLst>
                <a:path extrusionOk="0" h="399706" w="813900">
                  <a:moveTo>
                    <a:pt x="65" y="399707"/>
                  </a:moveTo>
                  <a:cubicBezTo>
                    <a:pt x="-291" y="396849"/>
                    <a:pt x="780" y="393902"/>
                    <a:pt x="4082" y="392027"/>
                  </a:cubicBezTo>
                  <a:cubicBezTo>
                    <a:pt x="19612" y="383365"/>
                    <a:pt x="34874" y="374436"/>
                    <a:pt x="49691" y="365238"/>
                  </a:cubicBezTo>
                  <a:lnTo>
                    <a:pt x="49780" y="365059"/>
                  </a:lnTo>
                  <a:cubicBezTo>
                    <a:pt x="159918" y="325412"/>
                    <a:pt x="268807" y="283174"/>
                    <a:pt x="369753" y="221649"/>
                  </a:cubicBezTo>
                  <a:cubicBezTo>
                    <a:pt x="490423" y="148068"/>
                    <a:pt x="612611" y="78595"/>
                    <a:pt x="743367" y="25553"/>
                  </a:cubicBezTo>
                  <a:cubicBezTo>
                    <a:pt x="743367" y="25553"/>
                    <a:pt x="743367" y="25553"/>
                    <a:pt x="743546" y="25553"/>
                  </a:cubicBezTo>
                  <a:cubicBezTo>
                    <a:pt x="765680" y="16534"/>
                    <a:pt x="788083" y="8140"/>
                    <a:pt x="810754" y="103"/>
                  </a:cubicBezTo>
                  <a:cubicBezTo>
                    <a:pt x="811110" y="-75"/>
                    <a:pt x="811557" y="14"/>
                    <a:pt x="812003" y="103"/>
                  </a:cubicBezTo>
                  <a:cubicBezTo>
                    <a:pt x="813967" y="371"/>
                    <a:pt x="814770" y="3318"/>
                    <a:pt x="812628" y="4300"/>
                  </a:cubicBezTo>
                  <a:cubicBezTo>
                    <a:pt x="538977" y="131548"/>
                    <a:pt x="285765" y="301659"/>
                    <a:pt x="65" y="3997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8" name="Google Shape;1328;p31"/>
            <p:cNvSpPr/>
            <p:nvPr/>
          </p:nvSpPr>
          <p:spPr>
            <a:xfrm>
              <a:off x="12049268" y="839226"/>
              <a:ext cx="740776" cy="441846"/>
            </a:xfrm>
            <a:custGeom>
              <a:rect b="b" l="l" r="r" t="t"/>
              <a:pathLst>
                <a:path extrusionOk="0" h="441846" w="740776">
                  <a:moveTo>
                    <a:pt x="0" y="441846"/>
                  </a:moveTo>
                  <a:cubicBezTo>
                    <a:pt x="268" y="441578"/>
                    <a:pt x="447" y="441221"/>
                    <a:pt x="803" y="440864"/>
                  </a:cubicBezTo>
                  <a:cubicBezTo>
                    <a:pt x="5623" y="436488"/>
                    <a:pt x="10532" y="432024"/>
                    <a:pt x="15263" y="427648"/>
                  </a:cubicBezTo>
                  <a:cubicBezTo>
                    <a:pt x="15351" y="427469"/>
                    <a:pt x="15530" y="427469"/>
                    <a:pt x="15619" y="427291"/>
                  </a:cubicBezTo>
                  <a:cubicBezTo>
                    <a:pt x="252319" y="289684"/>
                    <a:pt x="456173" y="77069"/>
                    <a:pt x="722059" y="4649"/>
                  </a:cubicBezTo>
                  <a:cubicBezTo>
                    <a:pt x="728040" y="3131"/>
                    <a:pt x="734108" y="1613"/>
                    <a:pt x="740089" y="5"/>
                  </a:cubicBezTo>
                  <a:cubicBezTo>
                    <a:pt x="740802" y="-84"/>
                    <a:pt x="741070" y="988"/>
                    <a:pt x="740357" y="1166"/>
                  </a:cubicBezTo>
                  <a:cubicBezTo>
                    <a:pt x="733127" y="4024"/>
                    <a:pt x="725898" y="6970"/>
                    <a:pt x="718668" y="9917"/>
                  </a:cubicBezTo>
                  <a:cubicBezTo>
                    <a:pt x="568722" y="71354"/>
                    <a:pt x="436538" y="153864"/>
                    <a:pt x="303908" y="247893"/>
                  </a:cubicBezTo>
                  <a:cubicBezTo>
                    <a:pt x="204837" y="318170"/>
                    <a:pt x="106836" y="386661"/>
                    <a:pt x="0" y="4418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9" name="Google Shape;1329;p31"/>
            <p:cNvSpPr/>
            <p:nvPr/>
          </p:nvSpPr>
          <p:spPr>
            <a:xfrm>
              <a:off x="12939393" y="559043"/>
              <a:ext cx="117250" cy="992571"/>
            </a:xfrm>
            <a:custGeom>
              <a:rect b="b" l="l" r="r" t="t"/>
              <a:pathLst>
                <a:path extrusionOk="0" h="992571" w="117250">
                  <a:moveTo>
                    <a:pt x="66849" y="425118"/>
                  </a:moveTo>
                  <a:cubicBezTo>
                    <a:pt x="34896" y="323230"/>
                    <a:pt x="-9462" y="215717"/>
                    <a:pt x="1784" y="110793"/>
                  </a:cubicBezTo>
                  <a:cubicBezTo>
                    <a:pt x="1694" y="110346"/>
                    <a:pt x="1784" y="109989"/>
                    <a:pt x="2052" y="109543"/>
                  </a:cubicBezTo>
                  <a:cubicBezTo>
                    <a:pt x="2587" y="104363"/>
                    <a:pt x="3211" y="99095"/>
                    <a:pt x="4194" y="93826"/>
                  </a:cubicBezTo>
                  <a:cubicBezTo>
                    <a:pt x="7496" y="73645"/>
                    <a:pt x="13030" y="53732"/>
                    <a:pt x="21330" y="33908"/>
                  </a:cubicBezTo>
                  <a:lnTo>
                    <a:pt x="21330" y="33730"/>
                  </a:lnTo>
                  <a:cubicBezTo>
                    <a:pt x="22937" y="30068"/>
                    <a:pt x="24453" y="26318"/>
                    <a:pt x="26328" y="22657"/>
                  </a:cubicBezTo>
                  <a:cubicBezTo>
                    <a:pt x="27667" y="19531"/>
                    <a:pt x="29184" y="16406"/>
                    <a:pt x="30880" y="13459"/>
                  </a:cubicBezTo>
                  <a:cubicBezTo>
                    <a:pt x="32576" y="9887"/>
                    <a:pt x="34450" y="6405"/>
                    <a:pt x="36503" y="3012"/>
                  </a:cubicBezTo>
                  <a:cubicBezTo>
                    <a:pt x="39806" y="-2971"/>
                    <a:pt x="49802" y="779"/>
                    <a:pt x="46500" y="7119"/>
                  </a:cubicBezTo>
                  <a:cubicBezTo>
                    <a:pt x="36325" y="27568"/>
                    <a:pt x="28916" y="48017"/>
                    <a:pt x="23829" y="68377"/>
                  </a:cubicBezTo>
                  <a:cubicBezTo>
                    <a:pt x="-17317" y="235273"/>
                    <a:pt x="96660" y="405740"/>
                    <a:pt x="112993" y="572726"/>
                  </a:cubicBezTo>
                  <a:cubicBezTo>
                    <a:pt x="127452" y="720333"/>
                    <a:pt x="107281" y="871424"/>
                    <a:pt x="18385" y="992153"/>
                  </a:cubicBezTo>
                  <a:cubicBezTo>
                    <a:pt x="17046" y="992600"/>
                    <a:pt x="15796" y="992689"/>
                    <a:pt x="14636" y="992421"/>
                  </a:cubicBezTo>
                  <a:cubicBezTo>
                    <a:pt x="128523" y="825793"/>
                    <a:pt x="125757" y="612284"/>
                    <a:pt x="66849" y="4251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0" name="Google Shape;1330;p31"/>
            <p:cNvSpPr/>
            <p:nvPr/>
          </p:nvSpPr>
          <p:spPr>
            <a:xfrm>
              <a:off x="12321401" y="1105471"/>
              <a:ext cx="320372" cy="741029"/>
            </a:xfrm>
            <a:custGeom>
              <a:rect b="b" l="l" r="r" t="t"/>
              <a:pathLst>
                <a:path extrusionOk="0" h="741029" w="320372">
                  <a:moveTo>
                    <a:pt x="0" y="741030"/>
                  </a:moveTo>
                  <a:cubicBezTo>
                    <a:pt x="715" y="730225"/>
                    <a:pt x="1607" y="719598"/>
                    <a:pt x="2678" y="708883"/>
                  </a:cubicBezTo>
                  <a:cubicBezTo>
                    <a:pt x="2678" y="708883"/>
                    <a:pt x="2678" y="708883"/>
                    <a:pt x="2678" y="708704"/>
                  </a:cubicBezTo>
                  <a:cubicBezTo>
                    <a:pt x="23384" y="677272"/>
                    <a:pt x="43466" y="645482"/>
                    <a:pt x="60961" y="611638"/>
                  </a:cubicBezTo>
                  <a:cubicBezTo>
                    <a:pt x="91753" y="552435"/>
                    <a:pt x="117547" y="490552"/>
                    <a:pt x="142092" y="428580"/>
                  </a:cubicBezTo>
                  <a:cubicBezTo>
                    <a:pt x="163869" y="373394"/>
                    <a:pt x="184666" y="317673"/>
                    <a:pt x="205729" y="262041"/>
                  </a:cubicBezTo>
                  <a:cubicBezTo>
                    <a:pt x="238574" y="174530"/>
                    <a:pt x="272223" y="87198"/>
                    <a:pt x="311762" y="2723"/>
                  </a:cubicBezTo>
                  <a:cubicBezTo>
                    <a:pt x="314172" y="-2635"/>
                    <a:pt x="321759" y="669"/>
                    <a:pt x="320152" y="6116"/>
                  </a:cubicBezTo>
                  <a:cubicBezTo>
                    <a:pt x="306942" y="49247"/>
                    <a:pt x="292394" y="92377"/>
                    <a:pt x="277221" y="135150"/>
                  </a:cubicBezTo>
                  <a:cubicBezTo>
                    <a:pt x="238307" y="244450"/>
                    <a:pt x="194037" y="352320"/>
                    <a:pt x="151017" y="459387"/>
                  </a:cubicBezTo>
                  <a:cubicBezTo>
                    <a:pt x="112816" y="554310"/>
                    <a:pt x="69797" y="648786"/>
                    <a:pt x="11067" y="732546"/>
                  </a:cubicBezTo>
                  <a:cubicBezTo>
                    <a:pt x="8480" y="734154"/>
                    <a:pt x="5802" y="735761"/>
                    <a:pt x="3124" y="737368"/>
                  </a:cubicBezTo>
                  <a:cubicBezTo>
                    <a:pt x="1428" y="738529"/>
                    <a:pt x="625" y="739690"/>
                    <a:pt x="0" y="7410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31" name="Google Shape;1331;p31"/>
          <p:cNvGrpSpPr/>
          <p:nvPr/>
        </p:nvGrpSpPr>
        <p:grpSpPr>
          <a:xfrm>
            <a:off x="536596" y="-352191"/>
            <a:ext cx="920948" cy="690900"/>
            <a:chOff x="6261207" y="-24735"/>
            <a:chExt cx="1248743" cy="936813"/>
          </a:xfrm>
        </p:grpSpPr>
        <p:grpSp>
          <p:nvGrpSpPr>
            <p:cNvPr id="1332" name="Google Shape;1332;p31"/>
            <p:cNvGrpSpPr/>
            <p:nvPr/>
          </p:nvGrpSpPr>
          <p:grpSpPr>
            <a:xfrm>
              <a:off x="6261207" y="-24735"/>
              <a:ext cx="1248743" cy="45184"/>
              <a:chOff x="6261207" y="-24735"/>
              <a:chExt cx="1248743" cy="45184"/>
            </a:xfrm>
          </p:grpSpPr>
          <p:sp>
            <p:nvSpPr>
              <p:cNvPr id="1333" name="Google Shape;1333;p31"/>
              <p:cNvSpPr/>
              <p:nvPr/>
            </p:nvSpPr>
            <p:spPr>
              <a:xfrm>
                <a:off x="6261207"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4" name="Google Shape;1334;p31"/>
              <p:cNvSpPr/>
              <p:nvPr/>
            </p:nvSpPr>
            <p:spPr>
              <a:xfrm>
                <a:off x="6394998"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5" name="Google Shape;1335;p31"/>
              <p:cNvSpPr/>
              <p:nvPr/>
            </p:nvSpPr>
            <p:spPr>
              <a:xfrm>
                <a:off x="6528699"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6" name="Google Shape;1336;p31"/>
              <p:cNvSpPr/>
              <p:nvPr/>
            </p:nvSpPr>
            <p:spPr>
              <a:xfrm>
                <a:off x="6662401"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7" name="Google Shape;1337;p31"/>
              <p:cNvSpPr/>
              <p:nvPr/>
            </p:nvSpPr>
            <p:spPr>
              <a:xfrm>
                <a:off x="6796192"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8" name="Google Shape;1338;p31"/>
              <p:cNvSpPr/>
              <p:nvPr/>
            </p:nvSpPr>
            <p:spPr>
              <a:xfrm>
                <a:off x="6929893"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9" name="Google Shape;1339;p31"/>
              <p:cNvSpPr/>
              <p:nvPr/>
            </p:nvSpPr>
            <p:spPr>
              <a:xfrm>
                <a:off x="7063594" y="-24735"/>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0" name="Google Shape;1340;p31"/>
              <p:cNvSpPr/>
              <p:nvPr/>
            </p:nvSpPr>
            <p:spPr>
              <a:xfrm>
                <a:off x="7197385"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1" name="Google Shape;1341;p31"/>
              <p:cNvSpPr/>
              <p:nvPr/>
            </p:nvSpPr>
            <p:spPr>
              <a:xfrm>
                <a:off x="7331087"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2" name="Google Shape;1342;p31"/>
              <p:cNvSpPr/>
              <p:nvPr/>
            </p:nvSpPr>
            <p:spPr>
              <a:xfrm>
                <a:off x="7464788"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43" name="Google Shape;1343;p31"/>
            <p:cNvGrpSpPr/>
            <p:nvPr/>
          </p:nvGrpSpPr>
          <p:grpSpPr>
            <a:xfrm>
              <a:off x="6261207" y="102602"/>
              <a:ext cx="1248743" cy="45184"/>
              <a:chOff x="6261207" y="102602"/>
              <a:chExt cx="1248743" cy="45184"/>
            </a:xfrm>
          </p:grpSpPr>
          <p:sp>
            <p:nvSpPr>
              <p:cNvPr id="1344" name="Google Shape;1344;p31"/>
              <p:cNvSpPr/>
              <p:nvPr/>
            </p:nvSpPr>
            <p:spPr>
              <a:xfrm>
                <a:off x="6261207"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5" name="Google Shape;1345;p31"/>
              <p:cNvSpPr/>
              <p:nvPr/>
            </p:nvSpPr>
            <p:spPr>
              <a:xfrm>
                <a:off x="6394998"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6" name="Google Shape;1346;p31"/>
              <p:cNvSpPr/>
              <p:nvPr/>
            </p:nvSpPr>
            <p:spPr>
              <a:xfrm>
                <a:off x="6528699"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7" name="Google Shape;1347;p31"/>
              <p:cNvSpPr/>
              <p:nvPr/>
            </p:nvSpPr>
            <p:spPr>
              <a:xfrm>
                <a:off x="6662401"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8" name="Google Shape;1348;p31"/>
              <p:cNvSpPr/>
              <p:nvPr/>
            </p:nvSpPr>
            <p:spPr>
              <a:xfrm>
                <a:off x="6796192"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9" name="Google Shape;1349;p31"/>
              <p:cNvSpPr/>
              <p:nvPr/>
            </p:nvSpPr>
            <p:spPr>
              <a:xfrm>
                <a:off x="6929893"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0" name="Google Shape;1350;p31"/>
              <p:cNvSpPr/>
              <p:nvPr/>
            </p:nvSpPr>
            <p:spPr>
              <a:xfrm>
                <a:off x="7063594" y="102602"/>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1" name="Google Shape;1351;p31"/>
              <p:cNvSpPr/>
              <p:nvPr/>
            </p:nvSpPr>
            <p:spPr>
              <a:xfrm>
                <a:off x="7197385"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2" name="Google Shape;1352;p31"/>
              <p:cNvSpPr/>
              <p:nvPr/>
            </p:nvSpPr>
            <p:spPr>
              <a:xfrm>
                <a:off x="7331087"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3" name="Google Shape;1353;p31"/>
              <p:cNvSpPr/>
              <p:nvPr/>
            </p:nvSpPr>
            <p:spPr>
              <a:xfrm>
                <a:off x="7464788"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54" name="Google Shape;1354;p31"/>
            <p:cNvGrpSpPr/>
            <p:nvPr/>
          </p:nvGrpSpPr>
          <p:grpSpPr>
            <a:xfrm>
              <a:off x="6261207" y="230028"/>
              <a:ext cx="1248743" cy="45184"/>
              <a:chOff x="6261207" y="230028"/>
              <a:chExt cx="1248743" cy="45184"/>
            </a:xfrm>
          </p:grpSpPr>
          <p:sp>
            <p:nvSpPr>
              <p:cNvPr id="1355" name="Google Shape;1355;p31"/>
              <p:cNvSpPr/>
              <p:nvPr/>
            </p:nvSpPr>
            <p:spPr>
              <a:xfrm>
                <a:off x="6261207"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6" name="Google Shape;1356;p31"/>
              <p:cNvSpPr/>
              <p:nvPr/>
            </p:nvSpPr>
            <p:spPr>
              <a:xfrm>
                <a:off x="6394998"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7" name="Google Shape;1357;p31"/>
              <p:cNvSpPr/>
              <p:nvPr/>
            </p:nvSpPr>
            <p:spPr>
              <a:xfrm>
                <a:off x="6528699"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8" name="Google Shape;1358;p31"/>
              <p:cNvSpPr/>
              <p:nvPr/>
            </p:nvSpPr>
            <p:spPr>
              <a:xfrm>
                <a:off x="6662401"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9" name="Google Shape;1359;p31"/>
              <p:cNvSpPr/>
              <p:nvPr/>
            </p:nvSpPr>
            <p:spPr>
              <a:xfrm>
                <a:off x="6796192"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0" name="Google Shape;1360;p31"/>
              <p:cNvSpPr/>
              <p:nvPr/>
            </p:nvSpPr>
            <p:spPr>
              <a:xfrm>
                <a:off x="6929893"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1" name="Google Shape;1361;p31"/>
              <p:cNvSpPr/>
              <p:nvPr/>
            </p:nvSpPr>
            <p:spPr>
              <a:xfrm>
                <a:off x="7063594" y="230028"/>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2" name="Google Shape;1362;p31"/>
              <p:cNvSpPr/>
              <p:nvPr/>
            </p:nvSpPr>
            <p:spPr>
              <a:xfrm>
                <a:off x="7197385"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3" name="Google Shape;1363;p31"/>
              <p:cNvSpPr/>
              <p:nvPr/>
            </p:nvSpPr>
            <p:spPr>
              <a:xfrm>
                <a:off x="7331087"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4" name="Google Shape;1364;p31"/>
              <p:cNvSpPr/>
              <p:nvPr/>
            </p:nvSpPr>
            <p:spPr>
              <a:xfrm>
                <a:off x="7464788"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65" name="Google Shape;1365;p31"/>
            <p:cNvGrpSpPr/>
            <p:nvPr/>
          </p:nvGrpSpPr>
          <p:grpSpPr>
            <a:xfrm>
              <a:off x="6261207" y="357366"/>
              <a:ext cx="1248743" cy="45184"/>
              <a:chOff x="6261207" y="357366"/>
              <a:chExt cx="1248743" cy="45184"/>
            </a:xfrm>
          </p:grpSpPr>
          <p:sp>
            <p:nvSpPr>
              <p:cNvPr id="1366" name="Google Shape;1366;p31"/>
              <p:cNvSpPr/>
              <p:nvPr/>
            </p:nvSpPr>
            <p:spPr>
              <a:xfrm>
                <a:off x="6261207"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7" name="Google Shape;1367;p31"/>
              <p:cNvSpPr/>
              <p:nvPr/>
            </p:nvSpPr>
            <p:spPr>
              <a:xfrm>
                <a:off x="6394998"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8" name="Google Shape;1368;p31"/>
              <p:cNvSpPr/>
              <p:nvPr/>
            </p:nvSpPr>
            <p:spPr>
              <a:xfrm>
                <a:off x="6528699"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9" name="Google Shape;1369;p31"/>
              <p:cNvSpPr/>
              <p:nvPr/>
            </p:nvSpPr>
            <p:spPr>
              <a:xfrm>
                <a:off x="6662401"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0" name="Google Shape;1370;p31"/>
              <p:cNvSpPr/>
              <p:nvPr/>
            </p:nvSpPr>
            <p:spPr>
              <a:xfrm>
                <a:off x="6796192"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1" name="Google Shape;1371;p31"/>
              <p:cNvSpPr/>
              <p:nvPr/>
            </p:nvSpPr>
            <p:spPr>
              <a:xfrm>
                <a:off x="6929893"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2" name="Google Shape;1372;p31"/>
              <p:cNvSpPr/>
              <p:nvPr/>
            </p:nvSpPr>
            <p:spPr>
              <a:xfrm>
                <a:off x="7063594" y="357366"/>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3" name="Google Shape;1373;p31"/>
              <p:cNvSpPr/>
              <p:nvPr/>
            </p:nvSpPr>
            <p:spPr>
              <a:xfrm>
                <a:off x="7197385"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4" name="Google Shape;1374;p31"/>
              <p:cNvSpPr/>
              <p:nvPr/>
            </p:nvSpPr>
            <p:spPr>
              <a:xfrm>
                <a:off x="7331087"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5" name="Google Shape;1375;p31"/>
              <p:cNvSpPr/>
              <p:nvPr/>
            </p:nvSpPr>
            <p:spPr>
              <a:xfrm>
                <a:off x="7464788"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76" name="Google Shape;1376;p31"/>
            <p:cNvGrpSpPr/>
            <p:nvPr/>
          </p:nvGrpSpPr>
          <p:grpSpPr>
            <a:xfrm>
              <a:off x="6261207" y="484792"/>
              <a:ext cx="1248743" cy="45184"/>
              <a:chOff x="6261207" y="484792"/>
              <a:chExt cx="1248743" cy="45184"/>
            </a:xfrm>
          </p:grpSpPr>
          <p:sp>
            <p:nvSpPr>
              <p:cNvPr id="1377" name="Google Shape;1377;p31"/>
              <p:cNvSpPr/>
              <p:nvPr/>
            </p:nvSpPr>
            <p:spPr>
              <a:xfrm>
                <a:off x="6261207"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8" name="Google Shape;1378;p31"/>
              <p:cNvSpPr/>
              <p:nvPr/>
            </p:nvSpPr>
            <p:spPr>
              <a:xfrm>
                <a:off x="6394998"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9" name="Google Shape;1379;p31"/>
              <p:cNvSpPr/>
              <p:nvPr/>
            </p:nvSpPr>
            <p:spPr>
              <a:xfrm>
                <a:off x="6528699"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0" name="Google Shape;1380;p31"/>
              <p:cNvSpPr/>
              <p:nvPr/>
            </p:nvSpPr>
            <p:spPr>
              <a:xfrm>
                <a:off x="6662401"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1" name="Google Shape;1381;p31"/>
              <p:cNvSpPr/>
              <p:nvPr/>
            </p:nvSpPr>
            <p:spPr>
              <a:xfrm>
                <a:off x="6796192"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2" name="Google Shape;1382;p31"/>
              <p:cNvSpPr/>
              <p:nvPr/>
            </p:nvSpPr>
            <p:spPr>
              <a:xfrm>
                <a:off x="6929893"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3" name="Google Shape;1383;p31"/>
              <p:cNvSpPr/>
              <p:nvPr/>
            </p:nvSpPr>
            <p:spPr>
              <a:xfrm>
                <a:off x="7063594" y="484792"/>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4" name="Google Shape;1384;p31"/>
              <p:cNvSpPr/>
              <p:nvPr/>
            </p:nvSpPr>
            <p:spPr>
              <a:xfrm>
                <a:off x="7197385"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5" name="Google Shape;1385;p31"/>
              <p:cNvSpPr/>
              <p:nvPr/>
            </p:nvSpPr>
            <p:spPr>
              <a:xfrm>
                <a:off x="7331087"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6" name="Google Shape;1386;p31"/>
              <p:cNvSpPr/>
              <p:nvPr/>
            </p:nvSpPr>
            <p:spPr>
              <a:xfrm>
                <a:off x="7464788"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87" name="Google Shape;1387;p31"/>
            <p:cNvGrpSpPr/>
            <p:nvPr/>
          </p:nvGrpSpPr>
          <p:grpSpPr>
            <a:xfrm>
              <a:off x="6261207" y="612130"/>
              <a:ext cx="1248743" cy="45184"/>
              <a:chOff x="6261207" y="612130"/>
              <a:chExt cx="1248743" cy="45184"/>
            </a:xfrm>
          </p:grpSpPr>
          <p:sp>
            <p:nvSpPr>
              <p:cNvPr id="1388" name="Google Shape;1388;p31"/>
              <p:cNvSpPr/>
              <p:nvPr/>
            </p:nvSpPr>
            <p:spPr>
              <a:xfrm>
                <a:off x="6261207"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9" name="Google Shape;1389;p31"/>
              <p:cNvSpPr/>
              <p:nvPr/>
            </p:nvSpPr>
            <p:spPr>
              <a:xfrm>
                <a:off x="6394998"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0" name="Google Shape;1390;p31"/>
              <p:cNvSpPr/>
              <p:nvPr/>
            </p:nvSpPr>
            <p:spPr>
              <a:xfrm>
                <a:off x="6528699"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1" name="Google Shape;1391;p31"/>
              <p:cNvSpPr/>
              <p:nvPr/>
            </p:nvSpPr>
            <p:spPr>
              <a:xfrm>
                <a:off x="6662401"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2" name="Google Shape;1392;p31"/>
              <p:cNvSpPr/>
              <p:nvPr/>
            </p:nvSpPr>
            <p:spPr>
              <a:xfrm>
                <a:off x="6796192"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3" name="Google Shape;1393;p31"/>
              <p:cNvSpPr/>
              <p:nvPr/>
            </p:nvSpPr>
            <p:spPr>
              <a:xfrm>
                <a:off x="6929893"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4" name="Google Shape;1394;p31"/>
              <p:cNvSpPr/>
              <p:nvPr/>
            </p:nvSpPr>
            <p:spPr>
              <a:xfrm>
                <a:off x="7063594" y="612130"/>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5" name="Google Shape;1395;p31"/>
              <p:cNvSpPr/>
              <p:nvPr/>
            </p:nvSpPr>
            <p:spPr>
              <a:xfrm>
                <a:off x="7197385"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6" name="Google Shape;1396;p31"/>
              <p:cNvSpPr/>
              <p:nvPr/>
            </p:nvSpPr>
            <p:spPr>
              <a:xfrm>
                <a:off x="7331087"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7" name="Google Shape;1397;p31"/>
              <p:cNvSpPr/>
              <p:nvPr/>
            </p:nvSpPr>
            <p:spPr>
              <a:xfrm>
                <a:off x="7464788"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98" name="Google Shape;1398;p31"/>
            <p:cNvGrpSpPr/>
            <p:nvPr/>
          </p:nvGrpSpPr>
          <p:grpSpPr>
            <a:xfrm>
              <a:off x="6261207" y="739556"/>
              <a:ext cx="1248743" cy="45184"/>
              <a:chOff x="6261207" y="739556"/>
              <a:chExt cx="1248743" cy="45184"/>
            </a:xfrm>
          </p:grpSpPr>
          <p:sp>
            <p:nvSpPr>
              <p:cNvPr id="1399" name="Google Shape;1399;p31"/>
              <p:cNvSpPr/>
              <p:nvPr/>
            </p:nvSpPr>
            <p:spPr>
              <a:xfrm>
                <a:off x="6261207"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0" name="Google Shape;1400;p31"/>
              <p:cNvSpPr/>
              <p:nvPr/>
            </p:nvSpPr>
            <p:spPr>
              <a:xfrm>
                <a:off x="6394998"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1" name="Google Shape;1401;p31"/>
              <p:cNvSpPr/>
              <p:nvPr/>
            </p:nvSpPr>
            <p:spPr>
              <a:xfrm>
                <a:off x="6528699"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2" name="Google Shape;1402;p31"/>
              <p:cNvSpPr/>
              <p:nvPr/>
            </p:nvSpPr>
            <p:spPr>
              <a:xfrm>
                <a:off x="6662401"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3" name="Google Shape;1403;p31"/>
              <p:cNvSpPr/>
              <p:nvPr/>
            </p:nvSpPr>
            <p:spPr>
              <a:xfrm>
                <a:off x="6796192"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4" name="Google Shape;1404;p31"/>
              <p:cNvSpPr/>
              <p:nvPr/>
            </p:nvSpPr>
            <p:spPr>
              <a:xfrm>
                <a:off x="6929893"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5" name="Google Shape;1405;p31"/>
              <p:cNvSpPr/>
              <p:nvPr/>
            </p:nvSpPr>
            <p:spPr>
              <a:xfrm>
                <a:off x="7063594" y="739556"/>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6" name="Google Shape;1406;p31"/>
              <p:cNvSpPr/>
              <p:nvPr/>
            </p:nvSpPr>
            <p:spPr>
              <a:xfrm>
                <a:off x="7197385"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7" name="Google Shape;1407;p31"/>
              <p:cNvSpPr/>
              <p:nvPr/>
            </p:nvSpPr>
            <p:spPr>
              <a:xfrm>
                <a:off x="7331087"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8" name="Google Shape;1408;p31"/>
              <p:cNvSpPr/>
              <p:nvPr/>
            </p:nvSpPr>
            <p:spPr>
              <a:xfrm>
                <a:off x="7464788"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409" name="Google Shape;1409;p31"/>
            <p:cNvGrpSpPr/>
            <p:nvPr/>
          </p:nvGrpSpPr>
          <p:grpSpPr>
            <a:xfrm>
              <a:off x="6261207" y="866894"/>
              <a:ext cx="1248743" cy="45184"/>
              <a:chOff x="6261207" y="866894"/>
              <a:chExt cx="1248743" cy="45184"/>
            </a:xfrm>
          </p:grpSpPr>
          <p:sp>
            <p:nvSpPr>
              <p:cNvPr id="1410" name="Google Shape;1410;p31"/>
              <p:cNvSpPr/>
              <p:nvPr/>
            </p:nvSpPr>
            <p:spPr>
              <a:xfrm>
                <a:off x="6261207"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1" name="Google Shape;1411;p31"/>
              <p:cNvSpPr/>
              <p:nvPr/>
            </p:nvSpPr>
            <p:spPr>
              <a:xfrm>
                <a:off x="6394998"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2" name="Google Shape;1412;p31"/>
              <p:cNvSpPr/>
              <p:nvPr/>
            </p:nvSpPr>
            <p:spPr>
              <a:xfrm>
                <a:off x="6528699"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3" name="Google Shape;1413;p31"/>
              <p:cNvSpPr/>
              <p:nvPr/>
            </p:nvSpPr>
            <p:spPr>
              <a:xfrm>
                <a:off x="6662401"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4" name="Google Shape;1414;p31"/>
              <p:cNvSpPr/>
              <p:nvPr/>
            </p:nvSpPr>
            <p:spPr>
              <a:xfrm>
                <a:off x="6796192"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5" name="Google Shape;1415;p31"/>
              <p:cNvSpPr/>
              <p:nvPr/>
            </p:nvSpPr>
            <p:spPr>
              <a:xfrm>
                <a:off x="6929893"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6" name="Google Shape;1416;p31"/>
              <p:cNvSpPr/>
              <p:nvPr/>
            </p:nvSpPr>
            <p:spPr>
              <a:xfrm>
                <a:off x="7063594" y="866894"/>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7" name="Google Shape;1417;p31"/>
              <p:cNvSpPr/>
              <p:nvPr/>
            </p:nvSpPr>
            <p:spPr>
              <a:xfrm>
                <a:off x="7197385"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8" name="Google Shape;1418;p31"/>
              <p:cNvSpPr/>
              <p:nvPr/>
            </p:nvSpPr>
            <p:spPr>
              <a:xfrm>
                <a:off x="7331087"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9" name="Google Shape;1419;p31"/>
              <p:cNvSpPr/>
              <p:nvPr/>
            </p:nvSpPr>
            <p:spPr>
              <a:xfrm>
                <a:off x="7464788"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420" name="Google Shape;1420;p31"/>
          <p:cNvGrpSpPr/>
          <p:nvPr/>
        </p:nvGrpSpPr>
        <p:grpSpPr>
          <a:xfrm rot="3171863">
            <a:off x="21004" y="-516676"/>
            <a:ext cx="679403" cy="1577358"/>
            <a:chOff x="5474657" y="4963805"/>
            <a:chExt cx="921290" cy="2138942"/>
          </a:xfrm>
        </p:grpSpPr>
        <p:grpSp>
          <p:nvGrpSpPr>
            <p:cNvPr id="1421" name="Google Shape;1421;p31"/>
            <p:cNvGrpSpPr/>
            <p:nvPr/>
          </p:nvGrpSpPr>
          <p:grpSpPr>
            <a:xfrm>
              <a:off x="5474657" y="5323952"/>
              <a:ext cx="794209" cy="1642279"/>
              <a:chOff x="5474657" y="5323952"/>
              <a:chExt cx="794209" cy="1642279"/>
            </a:xfrm>
          </p:grpSpPr>
          <p:sp>
            <p:nvSpPr>
              <p:cNvPr id="1422" name="Google Shape;1422;p31"/>
              <p:cNvSpPr/>
              <p:nvPr/>
            </p:nvSpPr>
            <p:spPr>
              <a:xfrm>
                <a:off x="5600908" y="5323952"/>
                <a:ext cx="384671" cy="468269"/>
              </a:xfrm>
              <a:custGeom>
                <a:rect b="b" l="l" r="r" t="t"/>
                <a:pathLst>
                  <a:path extrusionOk="0" h="468269" w="384671">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3" name="Google Shape;1423;p31"/>
              <p:cNvSpPr/>
              <p:nvPr/>
            </p:nvSpPr>
            <p:spPr>
              <a:xfrm>
                <a:off x="5474657" y="5740740"/>
                <a:ext cx="484368" cy="384479"/>
              </a:xfrm>
              <a:custGeom>
                <a:rect b="b" l="l" r="r" t="t"/>
                <a:pathLst>
                  <a:path extrusionOk="0" h="384479" w="484368">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4" name="Google Shape;1424;p31"/>
              <p:cNvSpPr/>
              <p:nvPr/>
            </p:nvSpPr>
            <p:spPr>
              <a:xfrm>
                <a:off x="5560785" y="6046316"/>
                <a:ext cx="425373" cy="392507"/>
              </a:xfrm>
              <a:custGeom>
                <a:rect b="b" l="l" r="r" t="t"/>
                <a:pathLst>
                  <a:path extrusionOk="0" h="392507" w="425373">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5" name="Google Shape;1425;p31"/>
              <p:cNvSpPr/>
              <p:nvPr/>
            </p:nvSpPr>
            <p:spPr>
              <a:xfrm>
                <a:off x="5740024" y="6328037"/>
                <a:ext cx="346548" cy="401262"/>
              </a:xfrm>
              <a:custGeom>
                <a:rect b="b" l="l" r="r" t="t"/>
                <a:pathLst>
                  <a:path extrusionOk="0" h="401262" w="346548">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6" name="Google Shape;1426;p31"/>
              <p:cNvSpPr/>
              <p:nvPr/>
            </p:nvSpPr>
            <p:spPr>
              <a:xfrm>
                <a:off x="5900345" y="6643951"/>
                <a:ext cx="368521" cy="322280"/>
              </a:xfrm>
              <a:custGeom>
                <a:rect b="b" l="l" r="r" t="t"/>
                <a:pathLst>
                  <a:path extrusionOk="0" h="322280" w="368521">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7" name="Google Shape;1427;p31"/>
              <p:cNvSpPr/>
              <p:nvPr/>
            </p:nvSpPr>
            <p:spPr>
              <a:xfrm>
                <a:off x="6130809" y="6647795"/>
                <a:ext cx="136735" cy="236865"/>
              </a:xfrm>
              <a:custGeom>
                <a:rect b="b" l="l" r="r" t="t"/>
                <a:pathLst>
                  <a:path extrusionOk="0" h="236865" w="136735">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8" name="Google Shape;1428;p31"/>
              <p:cNvSpPr/>
              <p:nvPr/>
            </p:nvSpPr>
            <p:spPr>
              <a:xfrm>
                <a:off x="5904194" y="6801832"/>
                <a:ext cx="225943" cy="98447"/>
              </a:xfrm>
              <a:custGeom>
                <a:rect b="b" l="l" r="r" t="t"/>
                <a:pathLst>
                  <a:path extrusionOk="0" h="98447" w="225943">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9" name="Google Shape;1429;p31"/>
              <p:cNvSpPr/>
              <p:nvPr/>
            </p:nvSpPr>
            <p:spPr>
              <a:xfrm>
                <a:off x="6188008" y="6813887"/>
                <a:ext cx="74270" cy="12206"/>
              </a:xfrm>
              <a:custGeom>
                <a:rect b="b" l="l" r="r" t="t"/>
                <a:pathLst>
                  <a:path extrusionOk="0" h="12206" w="7427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0" name="Google Shape;1430;p31"/>
              <p:cNvSpPr/>
              <p:nvPr/>
            </p:nvSpPr>
            <p:spPr>
              <a:xfrm>
                <a:off x="5936504" y="6330166"/>
                <a:ext cx="150246" cy="315263"/>
              </a:xfrm>
              <a:custGeom>
                <a:rect b="b" l="l" r="r" t="t"/>
                <a:pathLst>
                  <a:path extrusionOk="0" h="315263" w="150246">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1" name="Google Shape;1431;p31"/>
              <p:cNvSpPr/>
              <p:nvPr/>
            </p:nvSpPr>
            <p:spPr>
              <a:xfrm>
                <a:off x="5749251" y="6534388"/>
                <a:ext cx="231921" cy="151179"/>
              </a:xfrm>
              <a:custGeom>
                <a:rect b="b" l="l" r="r" t="t"/>
                <a:pathLst>
                  <a:path extrusionOk="0" h="151179" w="231921">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2" name="Google Shape;1432;p31"/>
              <p:cNvSpPr/>
              <p:nvPr/>
            </p:nvSpPr>
            <p:spPr>
              <a:xfrm>
                <a:off x="5815910" y="6069776"/>
                <a:ext cx="165041" cy="293999"/>
              </a:xfrm>
              <a:custGeom>
                <a:rect b="b" l="l" r="r" t="t"/>
                <a:pathLst>
                  <a:path extrusionOk="0" h="293999" w="165041">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3" name="Google Shape;1433;p31"/>
              <p:cNvSpPr/>
              <p:nvPr/>
            </p:nvSpPr>
            <p:spPr>
              <a:xfrm>
                <a:off x="5561551" y="6268997"/>
                <a:ext cx="239310" cy="118278"/>
              </a:xfrm>
              <a:custGeom>
                <a:rect b="b" l="l" r="r" t="t"/>
                <a:pathLst>
                  <a:path extrusionOk="0" h="118278" w="23931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4" name="Google Shape;1434;p31"/>
              <p:cNvSpPr/>
              <p:nvPr/>
            </p:nvSpPr>
            <p:spPr>
              <a:xfrm>
                <a:off x="5646227" y="6197203"/>
                <a:ext cx="26193" cy="131981"/>
              </a:xfrm>
              <a:custGeom>
                <a:rect b="b" l="l" r="r" t="t"/>
                <a:pathLst>
                  <a:path extrusionOk="0" h="131981" w="26193">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5" name="Google Shape;1435;p31"/>
              <p:cNvSpPr/>
              <p:nvPr/>
            </p:nvSpPr>
            <p:spPr>
              <a:xfrm>
                <a:off x="5496753" y="5796438"/>
                <a:ext cx="189110" cy="240117"/>
              </a:xfrm>
              <a:custGeom>
                <a:rect b="b" l="l" r="r" t="t"/>
                <a:pathLst>
                  <a:path extrusionOk="0" h="240117" w="18911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6" name="Google Shape;1436;p31"/>
              <p:cNvSpPr/>
              <p:nvPr/>
            </p:nvSpPr>
            <p:spPr>
              <a:xfrm>
                <a:off x="5720112" y="5759916"/>
                <a:ext cx="235581" cy="283470"/>
              </a:xfrm>
              <a:custGeom>
                <a:rect b="b" l="l" r="r" t="t"/>
                <a:pathLst>
                  <a:path extrusionOk="0" h="283470" w="235581">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7" name="Google Shape;1437;p31"/>
              <p:cNvSpPr/>
              <p:nvPr/>
            </p:nvSpPr>
            <p:spPr>
              <a:xfrm>
                <a:off x="5717298" y="5411211"/>
                <a:ext cx="262761" cy="282892"/>
              </a:xfrm>
              <a:custGeom>
                <a:rect b="b" l="l" r="r" t="t"/>
                <a:pathLst>
                  <a:path extrusionOk="0" h="282892" w="262761">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8" name="Google Shape;1438;p31"/>
              <p:cNvSpPr/>
              <p:nvPr/>
            </p:nvSpPr>
            <p:spPr>
              <a:xfrm>
                <a:off x="5606875" y="5328880"/>
                <a:ext cx="117299" cy="289766"/>
              </a:xfrm>
              <a:custGeom>
                <a:rect b="b" l="l" r="r" t="t"/>
                <a:pathLst>
                  <a:path extrusionOk="0" h="289766" w="117299">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439" name="Google Shape;1439;p31"/>
            <p:cNvSpPr/>
            <p:nvPr/>
          </p:nvSpPr>
          <p:spPr>
            <a:xfrm>
              <a:off x="5671033" y="4963805"/>
              <a:ext cx="724914" cy="2138942"/>
            </a:xfrm>
            <a:custGeom>
              <a:rect b="b" l="l" r="r" t="t"/>
              <a:pathLst>
                <a:path extrusionOk="0" h="2138942" w="724914">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440" name="Google Shape;1440;p31"/>
          <p:cNvSpPr txBox="1"/>
          <p:nvPr>
            <p:ph idx="15"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5_1">
    <p:bg>
      <p:bgPr>
        <a:blipFill>
          <a:blip r:embed="rId2">
            <a:alphaModFix/>
          </a:blip>
          <a:stretch>
            <a:fillRect/>
          </a:stretch>
        </a:blipFill>
      </p:bgPr>
    </p:bg>
    <p:spTree>
      <p:nvGrpSpPr>
        <p:cNvPr id="1441" name="Shape 1441"/>
        <p:cNvGrpSpPr/>
        <p:nvPr/>
      </p:nvGrpSpPr>
      <p:grpSpPr>
        <a:xfrm>
          <a:off x="0" y="0"/>
          <a:ext cx="0" cy="0"/>
          <a:chOff x="0" y="0"/>
          <a:chExt cx="0" cy="0"/>
        </a:xfrm>
      </p:grpSpPr>
      <p:sp>
        <p:nvSpPr>
          <p:cNvPr id="1442" name="Google Shape;1442;p32"/>
          <p:cNvSpPr txBox="1"/>
          <p:nvPr>
            <p:ph idx="1" type="subTitle"/>
          </p:nvPr>
        </p:nvSpPr>
        <p:spPr>
          <a:xfrm>
            <a:off x="1824975" y="3835275"/>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43" name="Google Shape;1443;p32"/>
          <p:cNvSpPr txBox="1"/>
          <p:nvPr>
            <p:ph type="title"/>
          </p:nvPr>
        </p:nvSpPr>
        <p:spPr>
          <a:xfrm>
            <a:off x="1824975" y="3591425"/>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44" name="Google Shape;1444;p32"/>
          <p:cNvSpPr txBox="1"/>
          <p:nvPr>
            <p:ph idx="2" type="subTitle"/>
          </p:nvPr>
        </p:nvSpPr>
        <p:spPr>
          <a:xfrm>
            <a:off x="5929325" y="2819400"/>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45" name="Google Shape;1445;p32"/>
          <p:cNvSpPr txBox="1"/>
          <p:nvPr>
            <p:ph idx="3" type="title"/>
          </p:nvPr>
        </p:nvSpPr>
        <p:spPr>
          <a:xfrm>
            <a:off x="5929325" y="2575550"/>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46" name="Google Shape;1446;p32"/>
          <p:cNvSpPr txBox="1"/>
          <p:nvPr>
            <p:ph idx="4" type="subTitle"/>
          </p:nvPr>
        </p:nvSpPr>
        <p:spPr>
          <a:xfrm>
            <a:off x="5929325" y="3835275"/>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47" name="Google Shape;1447;p32"/>
          <p:cNvSpPr txBox="1"/>
          <p:nvPr>
            <p:ph idx="5" type="title"/>
          </p:nvPr>
        </p:nvSpPr>
        <p:spPr>
          <a:xfrm>
            <a:off x="5929325" y="3591425"/>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48" name="Google Shape;1448;p32"/>
          <p:cNvSpPr txBox="1"/>
          <p:nvPr>
            <p:ph idx="6" type="subTitle"/>
          </p:nvPr>
        </p:nvSpPr>
        <p:spPr>
          <a:xfrm>
            <a:off x="1824975" y="1803550"/>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449" name="Google Shape;1449;p32"/>
          <p:cNvSpPr txBox="1"/>
          <p:nvPr>
            <p:ph idx="7" type="title"/>
          </p:nvPr>
        </p:nvSpPr>
        <p:spPr>
          <a:xfrm>
            <a:off x="1824975" y="1559700"/>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50" name="Google Shape;1450;p32"/>
          <p:cNvSpPr txBox="1"/>
          <p:nvPr>
            <p:ph idx="8" type="subTitle"/>
          </p:nvPr>
        </p:nvSpPr>
        <p:spPr>
          <a:xfrm>
            <a:off x="1824975" y="2819400"/>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51" name="Google Shape;1451;p32"/>
          <p:cNvSpPr txBox="1"/>
          <p:nvPr>
            <p:ph idx="9" type="title"/>
          </p:nvPr>
        </p:nvSpPr>
        <p:spPr>
          <a:xfrm>
            <a:off x="1824975" y="2575550"/>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52" name="Google Shape;1452;p32"/>
          <p:cNvSpPr txBox="1"/>
          <p:nvPr>
            <p:ph idx="13" type="subTitle"/>
          </p:nvPr>
        </p:nvSpPr>
        <p:spPr>
          <a:xfrm>
            <a:off x="5929325" y="1803550"/>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53" name="Google Shape;1453;p32"/>
          <p:cNvSpPr txBox="1"/>
          <p:nvPr>
            <p:ph idx="14" type="title"/>
          </p:nvPr>
        </p:nvSpPr>
        <p:spPr>
          <a:xfrm>
            <a:off x="5929325" y="1559700"/>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54" name="Google Shape;1454;p32"/>
          <p:cNvSpPr txBox="1"/>
          <p:nvPr>
            <p:ph idx="15"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55" name="Google Shape;1455;p32"/>
          <p:cNvGrpSpPr/>
          <p:nvPr/>
        </p:nvGrpSpPr>
        <p:grpSpPr>
          <a:xfrm>
            <a:off x="8126157" y="238837"/>
            <a:ext cx="749796" cy="778870"/>
            <a:chOff x="3711200" y="2796675"/>
            <a:chExt cx="1162475" cy="1207550"/>
          </a:xfrm>
        </p:grpSpPr>
        <p:sp>
          <p:nvSpPr>
            <p:cNvPr id="1456" name="Google Shape;1456;p32"/>
            <p:cNvSpPr/>
            <p:nvPr/>
          </p:nvSpPr>
          <p:spPr>
            <a:xfrm>
              <a:off x="4093475" y="3328425"/>
              <a:ext cx="293325" cy="675800"/>
            </a:xfrm>
            <a:custGeom>
              <a:rect b="b" l="l" r="r" t="t"/>
              <a:pathLst>
                <a:path extrusionOk="0" h="27032" w="11733">
                  <a:moveTo>
                    <a:pt x="6475" y="0"/>
                  </a:moveTo>
                  <a:cubicBezTo>
                    <a:pt x="6475" y="0"/>
                    <a:pt x="6343" y="99"/>
                    <a:pt x="6129" y="289"/>
                  </a:cubicBezTo>
                  <a:cubicBezTo>
                    <a:pt x="5911" y="477"/>
                    <a:pt x="5607" y="755"/>
                    <a:pt x="5267" y="1110"/>
                  </a:cubicBezTo>
                  <a:cubicBezTo>
                    <a:pt x="4575" y="1821"/>
                    <a:pt x="3725" y="2842"/>
                    <a:pt x="2944" y="4075"/>
                  </a:cubicBezTo>
                  <a:cubicBezTo>
                    <a:pt x="2164" y="5310"/>
                    <a:pt x="1463" y="6759"/>
                    <a:pt x="962" y="8324"/>
                  </a:cubicBezTo>
                  <a:cubicBezTo>
                    <a:pt x="456" y="9889"/>
                    <a:pt x="159" y="11569"/>
                    <a:pt x="80" y="13258"/>
                  </a:cubicBezTo>
                  <a:cubicBezTo>
                    <a:pt x="0" y="14947"/>
                    <a:pt x="144" y="16645"/>
                    <a:pt x="503" y="18249"/>
                  </a:cubicBezTo>
                  <a:cubicBezTo>
                    <a:pt x="859" y="19851"/>
                    <a:pt x="1426" y="21359"/>
                    <a:pt x="2096" y="22658"/>
                  </a:cubicBezTo>
                  <a:cubicBezTo>
                    <a:pt x="2764" y="23958"/>
                    <a:pt x="3526" y="25050"/>
                    <a:pt x="4155" y="25818"/>
                  </a:cubicBezTo>
                  <a:cubicBezTo>
                    <a:pt x="4465" y="26201"/>
                    <a:pt x="4743" y="26506"/>
                    <a:pt x="4943" y="26712"/>
                  </a:cubicBezTo>
                  <a:cubicBezTo>
                    <a:pt x="5145" y="26920"/>
                    <a:pt x="5267" y="27031"/>
                    <a:pt x="5267" y="27031"/>
                  </a:cubicBezTo>
                  <a:cubicBezTo>
                    <a:pt x="5267" y="27031"/>
                    <a:pt x="5399" y="26932"/>
                    <a:pt x="5616" y="26742"/>
                  </a:cubicBezTo>
                  <a:cubicBezTo>
                    <a:pt x="5834" y="26553"/>
                    <a:pt x="6140" y="26276"/>
                    <a:pt x="6482" y="25922"/>
                  </a:cubicBezTo>
                  <a:cubicBezTo>
                    <a:pt x="7178" y="25212"/>
                    <a:pt x="8034" y="24191"/>
                    <a:pt x="8815" y="22958"/>
                  </a:cubicBezTo>
                  <a:cubicBezTo>
                    <a:pt x="9596" y="21723"/>
                    <a:pt x="10298" y="20274"/>
                    <a:pt x="10794" y="18709"/>
                  </a:cubicBezTo>
                  <a:cubicBezTo>
                    <a:pt x="11297" y="17144"/>
                    <a:pt x="11592" y="15464"/>
                    <a:pt x="11664" y="13775"/>
                  </a:cubicBezTo>
                  <a:cubicBezTo>
                    <a:pt x="11733" y="12086"/>
                    <a:pt x="11588" y="10386"/>
                    <a:pt x="11224" y="8783"/>
                  </a:cubicBezTo>
                  <a:cubicBezTo>
                    <a:pt x="10865" y="7179"/>
                    <a:pt x="10298" y="5672"/>
                    <a:pt x="9631" y="4373"/>
                  </a:cubicBezTo>
                  <a:cubicBezTo>
                    <a:pt x="8962" y="3074"/>
                    <a:pt x="8207" y="1981"/>
                    <a:pt x="7580" y="1214"/>
                  </a:cubicBezTo>
                  <a:cubicBezTo>
                    <a:pt x="7273" y="829"/>
                    <a:pt x="6995" y="526"/>
                    <a:pt x="6796" y="320"/>
                  </a:cubicBezTo>
                  <a:cubicBezTo>
                    <a:pt x="6594" y="110"/>
                    <a:pt x="6475" y="0"/>
                    <a:pt x="6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2"/>
            <p:cNvSpPr/>
            <p:nvPr/>
          </p:nvSpPr>
          <p:spPr>
            <a:xfrm>
              <a:off x="4140150" y="3359700"/>
              <a:ext cx="200850" cy="607675"/>
            </a:xfrm>
            <a:custGeom>
              <a:rect b="b" l="l" r="r" t="t"/>
              <a:pathLst>
                <a:path extrusionOk="0" h="24307" w="8034">
                  <a:moveTo>
                    <a:pt x="4539" y="0"/>
                  </a:moveTo>
                  <a:cubicBezTo>
                    <a:pt x="4438" y="0"/>
                    <a:pt x="4338" y="63"/>
                    <a:pt x="4333" y="194"/>
                  </a:cubicBezTo>
                  <a:cubicBezTo>
                    <a:pt x="4278" y="1418"/>
                    <a:pt x="4223" y="2642"/>
                    <a:pt x="4168" y="3868"/>
                  </a:cubicBezTo>
                  <a:cubicBezTo>
                    <a:pt x="3552" y="5847"/>
                    <a:pt x="2437" y="8516"/>
                    <a:pt x="401" y="9471"/>
                  </a:cubicBezTo>
                  <a:cubicBezTo>
                    <a:pt x="190" y="9571"/>
                    <a:pt x="309" y="9863"/>
                    <a:pt x="504" y="9863"/>
                  </a:cubicBezTo>
                  <a:cubicBezTo>
                    <a:pt x="534" y="9863"/>
                    <a:pt x="565" y="9856"/>
                    <a:pt x="597" y="9841"/>
                  </a:cubicBezTo>
                  <a:cubicBezTo>
                    <a:pt x="2301" y="9042"/>
                    <a:pt x="3399" y="7125"/>
                    <a:pt x="4103" y="5323"/>
                  </a:cubicBezTo>
                  <a:lnTo>
                    <a:pt x="4103" y="5323"/>
                  </a:lnTo>
                  <a:lnTo>
                    <a:pt x="3993" y="7743"/>
                  </a:lnTo>
                  <a:cubicBezTo>
                    <a:pt x="3419" y="10032"/>
                    <a:pt x="2304" y="12836"/>
                    <a:pt x="192" y="14167"/>
                  </a:cubicBezTo>
                  <a:cubicBezTo>
                    <a:pt x="0" y="14288"/>
                    <a:pt x="106" y="14571"/>
                    <a:pt x="282" y="14571"/>
                  </a:cubicBezTo>
                  <a:cubicBezTo>
                    <a:pt x="315" y="14571"/>
                    <a:pt x="350" y="14561"/>
                    <a:pt x="386" y="14538"/>
                  </a:cubicBezTo>
                  <a:cubicBezTo>
                    <a:pt x="2124" y="13441"/>
                    <a:pt x="3228" y="11443"/>
                    <a:pt x="3915" y="9465"/>
                  </a:cubicBezTo>
                  <a:lnTo>
                    <a:pt x="3915" y="9465"/>
                  </a:lnTo>
                  <a:cubicBezTo>
                    <a:pt x="3854" y="10846"/>
                    <a:pt x="3792" y="12224"/>
                    <a:pt x="3730" y="13604"/>
                  </a:cubicBezTo>
                  <a:cubicBezTo>
                    <a:pt x="3344" y="15303"/>
                    <a:pt x="2670" y="18191"/>
                    <a:pt x="912" y="19072"/>
                  </a:cubicBezTo>
                  <a:cubicBezTo>
                    <a:pt x="705" y="19176"/>
                    <a:pt x="821" y="19468"/>
                    <a:pt x="1011" y="19468"/>
                  </a:cubicBezTo>
                  <a:cubicBezTo>
                    <a:pt x="1042" y="19468"/>
                    <a:pt x="1074" y="19460"/>
                    <a:pt x="1108" y="19443"/>
                  </a:cubicBezTo>
                  <a:cubicBezTo>
                    <a:pt x="2404" y="18794"/>
                    <a:pt x="3160" y="17151"/>
                    <a:pt x="3640" y="15607"/>
                  </a:cubicBezTo>
                  <a:lnTo>
                    <a:pt x="3640" y="15607"/>
                  </a:lnTo>
                  <a:cubicBezTo>
                    <a:pt x="3515" y="18436"/>
                    <a:pt x="3387" y="21265"/>
                    <a:pt x="3260" y="24094"/>
                  </a:cubicBezTo>
                  <a:cubicBezTo>
                    <a:pt x="3254" y="24235"/>
                    <a:pt x="3364" y="24307"/>
                    <a:pt x="3472" y="24307"/>
                  </a:cubicBezTo>
                  <a:cubicBezTo>
                    <a:pt x="3573" y="24307"/>
                    <a:pt x="3673" y="24244"/>
                    <a:pt x="3678" y="24114"/>
                  </a:cubicBezTo>
                  <a:cubicBezTo>
                    <a:pt x="3805" y="21284"/>
                    <a:pt x="3931" y="18454"/>
                    <a:pt x="4059" y="15627"/>
                  </a:cubicBezTo>
                  <a:cubicBezTo>
                    <a:pt x="4397" y="17207"/>
                    <a:pt x="5005" y="18911"/>
                    <a:pt x="6239" y="19674"/>
                  </a:cubicBezTo>
                  <a:cubicBezTo>
                    <a:pt x="6276" y="19698"/>
                    <a:pt x="6314" y="19708"/>
                    <a:pt x="6349" y="19708"/>
                  </a:cubicBezTo>
                  <a:cubicBezTo>
                    <a:pt x="6530" y="19708"/>
                    <a:pt x="6658" y="19440"/>
                    <a:pt x="6466" y="19323"/>
                  </a:cubicBezTo>
                  <a:cubicBezTo>
                    <a:pt x="4794" y="18291"/>
                    <a:pt x="4382" y="15355"/>
                    <a:pt x="4149" y="13627"/>
                  </a:cubicBezTo>
                  <a:cubicBezTo>
                    <a:pt x="4210" y="12247"/>
                    <a:pt x="4272" y="10868"/>
                    <a:pt x="4334" y="9488"/>
                  </a:cubicBezTo>
                  <a:cubicBezTo>
                    <a:pt x="4843" y="11518"/>
                    <a:pt x="5763" y="13609"/>
                    <a:pt x="7397" y="14855"/>
                  </a:cubicBezTo>
                  <a:cubicBezTo>
                    <a:pt x="7437" y="14885"/>
                    <a:pt x="7476" y="14898"/>
                    <a:pt x="7513" y="14898"/>
                  </a:cubicBezTo>
                  <a:cubicBezTo>
                    <a:pt x="7681" y="14898"/>
                    <a:pt x="7800" y="14637"/>
                    <a:pt x="7624" y="14503"/>
                  </a:cubicBezTo>
                  <a:cubicBezTo>
                    <a:pt x="5640" y="12988"/>
                    <a:pt x="4779" y="10098"/>
                    <a:pt x="4412" y="7766"/>
                  </a:cubicBezTo>
                  <a:lnTo>
                    <a:pt x="4521" y="5346"/>
                  </a:lnTo>
                  <a:cubicBezTo>
                    <a:pt x="5062" y="7203"/>
                    <a:pt x="5983" y="9209"/>
                    <a:pt x="7610" y="10159"/>
                  </a:cubicBezTo>
                  <a:cubicBezTo>
                    <a:pt x="7646" y="10181"/>
                    <a:pt x="7683" y="10190"/>
                    <a:pt x="7717" y="10190"/>
                  </a:cubicBezTo>
                  <a:cubicBezTo>
                    <a:pt x="7902" y="10190"/>
                    <a:pt x="8033" y="9921"/>
                    <a:pt x="7836" y="9805"/>
                  </a:cubicBezTo>
                  <a:cubicBezTo>
                    <a:pt x="5895" y="8672"/>
                    <a:pt x="5024" y="5915"/>
                    <a:pt x="4586" y="3888"/>
                  </a:cubicBezTo>
                  <a:cubicBezTo>
                    <a:pt x="4641" y="2662"/>
                    <a:pt x="4695" y="1436"/>
                    <a:pt x="4750" y="212"/>
                  </a:cubicBezTo>
                  <a:cubicBezTo>
                    <a:pt x="4756" y="73"/>
                    <a:pt x="4647" y="0"/>
                    <a:pt x="4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2"/>
            <p:cNvSpPr/>
            <p:nvPr/>
          </p:nvSpPr>
          <p:spPr>
            <a:xfrm>
              <a:off x="4312275" y="3260250"/>
              <a:ext cx="561400" cy="401275"/>
            </a:xfrm>
            <a:custGeom>
              <a:rect b="b" l="l" r="r" t="t"/>
              <a:pathLst>
                <a:path extrusionOk="0" h="16051" w="22456">
                  <a:moveTo>
                    <a:pt x="3999" y="1"/>
                  </a:moveTo>
                  <a:cubicBezTo>
                    <a:pt x="3091" y="1"/>
                    <a:pt x="2273" y="65"/>
                    <a:pt x="1613" y="155"/>
                  </a:cubicBezTo>
                  <a:cubicBezTo>
                    <a:pt x="1125" y="216"/>
                    <a:pt x="720" y="297"/>
                    <a:pt x="439" y="359"/>
                  </a:cubicBezTo>
                  <a:cubicBezTo>
                    <a:pt x="158" y="422"/>
                    <a:pt x="0" y="468"/>
                    <a:pt x="0" y="468"/>
                  </a:cubicBezTo>
                  <a:cubicBezTo>
                    <a:pt x="0" y="468"/>
                    <a:pt x="17" y="633"/>
                    <a:pt x="69" y="916"/>
                  </a:cubicBezTo>
                  <a:cubicBezTo>
                    <a:pt x="116" y="1200"/>
                    <a:pt x="194" y="1604"/>
                    <a:pt x="321" y="2079"/>
                  </a:cubicBezTo>
                  <a:cubicBezTo>
                    <a:pt x="567" y="3037"/>
                    <a:pt x="995" y="4297"/>
                    <a:pt x="1643" y="5605"/>
                  </a:cubicBezTo>
                  <a:cubicBezTo>
                    <a:pt x="2293" y="6915"/>
                    <a:pt x="3166" y="8268"/>
                    <a:pt x="4242" y="9509"/>
                  </a:cubicBezTo>
                  <a:cubicBezTo>
                    <a:pt x="5313" y="10755"/>
                    <a:pt x="6594" y="11883"/>
                    <a:pt x="7994" y="12830"/>
                  </a:cubicBezTo>
                  <a:cubicBezTo>
                    <a:pt x="9394" y="13778"/>
                    <a:pt x="10921" y="14538"/>
                    <a:pt x="12476" y="15065"/>
                  </a:cubicBezTo>
                  <a:cubicBezTo>
                    <a:pt x="14032" y="15597"/>
                    <a:pt x="15614" y="15897"/>
                    <a:pt x="17072" y="16002"/>
                  </a:cubicBezTo>
                  <a:cubicBezTo>
                    <a:pt x="17535" y="16036"/>
                    <a:pt x="17985" y="16050"/>
                    <a:pt x="18416" y="16050"/>
                  </a:cubicBezTo>
                  <a:cubicBezTo>
                    <a:pt x="19339" y="16050"/>
                    <a:pt x="20170" y="15983"/>
                    <a:pt x="20841" y="15889"/>
                  </a:cubicBezTo>
                  <a:cubicBezTo>
                    <a:pt x="21327" y="15826"/>
                    <a:pt x="21732" y="15744"/>
                    <a:pt x="22014" y="15681"/>
                  </a:cubicBezTo>
                  <a:cubicBezTo>
                    <a:pt x="22296" y="15618"/>
                    <a:pt x="22455" y="15569"/>
                    <a:pt x="22455" y="15569"/>
                  </a:cubicBezTo>
                  <a:cubicBezTo>
                    <a:pt x="22455" y="15569"/>
                    <a:pt x="22439" y="15406"/>
                    <a:pt x="22391" y="15122"/>
                  </a:cubicBezTo>
                  <a:cubicBezTo>
                    <a:pt x="22342" y="14836"/>
                    <a:pt x="22266" y="14431"/>
                    <a:pt x="22140" y="13954"/>
                  </a:cubicBezTo>
                  <a:cubicBezTo>
                    <a:pt x="21897" y="12991"/>
                    <a:pt x="21471" y="11730"/>
                    <a:pt x="20824" y="10418"/>
                  </a:cubicBezTo>
                  <a:cubicBezTo>
                    <a:pt x="20176" y="9109"/>
                    <a:pt x="19302" y="7756"/>
                    <a:pt x="18226" y="6518"/>
                  </a:cubicBezTo>
                  <a:cubicBezTo>
                    <a:pt x="17151" y="5275"/>
                    <a:pt x="15872" y="4149"/>
                    <a:pt x="14466" y="3209"/>
                  </a:cubicBezTo>
                  <a:cubicBezTo>
                    <a:pt x="13060" y="2269"/>
                    <a:pt x="11533" y="1507"/>
                    <a:pt x="9974" y="985"/>
                  </a:cubicBezTo>
                  <a:cubicBezTo>
                    <a:pt x="8418" y="457"/>
                    <a:pt x="6836" y="158"/>
                    <a:pt x="5379" y="51"/>
                  </a:cubicBezTo>
                  <a:cubicBezTo>
                    <a:pt x="4903" y="16"/>
                    <a:pt x="4440" y="1"/>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2"/>
            <p:cNvSpPr/>
            <p:nvPr/>
          </p:nvSpPr>
          <p:spPr>
            <a:xfrm>
              <a:off x="4334750" y="3286925"/>
              <a:ext cx="511600" cy="344500"/>
            </a:xfrm>
            <a:custGeom>
              <a:rect b="b" l="l" r="r" t="t"/>
              <a:pathLst>
                <a:path extrusionOk="0" h="13780" w="20464">
                  <a:moveTo>
                    <a:pt x="307" y="0"/>
                  </a:moveTo>
                  <a:cubicBezTo>
                    <a:pt x="130" y="0"/>
                    <a:pt x="1" y="260"/>
                    <a:pt x="188" y="385"/>
                  </a:cubicBezTo>
                  <a:cubicBezTo>
                    <a:pt x="1204" y="1069"/>
                    <a:pt x="2222" y="1755"/>
                    <a:pt x="3240" y="2437"/>
                  </a:cubicBezTo>
                  <a:cubicBezTo>
                    <a:pt x="4611" y="3994"/>
                    <a:pt x="6310" y="6333"/>
                    <a:pt x="6067" y="8569"/>
                  </a:cubicBezTo>
                  <a:cubicBezTo>
                    <a:pt x="6052" y="8711"/>
                    <a:pt x="6161" y="8786"/>
                    <a:pt x="6271" y="8786"/>
                  </a:cubicBezTo>
                  <a:cubicBezTo>
                    <a:pt x="6371" y="8786"/>
                    <a:pt x="6472" y="8725"/>
                    <a:pt x="6487" y="8598"/>
                  </a:cubicBezTo>
                  <a:cubicBezTo>
                    <a:pt x="6692" y="6724"/>
                    <a:pt x="5626" y="4792"/>
                    <a:pt x="4453" y="3253"/>
                  </a:cubicBezTo>
                  <a:lnTo>
                    <a:pt x="4453" y="3253"/>
                  </a:lnTo>
                  <a:cubicBezTo>
                    <a:pt x="5122" y="3704"/>
                    <a:pt x="5791" y="4153"/>
                    <a:pt x="6461" y="4604"/>
                  </a:cubicBezTo>
                  <a:cubicBezTo>
                    <a:pt x="8119" y="6287"/>
                    <a:pt x="9931" y="8697"/>
                    <a:pt x="9969" y="11196"/>
                  </a:cubicBezTo>
                  <a:cubicBezTo>
                    <a:pt x="9970" y="11337"/>
                    <a:pt x="10087" y="11412"/>
                    <a:pt x="10197" y="11412"/>
                  </a:cubicBezTo>
                  <a:cubicBezTo>
                    <a:pt x="10296" y="11412"/>
                    <a:pt x="10389" y="11351"/>
                    <a:pt x="10388" y="11222"/>
                  </a:cubicBezTo>
                  <a:cubicBezTo>
                    <a:pt x="10357" y="9168"/>
                    <a:pt x="9221" y="7186"/>
                    <a:pt x="7893" y="5568"/>
                  </a:cubicBezTo>
                  <a:lnTo>
                    <a:pt x="7893" y="5568"/>
                  </a:lnTo>
                  <a:cubicBezTo>
                    <a:pt x="9040" y="6339"/>
                    <a:pt x="10184" y="7111"/>
                    <a:pt x="11331" y="7881"/>
                  </a:cubicBezTo>
                  <a:cubicBezTo>
                    <a:pt x="12581" y="9096"/>
                    <a:pt x="14698" y="11173"/>
                    <a:pt x="14533" y="13133"/>
                  </a:cubicBezTo>
                  <a:cubicBezTo>
                    <a:pt x="14521" y="13274"/>
                    <a:pt x="14630" y="13349"/>
                    <a:pt x="14741" y="13349"/>
                  </a:cubicBezTo>
                  <a:cubicBezTo>
                    <a:pt x="14841" y="13349"/>
                    <a:pt x="14941" y="13287"/>
                    <a:pt x="14952" y="13159"/>
                  </a:cubicBezTo>
                  <a:cubicBezTo>
                    <a:pt x="15072" y="11713"/>
                    <a:pt x="14064" y="10212"/>
                    <a:pt x="12994" y="9000"/>
                  </a:cubicBezTo>
                  <a:lnTo>
                    <a:pt x="12994" y="9000"/>
                  </a:lnTo>
                  <a:cubicBezTo>
                    <a:pt x="15343" y="10580"/>
                    <a:pt x="17694" y="12162"/>
                    <a:pt x="20043" y="13743"/>
                  </a:cubicBezTo>
                  <a:cubicBezTo>
                    <a:pt x="20082" y="13768"/>
                    <a:pt x="20121" y="13780"/>
                    <a:pt x="20158" y="13780"/>
                  </a:cubicBezTo>
                  <a:cubicBezTo>
                    <a:pt x="20336" y="13780"/>
                    <a:pt x="20463" y="13520"/>
                    <a:pt x="20279" y="13394"/>
                  </a:cubicBezTo>
                  <a:cubicBezTo>
                    <a:pt x="17928" y="11814"/>
                    <a:pt x="15578" y="10235"/>
                    <a:pt x="13228" y="8653"/>
                  </a:cubicBezTo>
                  <a:lnTo>
                    <a:pt x="13228" y="8653"/>
                  </a:lnTo>
                  <a:cubicBezTo>
                    <a:pt x="14173" y="8982"/>
                    <a:pt x="15211" y="9249"/>
                    <a:pt x="16171" y="9249"/>
                  </a:cubicBezTo>
                  <a:cubicBezTo>
                    <a:pt x="16763" y="9249"/>
                    <a:pt x="17325" y="9148"/>
                    <a:pt x="17818" y="8897"/>
                  </a:cubicBezTo>
                  <a:cubicBezTo>
                    <a:pt x="18025" y="8792"/>
                    <a:pt x="17919" y="8494"/>
                    <a:pt x="17730" y="8494"/>
                  </a:cubicBezTo>
                  <a:cubicBezTo>
                    <a:pt x="17700" y="8494"/>
                    <a:pt x="17669" y="8502"/>
                    <a:pt x="17636" y="8518"/>
                  </a:cubicBezTo>
                  <a:cubicBezTo>
                    <a:pt x="17188" y="8746"/>
                    <a:pt x="16676" y="8839"/>
                    <a:pt x="16136" y="8839"/>
                  </a:cubicBezTo>
                  <a:cubicBezTo>
                    <a:pt x="14566" y="8839"/>
                    <a:pt x="12755" y="8055"/>
                    <a:pt x="11566" y="7533"/>
                  </a:cubicBezTo>
                  <a:cubicBezTo>
                    <a:pt x="10420" y="6762"/>
                    <a:pt x="9273" y="5990"/>
                    <a:pt x="8127" y="5221"/>
                  </a:cubicBezTo>
                  <a:lnTo>
                    <a:pt x="8127" y="5221"/>
                  </a:lnTo>
                  <a:cubicBezTo>
                    <a:pt x="9293" y="5584"/>
                    <a:pt x="10551" y="5837"/>
                    <a:pt x="11777" y="5837"/>
                  </a:cubicBezTo>
                  <a:cubicBezTo>
                    <a:pt x="12650" y="5837"/>
                    <a:pt x="13507" y="5709"/>
                    <a:pt x="14304" y="5399"/>
                  </a:cubicBezTo>
                  <a:cubicBezTo>
                    <a:pt x="14528" y="5311"/>
                    <a:pt x="14407" y="5004"/>
                    <a:pt x="14201" y="5004"/>
                  </a:cubicBezTo>
                  <a:cubicBezTo>
                    <a:pt x="14175" y="5004"/>
                    <a:pt x="14148" y="5009"/>
                    <a:pt x="14120" y="5020"/>
                  </a:cubicBezTo>
                  <a:cubicBezTo>
                    <a:pt x="13383" y="5307"/>
                    <a:pt x="12587" y="5426"/>
                    <a:pt x="11774" y="5426"/>
                  </a:cubicBezTo>
                  <a:cubicBezTo>
                    <a:pt x="10019" y="5426"/>
                    <a:pt x="8186" y="4872"/>
                    <a:pt x="6693" y="4255"/>
                  </a:cubicBezTo>
                  <a:cubicBezTo>
                    <a:pt x="6025" y="3805"/>
                    <a:pt x="5354" y="3357"/>
                    <a:pt x="4683" y="2906"/>
                  </a:cubicBezTo>
                  <a:lnTo>
                    <a:pt x="4683" y="2906"/>
                  </a:lnTo>
                  <a:cubicBezTo>
                    <a:pt x="5657" y="3169"/>
                    <a:pt x="6720" y="3365"/>
                    <a:pt x="7749" y="3365"/>
                  </a:cubicBezTo>
                  <a:cubicBezTo>
                    <a:pt x="8693" y="3365"/>
                    <a:pt x="9608" y="3200"/>
                    <a:pt x="10400" y="2773"/>
                  </a:cubicBezTo>
                  <a:cubicBezTo>
                    <a:pt x="10603" y="2664"/>
                    <a:pt x="10498" y="2369"/>
                    <a:pt x="10313" y="2369"/>
                  </a:cubicBezTo>
                  <a:cubicBezTo>
                    <a:pt x="10283" y="2369"/>
                    <a:pt x="10250" y="2377"/>
                    <a:pt x="10216" y="2395"/>
                  </a:cubicBezTo>
                  <a:cubicBezTo>
                    <a:pt x="9477" y="2795"/>
                    <a:pt x="8622" y="2948"/>
                    <a:pt x="7738" y="2948"/>
                  </a:cubicBezTo>
                  <a:cubicBezTo>
                    <a:pt x="6258" y="2948"/>
                    <a:pt x="4700" y="2517"/>
                    <a:pt x="3474" y="2091"/>
                  </a:cubicBezTo>
                  <a:cubicBezTo>
                    <a:pt x="2456" y="1408"/>
                    <a:pt x="1437" y="723"/>
                    <a:pt x="420" y="37"/>
                  </a:cubicBezTo>
                  <a:cubicBezTo>
                    <a:pt x="382" y="11"/>
                    <a:pt x="344" y="0"/>
                    <a:pt x="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2"/>
            <p:cNvSpPr/>
            <p:nvPr/>
          </p:nvSpPr>
          <p:spPr>
            <a:xfrm>
              <a:off x="4171150" y="3311875"/>
              <a:ext cx="221050" cy="397675"/>
            </a:xfrm>
            <a:custGeom>
              <a:rect b="b" l="l" r="r" t="t"/>
              <a:pathLst>
                <a:path extrusionOk="0" h="15907" w="8842">
                  <a:moveTo>
                    <a:pt x="2680" y="0"/>
                  </a:moveTo>
                  <a:cubicBezTo>
                    <a:pt x="2681" y="0"/>
                    <a:pt x="1" y="15907"/>
                    <a:pt x="2987" y="15907"/>
                  </a:cubicBezTo>
                  <a:cubicBezTo>
                    <a:pt x="3368" y="15907"/>
                    <a:pt x="3840" y="15649"/>
                    <a:pt x="4421" y="15068"/>
                  </a:cubicBezTo>
                  <a:cubicBezTo>
                    <a:pt x="5002" y="15649"/>
                    <a:pt x="5474" y="15907"/>
                    <a:pt x="5854" y="15907"/>
                  </a:cubicBezTo>
                  <a:cubicBezTo>
                    <a:pt x="8841" y="15907"/>
                    <a:pt x="6160" y="0"/>
                    <a:pt x="6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2"/>
            <p:cNvSpPr/>
            <p:nvPr/>
          </p:nvSpPr>
          <p:spPr>
            <a:xfrm>
              <a:off x="4171125" y="2796675"/>
              <a:ext cx="221075" cy="397675"/>
            </a:xfrm>
            <a:custGeom>
              <a:rect b="b" l="l" r="r" t="t"/>
              <a:pathLst>
                <a:path extrusionOk="0" h="15907" w="8843">
                  <a:moveTo>
                    <a:pt x="2988" y="1"/>
                  </a:moveTo>
                  <a:cubicBezTo>
                    <a:pt x="0" y="1"/>
                    <a:pt x="2681" y="15907"/>
                    <a:pt x="2681" y="15907"/>
                  </a:cubicBezTo>
                  <a:lnTo>
                    <a:pt x="6161" y="15907"/>
                  </a:lnTo>
                  <a:cubicBezTo>
                    <a:pt x="6161" y="15907"/>
                    <a:pt x="8842" y="1"/>
                    <a:pt x="5856" y="1"/>
                  </a:cubicBezTo>
                  <a:cubicBezTo>
                    <a:pt x="5475" y="1"/>
                    <a:pt x="5003" y="259"/>
                    <a:pt x="4422" y="840"/>
                  </a:cubicBezTo>
                  <a:cubicBezTo>
                    <a:pt x="3840" y="259"/>
                    <a:pt x="3368" y="1"/>
                    <a:pt x="2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2"/>
            <p:cNvSpPr/>
            <p:nvPr/>
          </p:nvSpPr>
          <p:spPr>
            <a:xfrm>
              <a:off x="3790850" y="3181975"/>
              <a:ext cx="432075" cy="142275"/>
            </a:xfrm>
            <a:custGeom>
              <a:rect b="b" l="l" r="r" t="t"/>
              <a:pathLst>
                <a:path extrusionOk="0" h="5691" w="17283">
                  <a:moveTo>
                    <a:pt x="6028" y="0"/>
                  </a:moveTo>
                  <a:cubicBezTo>
                    <a:pt x="2482" y="0"/>
                    <a:pt x="0" y="631"/>
                    <a:pt x="2216" y="2845"/>
                  </a:cubicBezTo>
                  <a:cubicBezTo>
                    <a:pt x="1" y="5060"/>
                    <a:pt x="2481" y="5691"/>
                    <a:pt x="6027" y="5691"/>
                  </a:cubicBezTo>
                  <a:cubicBezTo>
                    <a:pt x="10721" y="5691"/>
                    <a:pt x="17282" y="4585"/>
                    <a:pt x="17282" y="4585"/>
                  </a:cubicBezTo>
                  <a:lnTo>
                    <a:pt x="17282" y="2845"/>
                  </a:lnTo>
                  <a:lnTo>
                    <a:pt x="17282" y="1104"/>
                  </a:lnTo>
                  <a:cubicBezTo>
                    <a:pt x="17282" y="1104"/>
                    <a:pt x="17282" y="1104"/>
                    <a:pt x="17282" y="1104"/>
                  </a:cubicBezTo>
                  <a:cubicBezTo>
                    <a:pt x="17277" y="1104"/>
                    <a:pt x="10720" y="0"/>
                    <a:pt x="60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2"/>
            <p:cNvSpPr/>
            <p:nvPr/>
          </p:nvSpPr>
          <p:spPr>
            <a:xfrm>
              <a:off x="4340425" y="3181925"/>
              <a:ext cx="432100" cy="142325"/>
            </a:xfrm>
            <a:custGeom>
              <a:rect b="b" l="l" r="r" t="t"/>
              <a:pathLst>
                <a:path extrusionOk="0" h="5693" w="17284">
                  <a:moveTo>
                    <a:pt x="11255" y="1"/>
                  </a:moveTo>
                  <a:cubicBezTo>
                    <a:pt x="6560" y="1"/>
                    <a:pt x="1" y="1106"/>
                    <a:pt x="1" y="1106"/>
                  </a:cubicBezTo>
                  <a:lnTo>
                    <a:pt x="1" y="2847"/>
                  </a:lnTo>
                  <a:lnTo>
                    <a:pt x="1" y="4587"/>
                  </a:lnTo>
                  <a:cubicBezTo>
                    <a:pt x="1" y="4587"/>
                    <a:pt x="6562" y="5693"/>
                    <a:pt x="11256" y="5693"/>
                  </a:cubicBezTo>
                  <a:cubicBezTo>
                    <a:pt x="14802" y="5693"/>
                    <a:pt x="17283" y="5062"/>
                    <a:pt x="15069" y="2847"/>
                  </a:cubicBezTo>
                  <a:cubicBezTo>
                    <a:pt x="17283" y="632"/>
                    <a:pt x="14801" y="1"/>
                    <a:pt x="112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2"/>
            <p:cNvSpPr/>
            <p:nvPr/>
          </p:nvSpPr>
          <p:spPr>
            <a:xfrm>
              <a:off x="3791825" y="3263900"/>
              <a:ext cx="479050" cy="343050"/>
            </a:xfrm>
            <a:custGeom>
              <a:rect b="b" l="l" r="r" t="t"/>
              <a:pathLst>
                <a:path extrusionOk="0" h="13722" w="19162">
                  <a:moveTo>
                    <a:pt x="16701" y="1"/>
                  </a:moveTo>
                  <a:cubicBezTo>
                    <a:pt x="16701" y="1"/>
                    <a:pt x="0" y="11885"/>
                    <a:pt x="7277" y="11885"/>
                  </a:cubicBezTo>
                  <a:cubicBezTo>
                    <a:pt x="7277" y="13187"/>
                    <a:pt x="7658" y="13722"/>
                    <a:pt x="8282" y="13722"/>
                  </a:cubicBezTo>
                  <a:cubicBezTo>
                    <a:pt x="11149" y="13722"/>
                    <a:pt x="19161" y="2462"/>
                    <a:pt x="19161" y="2462"/>
                  </a:cubicBezTo>
                  <a:lnTo>
                    <a:pt x="17931" y="1231"/>
                  </a:lnTo>
                  <a:lnTo>
                    <a:pt x="167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2"/>
            <p:cNvSpPr/>
            <p:nvPr/>
          </p:nvSpPr>
          <p:spPr>
            <a:xfrm>
              <a:off x="4292475" y="2899275"/>
              <a:ext cx="479100" cy="343025"/>
            </a:xfrm>
            <a:custGeom>
              <a:rect b="b" l="l" r="r" t="t"/>
              <a:pathLst>
                <a:path extrusionOk="0" h="13721" w="19164">
                  <a:moveTo>
                    <a:pt x="10880" y="1"/>
                  </a:moveTo>
                  <a:cubicBezTo>
                    <a:pt x="8013" y="1"/>
                    <a:pt x="1" y="11260"/>
                    <a:pt x="1" y="11260"/>
                  </a:cubicBezTo>
                  <a:lnTo>
                    <a:pt x="1231" y="12490"/>
                  </a:lnTo>
                  <a:lnTo>
                    <a:pt x="2461" y="13721"/>
                  </a:lnTo>
                  <a:cubicBezTo>
                    <a:pt x="2461" y="13721"/>
                    <a:pt x="19163" y="1837"/>
                    <a:pt x="11885" y="1837"/>
                  </a:cubicBezTo>
                  <a:cubicBezTo>
                    <a:pt x="11885" y="535"/>
                    <a:pt x="11504" y="1"/>
                    <a:pt x="108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2"/>
            <p:cNvSpPr/>
            <p:nvPr/>
          </p:nvSpPr>
          <p:spPr>
            <a:xfrm>
              <a:off x="3791825" y="2899275"/>
              <a:ext cx="479050" cy="343025"/>
            </a:xfrm>
            <a:custGeom>
              <a:rect b="b" l="l" r="r" t="t"/>
              <a:pathLst>
                <a:path extrusionOk="0" h="13721" w="19162">
                  <a:moveTo>
                    <a:pt x="8282" y="1"/>
                  </a:moveTo>
                  <a:cubicBezTo>
                    <a:pt x="7658" y="1"/>
                    <a:pt x="7277" y="535"/>
                    <a:pt x="7277" y="1837"/>
                  </a:cubicBezTo>
                  <a:cubicBezTo>
                    <a:pt x="0" y="1837"/>
                    <a:pt x="16701" y="13721"/>
                    <a:pt x="16701" y="13721"/>
                  </a:cubicBezTo>
                  <a:lnTo>
                    <a:pt x="17931" y="12490"/>
                  </a:lnTo>
                  <a:lnTo>
                    <a:pt x="19161" y="11260"/>
                  </a:lnTo>
                  <a:cubicBezTo>
                    <a:pt x="19161" y="11260"/>
                    <a:pt x="11149" y="1"/>
                    <a:pt x="8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2"/>
            <p:cNvSpPr/>
            <p:nvPr/>
          </p:nvSpPr>
          <p:spPr>
            <a:xfrm>
              <a:off x="4292475" y="3263900"/>
              <a:ext cx="479100" cy="343050"/>
            </a:xfrm>
            <a:custGeom>
              <a:rect b="b" l="l" r="r" t="t"/>
              <a:pathLst>
                <a:path extrusionOk="0" h="13722" w="19164">
                  <a:moveTo>
                    <a:pt x="2461" y="1"/>
                  </a:moveTo>
                  <a:lnTo>
                    <a:pt x="1231" y="1231"/>
                  </a:lnTo>
                  <a:lnTo>
                    <a:pt x="1" y="2462"/>
                  </a:lnTo>
                  <a:cubicBezTo>
                    <a:pt x="1" y="2462"/>
                    <a:pt x="8012" y="13722"/>
                    <a:pt x="10879" y="13722"/>
                  </a:cubicBezTo>
                  <a:cubicBezTo>
                    <a:pt x="11504" y="13722"/>
                    <a:pt x="11885" y="13187"/>
                    <a:pt x="11885" y="11885"/>
                  </a:cubicBezTo>
                  <a:cubicBezTo>
                    <a:pt x="19163" y="11885"/>
                    <a:pt x="2461" y="1"/>
                    <a:pt x="2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2"/>
            <p:cNvSpPr/>
            <p:nvPr/>
          </p:nvSpPr>
          <p:spPr>
            <a:xfrm>
              <a:off x="3986025" y="3290775"/>
              <a:ext cx="313350" cy="399275"/>
            </a:xfrm>
            <a:custGeom>
              <a:rect b="b" l="l" r="r" t="t"/>
              <a:pathLst>
                <a:path extrusionOk="0" h="15971" w="12534">
                  <a:moveTo>
                    <a:pt x="9321" y="1"/>
                  </a:moveTo>
                  <a:cubicBezTo>
                    <a:pt x="9319" y="2"/>
                    <a:pt x="0" y="14892"/>
                    <a:pt x="3948" y="14892"/>
                  </a:cubicBezTo>
                  <a:cubicBezTo>
                    <a:pt x="4264" y="14892"/>
                    <a:pt x="4667" y="14796"/>
                    <a:pt x="5166" y="14588"/>
                  </a:cubicBezTo>
                  <a:cubicBezTo>
                    <a:pt x="5568" y="15556"/>
                    <a:pt x="6006" y="15971"/>
                    <a:pt x="6463" y="15971"/>
                  </a:cubicBezTo>
                  <a:cubicBezTo>
                    <a:pt x="9178" y="15971"/>
                    <a:pt x="12534" y="1330"/>
                    <a:pt x="12534" y="1330"/>
                  </a:cubicBezTo>
                  <a:lnTo>
                    <a:pt x="10927" y="665"/>
                  </a:lnTo>
                  <a:lnTo>
                    <a:pt x="9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2"/>
            <p:cNvSpPr/>
            <p:nvPr/>
          </p:nvSpPr>
          <p:spPr>
            <a:xfrm>
              <a:off x="4104125" y="3299075"/>
              <a:ext cx="175575" cy="236400"/>
            </a:xfrm>
            <a:custGeom>
              <a:rect b="b" l="l" r="r" t="t"/>
              <a:pathLst>
                <a:path extrusionOk="0" h="9456" w="7023">
                  <a:moveTo>
                    <a:pt x="5401" y="0"/>
                  </a:moveTo>
                  <a:cubicBezTo>
                    <a:pt x="5401" y="0"/>
                    <a:pt x="1" y="8861"/>
                    <a:pt x="760" y="9422"/>
                  </a:cubicBezTo>
                  <a:cubicBezTo>
                    <a:pt x="791" y="9445"/>
                    <a:pt x="827" y="9456"/>
                    <a:pt x="866" y="9456"/>
                  </a:cubicBezTo>
                  <a:cubicBezTo>
                    <a:pt x="1793" y="9456"/>
                    <a:pt x="4940" y="3390"/>
                    <a:pt x="4941" y="3389"/>
                  </a:cubicBezTo>
                  <a:lnTo>
                    <a:pt x="4941" y="3389"/>
                  </a:lnTo>
                  <a:cubicBezTo>
                    <a:pt x="4940" y="3390"/>
                    <a:pt x="3301" y="9070"/>
                    <a:pt x="4123" y="9079"/>
                  </a:cubicBezTo>
                  <a:cubicBezTo>
                    <a:pt x="4123" y="9079"/>
                    <a:pt x="4124" y="9079"/>
                    <a:pt x="4124" y="9079"/>
                  </a:cubicBezTo>
                  <a:cubicBezTo>
                    <a:pt x="4946" y="9079"/>
                    <a:pt x="7022" y="673"/>
                    <a:pt x="7022" y="673"/>
                  </a:cubicBezTo>
                  <a:lnTo>
                    <a:pt x="5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2"/>
            <p:cNvSpPr/>
            <p:nvPr/>
          </p:nvSpPr>
          <p:spPr>
            <a:xfrm>
              <a:off x="4263975" y="2816150"/>
              <a:ext cx="313350" cy="399250"/>
            </a:xfrm>
            <a:custGeom>
              <a:rect b="b" l="l" r="r" t="t"/>
              <a:pathLst>
                <a:path extrusionOk="0" h="15970" w="12534">
                  <a:moveTo>
                    <a:pt x="6071" y="1"/>
                  </a:moveTo>
                  <a:cubicBezTo>
                    <a:pt x="3356" y="1"/>
                    <a:pt x="0" y="14640"/>
                    <a:pt x="0" y="14640"/>
                  </a:cubicBezTo>
                  <a:lnTo>
                    <a:pt x="1607" y="15305"/>
                  </a:lnTo>
                  <a:lnTo>
                    <a:pt x="3215" y="15970"/>
                  </a:lnTo>
                  <a:cubicBezTo>
                    <a:pt x="3215" y="15970"/>
                    <a:pt x="12533" y="1081"/>
                    <a:pt x="8586" y="1081"/>
                  </a:cubicBezTo>
                  <a:cubicBezTo>
                    <a:pt x="8269" y="1081"/>
                    <a:pt x="7867" y="1176"/>
                    <a:pt x="7368" y="1383"/>
                  </a:cubicBezTo>
                  <a:cubicBezTo>
                    <a:pt x="6966" y="415"/>
                    <a:pt x="6527" y="1"/>
                    <a:pt x="6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2"/>
            <p:cNvSpPr/>
            <p:nvPr/>
          </p:nvSpPr>
          <p:spPr>
            <a:xfrm>
              <a:off x="4283650" y="2970750"/>
              <a:ext cx="175575" cy="236400"/>
            </a:xfrm>
            <a:custGeom>
              <a:rect b="b" l="l" r="r" t="t"/>
              <a:pathLst>
                <a:path extrusionOk="0" h="9456" w="7023">
                  <a:moveTo>
                    <a:pt x="6158" y="0"/>
                  </a:moveTo>
                  <a:cubicBezTo>
                    <a:pt x="5231" y="0"/>
                    <a:pt x="2084" y="6069"/>
                    <a:pt x="2084" y="6069"/>
                  </a:cubicBezTo>
                  <a:cubicBezTo>
                    <a:pt x="2084" y="6069"/>
                    <a:pt x="3722" y="386"/>
                    <a:pt x="2902" y="376"/>
                  </a:cubicBezTo>
                  <a:cubicBezTo>
                    <a:pt x="2901" y="376"/>
                    <a:pt x="2900" y="376"/>
                    <a:pt x="2900" y="376"/>
                  </a:cubicBezTo>
                  <a:cubicBezTo>
                    <a:pt x="2076" y="376"/>
                    <a:pt x="0" y="8783"/>
                    <a:pt x="0" y="8783"/>
                  </a:cubicBezTo>
                  <a:lnTo>
                    <a:pt x="1622" y="9456"/>
                  </a:lnTo>
                  <a:cubicBezTo>
                    <a:pt x="1622" y="9456"/>
                    <a:pt x="7022" y="597"/>
                    <a:pt x="6264" y="34"/>
                  </a:cubicBezTo>
                  <a:cubicBezTo>
                    <a:pt x="6233" y="11"/>
                    <a:pt x="6198" y="0"/>
                    <a:pt x="6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2"/>
            <p:cNvSpPr/>
            <p:nvPr/>
          </p:nvSpPr>
          <p:spPr>
            <a:xfrm>
              <a:off x="3711200" y="3031775"/>
              <a:ext cx="532775" cy="239050"/>
            </a:xfrm>
            <a:custGeom>
              <a:rect b="b" l="l" r="r" t="t"/>
              <a:pathLst>
                <a:path extrusionOk="0" h="9562" w="21311">
                  <a:moveTo>
                    <a:pt x="7627" y="0"/>
                  </a:moveTo>
                  <a:cubicBezTo>
                    <a:pt x="6531" y="0"/>
                    <a:pt x="6066" y="607"/>
                    <a:pt x="6724" y="2194"/>
                  </a:cubicBezTo>
                  <a:cubicBezTo>
                    <a:pt x="0" y="4982"/>
                    <a:pt x="19981" y="9561"/>
                    <a:pt x="19981" y="9561"/>
                  </a:cubicBezTo>
                  <a:lnTo>
                    <a:pt x="20645" y="7955"/>
                  </a:lnTo>
                  <a:lnTo>
                    <a:pt x="21310" y="6348"/>
                  </a:lnTo>
                  <a:cubicBezTo>
                    <a:pt x="21310" y="6346"/>
                    <a:pt x="11172" y="0"/>
                    <a:pt x="7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2"/>
            <p:cNvSpPr/>
            <p:nvPr/>
          </p:nvSpPr>
          <p:spPr>
            <a:xfrm>
              <a:off x="3986025" y="3092725"/>
              <a:ext cx="249625" cy="158400"/>
            </a:xfrm>
            <a:custGeom>
              <a:rect b="b" l="l" r="r" t="t"/>
              <a:pathLst>
                <a:path extrusionOk="0" h="6336" w="9985">
                  <a:moveTo>
                    <a:pt x="775" y="1"/>
                  </a:moveTo>
                  <a:cubicBezTo>
                    <a:pt x="672" y="1"/>
                    <a:pt x="599" y="24"/>
                    <a:pt x="562" y="74"/>
                  </a:cubicBezTo>
                  <a:cubicBezTo>
                    <a:pt x="0" y="832"/>
                    <a:pt x="6595" y="4254"/>
                    <a:pt x="6595" y="4254"/>
                  </a:cubicBezTo>
                  <a:cubicBezTo>
                    <a:pt x="6595" y="4254"/>
                    <a:pt x="2964" y="3206"/>
                    <a:pt x="1504" y="3206"/>
                  </a:cubicBezTo>
                  <a:cubicBezTo>
                    <a:pt x="1138" y="3206"/>
                    <a:pt x="908" y="3272"/>
                    <a:pt x="906" y="3436"/>
                  </a:cubicBezTo>
                  <a:cubicBezTo>
                    <a:pt x="899" y="4257"/>
                    <a:pt x="9315" y="6336"/>
                    <a:pt x="9315" y="6336"/>
                  </a:cubicBezTo>
                  <a:lnTo>
                    <a:pt x="9984" y="4714"/>
                  </a:lnTo>
                  <a:cubicBezTo>
                    <a:pt x="9984" y="4714"/>
                    <a:pt x="2248" y="1"/>
                    <a:pt x="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2"/>
            <p:cNvSpPr/>
            <p:nvPr/>
          </p:nvSpPr>
          <p:spPr>
            <a:xfrm>
              <a:off x="4319375" y="3235400"/>
              <a:ext cx="532775" cy="239050"/>
            </a:xfrm>
            <a:custGeom>
              <a:rect b="b" l="l" r="r" t="t"/>
              <a:pathLst>
                <a:path extrusionOk="0" h="9562" w="21311">
                  <a:moveTo>
                    <a:pt x="1330" y="1"/>
                  </a:moveTo>
                  <a:lnTo>
                    <a:pt x="665" y="1607"/>
                  </a:lnTo>
                  <a:lnTo>
                    <a:pt x="1" y="3215"/>
                  </a:lnTo>
                  <a:cubicBezTo>
                    <a:pt x="1" y="3215"/>
                    <a:pt x="10139" y="9561"/>
                    <a:pt x="13685" y="9561"/>
                  </a:cubicBezTo>
                  <a:cubicBezTo>
                    <a:pt x="14780" y="9561"/>
                    <a:pt x="15246" y="8955"/>
                    <a:pt x="14588" y="7368"/>
                  </a:cubicBezTo>
                  <a:cubicBezTo>
                    <a:pt x="21311" y="4580"/>
                    <a:pt x="1330" y="1"/>
                    <a:pt x="13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2"/>
            <p:cNvSpPr/>
            <p:nvPr/>
          </p:nvSpPr>
          <p:spPr>
            <a:xfrm>
              <a:off x="4327675" y="3255075"/>
              <a:ext cx="249625" cy="158450"/>
            </a:xfrm>
            <a:custGeom>
              <a:rect b="b" l="l" r="r" t="t"/>
              <a:pathLst>
                <a:path extrusionOk="0" h="6338" w="9985">
                  <a:moveTo>
                    <a:pt x="671" y="1"/>
                  </a:moveTo>
                  <a:lnTo>
                    <a:pt x="0" y="1623"/>
                  </a:lnTo>
                  <a:cubicBezTo>
                    <a:pt x="0" y="1623"/>
                    <a:pt x="7737" y="6338"/>
                    <a:pt x="9209" y="6338"/>
                  </a:cubicBezTo>
                  <a:cubicBezTo>
                    <a:pt x="9313" y="6338"/>
                    <a:pt x="9385" y="6314"/>
                    <a:pt x="9422" y="6265"/>
                  </a:cubicBezTo>
                  <a:cubicBezTo>
                    <a:pt x="9984" y="5503"/>
                    <a:pt x="3389" y="2084"/>
                    <a:pt x="3389" y="2084"/>
                  </a:cubicBezTo>
                  <a:lnTo>
                    <a:pt x="3389" y="2084"/>
                  </a:lnTo>
                  <a:cubicBezTo>
                    <a:pt x="3389" y="2084"/>
                    <a:pt x="7021" y="3132"/>
                    <a:pt x="8481" y="3132"/>
                  </a:cubicBezTo>
                  <a:cubicBezTo>
                    <a:pt x="8847" y="3132"/>
                    <a:pt x="9076" y="3066"/>
                    <a:pt x="9078" y="2902"/>
                  </a:cubicBezTo>
                  <a:cubicBezTo>
                    <a:pt x="9090" y="2080"/>
                    <a:pt x="671"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2"/>
            <p:cNvSpPr/>
            <p:nvPr/>
          </p:nvSpPr>
          <p:spPr>
            <a:xfrm>
              <a:off x="3711275" y="3235450"/>
              <a:ext cx="532775" cy="239325"/>
            </a:xfrm>
            <a:custGeom>
              <a:rect b="b" l="l" r="r" t="t"/>
              <a:pathLst>
                <a:path extrusionOk="0" h="9573" w="21311">
                  <a:moveTo>
                    <a:pt x="19976" y="0"/>
                  </a:moveTo>
                  <a:lnTo>
                    <a:pt x="19976" y="0"/>
                  </a:lnTo>
                  <a:lnTo>
                    <a:pt x="19976" y="0"/>
                  </a:lnTo>
                  <a:cubicBezTo>
                    <a:pt x="19976" y="0"/>
                    <a:pt x="19976" y="0"/>
                    <a:pt x="19976" y="0"/>
                  </a:cubicBezTo>
                  <a:close/>
                  <a:moveTo>
                    <a:pt x="19976" y="0"/>
                  </a:moveTo>
                  <a:cubicBezTo>
                    <a:pt x="19975" y="1"/>
                    <a:pt x="1" y="4597"/>
                    <a:pt x="6726" y="7380"/>
                  </a:cubicBezTo>
                  <a:cubicBezTo>
                    <a:pt x="6069" y="8966"/>
                    <a:pt x="6534" y="9573"/>
                    <a:pt x="7628" y="9573"/>
                  </a:cubicBezTo>
                  <a:cubicBezTo>
                    <a:pt x="11172" y="9573"/>
                    <a:pt x="21310" y="3215"/>
                    <a:pt x="21310" y="3215"/>
                  </a:cubicBezTo>
                  <a:lnTo>
                    <a:pt x="20642" y="1607"/>
                  </a:lnTo>
                  <a:lnTo>
                    <a:pt x="19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2"/>
            <p:cNvSpPr/>
            <p:nvPr/>
          </p:nvSpPr>
          <p:spPr>
            <a:xfrm>
              <a:off x="3966900" y="3255500"/>
              <a:ext cx="268975" cy="139275"/>
            </a:xfrm>
            <a:custGeom>
              <a:rect b="b" l="l" r="r" t="t"/>
              <a:pathLst>
                <a:path extrusionOk="0" h="5571" w="10759">
                  <a:moveTo>
                    <a:pt x="10084" y="1"/>
                  </a:moveTo>
                  <a:cubicBezTo>
                    <a:pt x="10084" y="1"/>
                    <a:pt x="1" y="2446"/>
                    <a:pt x="141" y="3382"/>
                  </a:cubicBezTo>
                  <a:cubicBezTo>
                    <a:pt x="165" y="3543"/>
                    <a:pt x="395" y="3609"/>
                    <a:pt x="759" y="3609"/>
                  </a:cubicBezTo>
                  <a:cubicBezTo>
                    <a:pt x="2509" y="3609"/>
                    <a:pt x="7363" y="2070"/>
                    <a:pt x="7364" y="2070"/>
                  </a:cubicBezTo>
                  <a:lnTo>
                    <a:pt x="7364" y="2070"/>
                  </a:lnTo>
                  <a:cubicBezTo>
                    <a:pt x="7363" y="2071"/>
                    <a:pt x="2190" y="4929"/>
                    <a:pt x="2763" y="5517"/>
                  </a:cubicBezTo>
                  <a:cubicBezTo>
                    <a:pt x="2798" y="5553"/>
                    <a:pt x="2860" y="5570"/>
                    <a:pt x="2944" y="5570"/>
                  </a:cubicBezTo>
                  <a:cubicBezTo>
                    <a:pt x="4224" y="5570"/>
                    <a:pt x="10758" y="1624"/>
                    <a:pt x="10758" y="1624"/>
                  </a:cubicBezTo>
                  <a:lnTo>
                    <a:pt x="10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2"/>
            <p:cNvSpPr/>
            <p:nvPr/>
          </p:nvSpPr>
          <p:spPr>
            <a:xfrm>
              <a:off x="4319350" y="3031450"/>
              <a:ext cx="532675" cy="239325"/>
            </a:xfrm>
            <a:custGeom>
              <a:rect b="b" l="l" r="r" t="t"/>
              <a:pathLst>
                <a:path extrusionOk="0" h="9573" w="21307">
                  <a:moveTo>
                    <a:pt x="13681" y="0"/>
                  </a:moveTo>
                  <a:cubicBezTo>
                    <a:pt x="10138" y="0"/>
                    <a:pt x="0" y="6358"/>
                    <a:pt x="0" y="6358"/>
                  </a:cubicBezTo>
                  <a:lnTo>
                    <a:pt x="666" y="7966"/>
                  </a:lnTo>
                  <a:lnTo>
                    <a:pt x="1333" y="9573"/>
                  </a:lnTo>
                  <a:lnTo>
                    <a:pt x="1333" y="9573"/>
                  </a:lnTo>
                  <a:cubicBezTo>
                    <a:pt x="1333" y="9572"/>
                    <a:pt x="21307" y="4976"/>
                    <a:pt x="14583" y="2193"/>
                  </a:cubicBezTo>
                  <a:cubicBezTo>
                    <a:pt x="15240" y="606"/>
                    <a:pt x="14775" y="0"/>
                    <a:pt x="13681" y="0"/>
                  </a:cubicBezTo>
                  <a:close/>
                  <a:moveTo>
                    <a:pt x="1333" y="9573"/>
                  </a:moveTo>
                  <a:lnTo>
                    <a:pt x="1333" y="9573"/>
                  </a:lnTo>
                  <a:cubicBezTo>
                    <a:pt x="1333" y="9573"/>
                    <a:pt x="1333" y="9573"/>
                    <a:pt x="1333" y="9573"/>
                  </a:cubicBezTo>
                  <a:lnTo>
                    <a:pt x="1333" y="957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2"/>
            <p:cNvSpPr/>
            <p:nvPr/>
          </p:nvSpPr>
          <p:spPr>
            <a:xfrm>
              <a:off x="4327525" y="3111425"/>
              <a:ext cx="268875" cy="139250"/>
            </a:xfrm>
            <a:custGeom>
              <a:rect b="b" l="l" r="r" t="t"/>
              <a:pathLst>
                <a:path extrusionOk="0" h="5570" w="10755">
                  <a:moveTo>
                    <a:pt x="7815" y="0"/>
                  </a:moveTo>
                  <a:cubicBezTo>
                    <a:pt x="6534" y="0"/>
                    <a:pt x="0" y="3948"/>
                    <a:pt x="0" y="3948"/>
                  </a:cubicBezTo>
                  <a:lnTo>
                    <a:pt x="673" y="5570"/>
                  </a:lnTo>
                  <a:cubicBezTo>
                    <a:pt x="673" y="5570"/>
                    <a:pt x="10755" y="3124"/>
                    <a:pt x="10616" y="2189"/>
                  </a:cubicBezTo>
                  <a:cubicBezTo>
                    <a:pt x="10591" y="2028"/>
                    <a:pt x="10361" y="1961"/>
                    <a:pt x="9997" y="1961"/>
                  </a:cubicBezTo>
                  <a:cubicBezTo>
                    <a:pt x="8246" y="1961"/>
                    <a:pt x="3393" y="3500"/>
                    <a:pt x="3393" y="3500"/>
                  </a:cubicBezTo>
                  <a:cubicBezTo>
                    <a:pt x="3393" y="3500"/>
                    <a:pt x="8570" y="642"/>
                    <a:pt x="7996" y="53"/>
                  </a:cubicBezTo>
                  <a:cubicBezTo>
                    <a:pt x="7960" y="17"/>
                    <a:pt x="7899" y="0"/>
                    <a:pt x="7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3985600" y="2816250"/>
              <a:ext cx="313750" cy="399225"/>
            </a:xfrm>
            <a:custGeom>
              <a:rect b="b" l="l" r="r" t="t"/>
              <a:pathLst>
                <a:path extrusionOk="0" h="15969" w="12550">
                  <a:moveTo>
                    <a:pt x="12549" y="14635"/>
                  </a:moveTo>
                  <a:lnTo>
                    <a:pt x="12549" y="14635"/>
                  </a:lnTo>
                  <a:lnTo>
                    <a:pt x="12549" y="14635"/>
                  </a:lnTo>
                  <a:cubicBezTo>
                    <a:pt x="12549" y="14635"/>
                    <a:pt x="12549" y="14635"/>
                    <a:pt x="12549" y="14635"/>
                  </a:cubicBezTo>
                  <a:cubicBezTo>
                    <a:pt x="12549" y="14635"/>
                    <a:pt x="12549" y="14635"/>
                    <a:pt x="12549" y="14635"/>
                  </a:cubicBezTo>
                  <a:close/>
                  <a:moveTo>
                    <a:pt x="6467" y="0"/>
                  </a:moveTo>
                  <a:cubicBezTo>
                    <a:pt x="6010" y="0"/>
                    <a:pt x="5572" y="415"/>
                    <a:pt x="5171" y="1384"/>
                  </a:cubicBezTo>
                  <a:cubicBezTo>
                    <a:pt x="4672" y="1178"/>
                    <a:pt x="4271" y="1082"/>
                    <a:pt x="3954" y="1082"/>
                  </a:cubicBezTo>
                  <a:cubicBezTo>
                    <a:pt x="1" y="1082"/>
                    <a:pt x="9336" y="15969"/>
                    <a:pt x="9336" y="15969"/>
                  </a:cubicBezTo>
                  <a:lnTo>
                    <a:pt x="10943" y="15301"/>
                  </a:lnTo>
                  <a:lnTo>
                    <a:pt x="12549" y="14635"/>
                  </a:lnTo>
                  <a:lnTo>
                    <a:pt x="12549" y="14635"/>
                  </a:lnTo>
                  <a:cubicBezTo>
                    <a:pt x="12549" y="14633"/>
                    <a:pt x="9181" y="0"/>
                    <a:pt x="6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2"/>
            <p:cNvSpPr/>
            <p:nvPr/>
          </p:nvSpPr>
          <p:spPr>
            <a:xfrm>
              <a:off x="4126600" y="2941850"/>
              <a:ext cx="152650" cy="265450"/>
            </a:xfrm>
            <a:custGeom>
              <a:rect b="b" l="l" r="r" t="t"/>
              <a:pathLst>
                <a:path extrusionOk="0" h="10618" w="6106">
                  <a:moveTo>
                    <a:pt x="2745" y="1"/>
                  </a:moveTo>
                  <a:cubicBezTo>
                    <a:pt x="2739" y="1"/>
                    <a:pt x="2732" y="1"/>
                    <a:pt x="2726" y="2"/>
                  </a:cubicBezTo>
                  <a:cubicBezTo>
                    <a:pt x="1790" y="142"/>
                    <a:pt x="4036" y="7225"/>
                    <a:pt x="4036" y="7225"/>
                  </a:cubicBezTo>
                  <a:cubicBezTo>
                    <a:pt x="4036" y="7225"/>
                    <a:pt x="1469" y="2578"/>
                    <a:pt x="699" y="2578"/>
                  </a:cubicBezTo>
                  <a:cubicBezTo>
                    <a:pt x="657" y="2578"/>
                    <a:pt x="620" y="2592"/>
                    <a:pt x="589" y="2622"/>
                  </a:cubicBezTo>
                  <a:cubicBezTo>
                    <a:pt x="0" y="3197"/>
                    <a:pt x="4483" y="10618"/>
                    <a:pt x="4483" y="10618"/>
                  </a:cubicBezTo>
                  <a:lnTo>
                    <a:pt x="6105" y="9947"/>
                  </a:lnTo>
                  <a:cubicBezTo>
                    <a:pt x="6105" y="9947"/>
                    <a:pt x="3693" y="1"/>
                    <a:pt x="2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2"/>
            <p:cNvSpPr/>
            <p:nvPr/>
          </p:nvSpPr>
          <p:spPr>
            <a:xfrm>
              <a:off x="4264000" y="3290700"/>
              <a:ext cx="313775" cy="399250"/>
            </a:xfrm>
            <a:custGeom>
              <a:rect b="b" l="l" r="r" t="t"/>
              <a:pathLst>
                <a:path extrusionOk="0" h="15970" w="12551">
                  <a:moveTo>
                    <a:pt x="3215" y="0"/>
                  </a:moveTo>
                  <a:lnTo>
                    <a:pt x="1609" y="668"/>
                  </a:lnTo>
                  <a:lnTo>
                    <a:pt x="1" y="1335"/>
                  </a:lnTo>
                  <a:cubicBezTo>
                    <a:pt x="1" y="1335"/>
                    <a:pt x="3368" y="15969"/>
                    <a:pt x="6083" y="15969"/>
                  </a:cubicBezTo>
                  <a:cubicBezTo>
                    <a:pt x="6541" y="15969"/>
                    <a:pt x="6979" y="15555"/>
                    <a:pt x="7380" y="14585"/>
                  </a:cubicBezTo>
                  <a:cubicBezTo>
                    <a:pt x="7879" y="14792"/>
                    <a:pt x="8281" y="14887"/>
                    <a:pt x="8597" y="14887"/>
                  </a:cubicBezTo>
                  <a:cubicBezTo>
                    <a:pt x="12550" y="14887"/>
                    <a:pt x="3215" y="0"/>
                    <a:pt x="3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2"/>
            <p:cNvSpPr/>
            <p:nvPr/>
          </p:nvSpPr>
          <p:spPr>
            <a:xfrm>
              <a:off x="4284075" y="3298950"/>
              <a:ext cx="152650" cy="265450"/>
            </a:xfrm>
            <a:custGeom>
              <a:rect b="b" l="l" r="r" t="t"/>
              <a:pathLst>
                <a:path extrusionOk="0" h="10618" w="6106">
                  <a:moveTo>
                    <a:pt x="1623" y="1"/>
                  </a:moveTo>
                  <a:lnTo>
                    <a:pt x="0" y="673"/>
                  </a:lnTo>
                  <a:cubicBezTo>
                    <a:pt x="0" y="673"/>
                    <a:pt x="2412" y="10617"/>
                    <a:pt x="3362" y="10617"/>
                  </a:cubicBezTo>
                  <a:cubicBezTo>
                    <a:pt x="3368" y="10617"/>
                    <a:pt x="3375" y="10617"/>
                    <a:pt x="3381" y="10616"/>
                  </a:cubicBezTo>
                  <a:cubicBezTo>
                    <a:pt x="4315" y="10475"/>
                    <a:pt x="2070" y="3395"/>
                    <a:pt x="2070" y="3394"/>
                  </a:cubicBezTo>
                  <a:lnTo>
                    <a:pt x="2070" y="3394"/>
                  </a:lnTo>
                  <a:cubicBezTo>
                    <a:pt x="2070" y="3395"/>
                    <a:pt x="4636" y="8040"/>
                    <a:pt x="5406" y="8040"/>
                  </a:cubicBezTo>
                  <a:cubicBezTo>
                    <a:pt x="5449" y="8040"/>
                    <a:pt x="5486" y="8026"/>
                    <a:pt x="5517" y="7996"/>
                  </a:cubicBezTo>
                  <a:cubicBezTo>
                    <a:pt x="6105" y="7421"/>
                    <a:pt x="1623" y="1"/>
                    <a:pt x="1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2"/>
            <p:cNvSpPr/>
            <p:nvPr/>
          </p:nvSpPr>
          <p:spPr>
            <a:xfrm>
              <a:off x="4176300" y="3147700"/>
              <a:ext cx="210775" cy="210775"/>
            </a:xfrm>
            <a:custGeom>
              <a:rect b="b" l="l" r="r" t="t"/>
              <a:pathLst>
                <a:path extrusionOk="0" h="8431" w="8431">
                  <a:moveTo>
                    <a:pt x="4216" y="1"/>
                  </a:moveTo>
                  <a:cubicBezTo>
                    <a:pt x="1889" y="1"/>
                    <a:pt x="1" y="1889"/>
                    <a:pt x="1" y="4216"/>
                  </a:cubicBezTo>
                  <a:cubicBezTo>
                    <a:pt x="1" y="6544"/>
                    <a:pt x="1887" y="8430"/>
                    <a:pt x="4216" y="8430"/>
                  </a:cubicBezTo>
                  <a:cubicBezTo>
                    <a:pt x="6543" y="8430"/>
                    <a:pt x="8431" y="6543"/>
                    <a:pt x="8431" y="4216"/>
                  </a:cubicBezTo>
                  <a:cubicBezTo>
                    <a:pt x="8431" y="1889"/>
                    <a:pt x="6543" y="1"/>
                    <a:pt x="4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1">
    <p:bg>
      <p:bgPr>
        <a:solidFill>
          <a:schemeClr val="dk2"/>
        </a:solidFill>
      </p:bgPr>
    </p:bg>
    <p:spTree>
      <p:nvGrpSpPr>
        <p:cNvPr id="1485" name="Shape 1485"/>
        <p:cNvGrpSpPr/>
        <p:nvPr/>
      </p:nvGrpSpPr>
      <p:grpSpPr>
        <a:xfrm>
          <a:off x="0" y="0"/>
          <a:ext cx="0" cy="0"/>
          <a:chOff x="0" y="0"/>
          <a:chExt cx="0" cy="0"/>
        </a:xfrm>
      </p:grpSpPr>
      <p:sp>
        <p:nvSpPr>
          <p:cNvPr id="1486" name="Google Shape;1486;p33"/>
          <p:cNvSpPr/>
          <p:nvPr/>
        </p:nvSpPr>
        <p:spPr>
          <a:xfrm flipH="1" rot="10800000">
            <a:off x="1164425" y="1740150"/>
            <a:ext cx="6815100" cy="1663200"/>
          </a:xfrm>
          <a:prstGeom prst="round1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txBox="1"/>
          <p:nvPr>
            <p:ph hasCustomPrompt="1" type="title"/>
          </p:nvPr>
        </p:nvSpPr>
        <p:spPr>
          <a:xfrm>
            <a:off x="1897085" y="1710750"/>
            <a:ext cx="5349900" cy="135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500"/>
              <a:buFont typeface="Overpass ExtraBold"/>
              <a:buNone/>
              <a:defRPr sz="75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8" name="Google Shape;1488;p33"/>
          <p:cNvSpPr txBox="1"/>
          <p:nvPr>
            <p:ph idx="2" type="title"/>
          </p:nvPr>
        </p:nvSpPr>
        <p:spPr>
          <a:xfrm>
            <a:off x="1897012" y="2864550"/>
            <a:ext cx="53499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Barlow"/>
                <a:ea typeface="Barlow"/>
                <a:cs typeface="Barlow"/>
                <a:sym typeface="Barlow"/>
              </a:defRPr>
            </a:lvl1pPr>
            <a:lvl2pPr lvl="1" rtl="0" algn="ctr">
              <a:spcBef>
                <a:spcPts val="0"/>
              </a:spcBef>
              <a:spcAft>
                <a:spcPts val="0"/>
              </a:spcAft>
              <a:buNone/>
              <a:defRPr sz="1600">
                <a:latin typeface="Barlow Condensed"/>
                <a:ea typeface="Barlow Condensed"/>
                <a:cs typeface="Barlow Condensed"/>
                <a:sym typeface="Barlow Condensed"/>
              </a:defRPr>
            </a:lvl2pPr>
            <a:lvl3pPr lvl="2" rtl="0" algn="ctr">
              <a:spcBef>
                <a:spcPts val="0"/>
              </a:spcBef>
              <a:spcAft>
                <a:spcPts val="0"/>
              </a:spcAft>
              <a:buNone/>
              <a:defRPr sz="1600">
                <a:latin typeface="Barlow Condensed"/>
                <a:ea typeface="Barlow Condensed"/>
                <a:cs typeface="Barlow Condensed"/>
                <a:sym typeface="Barlow Condensed"/>
              </a:defRPr>
            </a:lvl3pPr>
            <a:lvl4pPr lvl="3" rtl="0" algn="ctr">
              <a:spcBef>
                <a:spcPts val="0"/>
              </a:spcBef>
              <a:spcAft>
                <a:spcPts val="0"/>
              </a:spcAft>
              <a:buNone/>
              <a:defRPr sz="1600">
                <a:latin typeface="Barlow Condensed"/>
                <a:ea typeface="Barlow Condensed"/>
                <a:cs typeface="Barlow Condensed"/>
                <a:sym typeface="Barlow Condensed"/>
              </a:defRPr>
            </a:lvl4pPr>
            <a:lvl5pPr lvl="4" rtl="0" algn="ctr">
              <a:spcBef>
                <a:spcPts val="0"/>
              </a:spcBef>
              <a:spcAft>
                <a:spcPts val="0"/>
              </a:spcAft>
              <a:buNone/>
              <a:defRPr sz="1600">
                <a:latin typeface="Barlow Condensed"/>
                <a:ea typeface="Barlow Condensed"/>
                <a:cs typeface="Barlow Condensed"/>
                <a:sym typeface="Barlow Condensed"/>
              </a:defRPr>
            </a:lvl5pPr>
            <a:lvl6pPr lvl="5" rtl="0" algn="ctr">
              <a:spcBef>
                <a:spcPts val="0"/>
              </a:spcBef>
              <a:spcAft>
                <a:spcPts val="0"/>
              </a:spcAft>
              <a:buNone/>
              <a:defRPr sz="1600">
                <a:latin typeface="Barlow Condensed"/>
                <a:ea typeface="Barlow Condensed"/>
                <a:cs typeface="Barlow Condensed"/>
                <a:sym typeface="Barlow Condensed"/>
              </a:defRPr>
            </a:lvl6pPr>
            <a:lvl7pPr lvl="6" rtl="0" algn="ctr">
              <a:spcBef>
                <a:spcPts val="0"/>
              </a:spcBef>
              <a:spcAft>
                <a:spcPts val="0"/>
              </a:spcAft>
              <a:buNone/>
              <a:defRPr sz="1600">
                <a:latin typeface="Barlow Condensed"/>
                <a:ea typeface="Barlow Condensed"/>
                <a:cs typeface="Barlow Condensed"/>
                <a:sym typeface="Barlow Condensed"/>
              </a:defRPr>
            </a:lvl7pPr>
            <a:lvl8pPr lvl="7" rtl="0" algn="ctr">
              <a:spcBef>
                <a:spcPts val="0"/>
              </a:spcBef>
              <a:spcAft>
                <a:spcPts val="0"/>
              </a:spcAft>
              <a:buNone/>
              <a:defRPr sz="1600">
                <a:latin typeface="Barlow Condensed"/>
                <a:ea typeface="Barlow Condensed"/>
                <a:cs typeface="Barlow Condensed"/>
                <a:sym typeface="Barlow Condensed"/>
              </a:defRPr>
            </a:lvl8pPr>
            <a:lvl9pPr lvl="8" rtl="0" algn="ctr">
              <a:spcBef>
                <a:spcPts val="0"/>
              </a:spcBef>
              <a:spcAft>
                <a:spcPts val="0"/>
              </a:spcAft>
              <a:buNone/>
              <a:defRPr sz="1600">
                <a:latin typeface="Barlow Condensed"/>
                <a:ea typeface="Barlow Condensed"/>
                <a:cs typeface="Barlow Condensed"/>
                <a:sym typeface="Barlow Condensed"/>
              </a:defRPr>
            </a:lvl9pPr>
          </a:lstStyle>
          <a:p/>
        </p:txBody>
      </p:sp>
      <p:sp>
        <p:nvSpPr>
          <p:cNvPr id="1489" name="Google Shape;1489;p33"/>
          <p:cNvSpPr/>
          <p:nvPr/>
        </p:nvSpPr>
        <p:spPr>
          <a:xfrm>
            <a:off x="0" y="-2111475"/>
            <a:ext cx="10206172" cy="4049759"/>
          </a:xfrm>
          <a:custGeom>
            <a:rect b="b" l="l" r="r" t="t"/>
            <a:pathLst>
              <a:path extrusionOk="0" h="30333" w="76445">
                <a:moveTo>
                  <a:pt x="0" y="0"/>
                </a:moveTo>
                <a:lnTo>
                  <a:pt x="0" y="29057"/>
                </a:lnTo>
                <a:cubicBezTo>
                  <a:pt x="0" y="29057"/>
                  <a:pt x="4994" y="26240"/>
                  <a:pt x="3542" y="20324"/>
                </a:cubicBezTo>
                <a:cubicBezTo>
                  <a:pt x="2090" y="14409"/>
                  <a:pt x="3774" y="13353"/>
                  <a:pt x="7432" y="11264"/>
                </a:cubicBezTo>
                <a:cubicBezTo>
                  <a:pt x="11088" y="9173"/>
                  <a:pt x="10042" y="4936"/>
                  <a:pt x="14340" y="2984"/>
                </a:cubicBezTo>
                <a:cubicBezTo>
                  <a:pt x="14795" y="2777"/>
                  <a:pt x="15236" y="2685"/>
                  <a:pt x="15662" y="2685"/>
                </a:cubicBezTo>
                <a:cubicBezTo>
                  <a:pt x="19264" y="2685"/>
                  <a:pt x="21770" y="9284"/>
                  <a:pt x="21770" y="9284"/>
                </a:cubicBezTo>
                <a:cubicBezTo>
                  <a:pt x="23192" y="11299"/>
                  <a:pt x="25005" y="13032"/>
                  <a:pt x="27137" y="14172"/>
                </a:cubicBezTo>
                <a:cubicBezTo>
                  <a:pt x="28273" y="14781"/>
                  <a:pt x="29483" y="15215"/>
                  <a:pt x="30737" y="15452"/>
                </a:cubicBezTo>
                <a:cubicBezTo>
                  <a:pt x="32241" y="15734"/>
                  <a:pt x="33768" y="15777"/>
                  <a:pt x="35290" y="15796"/>
                </a:cubicBezTo>
                <a:cubicBezTo>
                  <a:pt x="36809" y="15812"/>
                  <a:pt x="38335" y="15806"/>
                  <a:pt x="39845" y="16019"/>
                </a:cubicBezTo>
                <a:cubicBezTo>
                  <a:pt x="41141" y="16201"/>
                  <a:pt x="42423" y="16529"/>
                  <a:pt x="43663" y="16966"/>
                </a:cubicBezTo>
                <a:cubicBezTo>
                  <a:pt x="46144" y="17839"/>
                  <a:pt x="48458" y="19174"/>
                  <a:pt x="50607" y="20734"/>
                </a:cubicBezTo>
                <a:cubicBezTo>
                  <a:pt x="52823" y="22342"/>
                  <a:pt x="54864" y="24205"/>
                  <a:pt x="56793" y="26179"/>
                </a:cubicBezTo>
                <a:cubicBezTo>
                  <a:pt x="58519" y="27944"/>
                  <a:pt x="60529" y="30333"/>
                  <a:pt x="63138" y="30333"/>
                </a:cubicBezTo>
                <a:cubicBezTo>
                  <a:pt x="63173" y="30333"/>
                  <a:pt x="63207" y="30332"/>
                  <a:pt x="63242" y="30331"/>
                </a:cubicBezTo>
                <a:cubicBezTo>
                  <a:pt x="65699" y="30272"/>
                  <a:pt x="67190" y="28025"/>
                  <a:pt x="67867" y="25769"/>
                </a:cubicBezTo>
                <a:cubicBezTo>
                  <a:pt x="68270" y="24425"/>
                  <a:pt x="68429" y="23005"/>
                  <a:pt x="68542" y="21607"/>
                </a:cubicBezTo>
                <a:cubicBezTo>
                  <a:pt x="68674" y="19968"/>
                  <a:pt x="68700" y="18322"/>
                  <a:pt x="68735" y="16677"/>
                </a:cubicBezTo>
                <a:cubicBezTo>
                  <a:pt x="68798" y="13714"/>
                  <a:pt x="68897" y="10730"/>
                  <a:pt x="69722" y="7873"/>
                </a:cubicBezTo>
                <a:cubicBezTo>
                  <a:pt x="70404" y="5512"/>
                  <a:pt x="71584" y="3210"/>
                  <a:pt x="73472" y="1689"/>
                </a:cubicBezTo>
                <a:cubicBezTo>
                  <a:pt x="74355" y="978"/>
                  <a:pt x="75407" y="498"/>
                  <a:pt x="76445" y="3"/>
                </a:cubicBezTo>
                <a:lnTo>
                  <a:pt x="21770" y="3"/>
                </a:lnTo>
                <a:lnTo>
                  <a:pt x="217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33"/>
          <p:cNvGrpSpPr/>
          <p:nvPr/>
        </p:nvGrpSpPr>
        <p:grpSpPr>
          <a:xfrm>
            <a:off x="5039438" y="4228225"/>
            <a:ext cx="685425" cy="907250"/>
            <a:chOff x="1112850" y="3574850"/>
            <a:chExt cx="685425" cy="907250"/>
          </a:xfrm>
        </p:grpSpPr>
        <p:sp>
          <p:nvSpPr>
            <p:cNvPr id="1491" name="Google Shape;1491;p33"/>
            <p:cNvSpPr/>
            <p:nvPr/>
          </p:nvSpPr>
          <p:spPr>
            <a:xfrm>
              <a:off x="1112850" y="4004750"/>
              <a:ext cx="273200" cy="477350"/>
            </a:xfrm>
            <a:custGeom>
              <a:rect b="b" l="l" r="r" t="t"/>
              <a:pathLst>
                <a:path extrusionOk="0" h="19094" w="10928">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1308350" y="3574850"/>
              <a:ext cx="80875" cy="259000"/>
            </a:xfrm>
            <a:custGeom>
              <a:rect b="b" l="l" r="r" t="t"/>
              <a:pathLst>
                <a:path extrusionOk="0" h="10360" w="3235">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1493625" y="3680675"/>
              <a:ext cx="200125" cy="199350"/>
            </a:xfrm>
            <a:custGeom>
              <a:rect b="b" l="l" r="r" t="t"/>
              <a:pathLst>
                <a:path extrusionOk="0" h="7974" w="8005">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1161425" y="3611400"/>
              <a:ext cx="254250" cy="350050"/>
            </a:xfrm>
            <a:custGeom>
              <a:rect b="b" l="l" r="r" t="t"/>
              <a:pathLst>
                <a:path extrusionOk="0" h="14002" w="1017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1402250" y="3764200"/>
              <a:ext cx="396025" cy="247675"/>
            </a:xfrm>
            <a:custGeom>
              <a:rect b="b" l="l" r="r" t="t"/>
              <a:pathLst>
                <a:path extrusionOk="0" h="9907" w="15841">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1366950" y="3608050"/>
              <a:ext cx="287300" cy="392800"/>
            </a:xfrm>
            <a:custGeom>
              <a:rect b="b" l="l" r="r" t="t"/>
              <a:pathLst>
                <a:path extrusionOk="0" h="15712" w="11492">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1377675" y="3821775"/>
              <a:ext cx="36300" cy="142825"/>
            </a:xfrm>
            <a:custGeom>
              <a:rect b="b" l="l" r="r" t="t"/>
              <a:pathLst>
                <a:path extrusionOk="0" h="5713" w="1452">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1398650" y="3828525"/>
              <a:ext cx="45150" cy="143050"/>
            </a:xfrm>
            <a:custGeom>
              <a:rect b="b" l="l" r="r" t="t"/>
              <a:pathLst>
                <a:path extrusionOk="0" h="5722" w="1806">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1421875" y="3836775"/>
              <a:ext cx="69100" cy="142550"/>
            </a:xfrm>
            <a:custGeom>
              <a:rect b="b" l="l" r="r" t="t"/>
              <a:pathLst>
                <a:path extrusionOk="0" h="5702" w="2764">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1271950" y="3862175"/>
              <a:ext cx="82925" cy="116900"/>
            </a:xfrm>
            <a:custGeom>
              <a:rect b="b" l="l" r="r" t="t"/>
              <a:pathLst>
                <a:path extrusionOk="0" h="4676" w="3317">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1309550" y="3837025"/>
              <a:ext cx="54575" cy="137875"/>
            </a:xfrm>
            <a:custGeom>
              <a:rect b="b" l="l" r="r" t="t"/>
              <a:pathLst>
                <a:path extrusionOk="0" h="5515" w="2183">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1339925" y="3815875"/>
              <a:ext cx="34725" cy="148650"/>
            </a:xfrm>
            <a:custGeom>
              <a:rect b="b" l="l" r="r" t="t"/>
              <a:pathLst>
                <a:path extrusionOk="0" h="5946" w="1389">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1435750" y="3868700"/>
              <a:ext cx="111975" cy="119700"/>
            </a:xfrm>
            <a:custGeom>
              <a:rect b="b" l="l" r="r" t="t"/>
              <a:pathLst>
                <a:path extrusionOk="0" h="4788" w="4479">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1447925" y="3902975"/>
              <a:ext cx="123125" cy="95150"/>
            </a:xfrm>
            <a:custGeom>
              <a:rect b="b" l="l" r="r" t="t"/>
              <a:pathLst>
                <a:path extrusionOk="0" h="3806" w="4925">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1451700" y="3937725"/>
              <a:ext cx="153550" cy="77250"/>
            </a:xfrm>
            <a:custGeom>
              <a:rect b="b" l="l" r="r" t="t"/>
              <a:pathLst>
                <a:path extrusionOk="0" h="3090" w="6142">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1320250" y="3950350"/>
              <a:ext cx="160750" cy="103350"/>
            </a:xfrm>
            <a:custGeom>
              <a:rect b="b" l="l" r="r" t="t"/>
              <a:pathLst>
                <a:path extrusionOk="0" h="4134" w="643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1206575" y="3962100"/>
              <a:ext cx="130325" cy="294750"/>
            </a:xfrm>
            <a:custGeom>
              <a:rect b="b" l="l" r="r" t="t"/>
              <a:pathLst>
                <a:path extrusionOk="0" h="11790" w="5213">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1232175" y="3975875"/>
              <a:ext cx="84675" cy="247800"/>
            </a:xfrm>
            <a:custGeom>
              <a:rect b="b" l="l" r="r" t="t"/>
              <a:pathLst>
                <a:path extrusionOk="0" h="9912" w="3387">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1262700" y="4198050"/>
              <a:ext cx="302150" cy="147600"/>
            </a:xfrm>
            <a:custGeom>
              <a:rect b="b" l="l" r="r" t="t"/>
              <a:pathLst>
                <a:path extrusionOk="0" h="5904" w="12086">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1295850" y="4216325"/>
              <a:ext cx="241025" cy="107425"/>
            </a:xfrm>
            <a:custGeom>
              <a:rect b="b" l="l" r="r" t="t"/>
              <a:pathLst>
                <a:path extrusionOk="0" h="4297" w="9641">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3"/>
          <p:cNvGrpSpPr/>
          <p:nvPr/>
        </p:nvGrpSpPr>
        <p:grpSpPr>
          <a:xfrm>
            <a:off x="5860100" y="4228225"/>
            <a:ext cx="371350" cy="579000"/>
            <a:chOff x="2041875" y="1255825"/>
            <a:chExt cx="371350" cy="579000"/>
          </a:xfrm>
        </p:grpSpPr>
        <p:sp>
          <p:nvSpPr>
            <p:cNvPr id="1512" name="Google Shape;1512;p33"/>
            <p:cNvSpPr/>
            <p:nvPr/>
          </p:nvSpPr>
          <p:spPr>
            <a:xfrm>
              <a:off x="2041875" y="1582025"/>
              <a:ext cx="48825" cy="63575"/>
            </a:xfrm>
            <a:custGeom>
              <a:rect b="b" l="l" r="r" t="t"/>
              <a:pathLst>
                <a:path extrusionOk="0" h="2543" w="1953">
                  <a:moveTo>
                    <a:pt x="697" y="1"/>
                  </a:moveTo>
                  <a:cubicBezTo>
                    <a:pt x="580" y="1"/>
                    <a:pt x="465" y="28"/>
                    <a:pt x="371" y="84"/>
                  </a:cubicBezTo>
                  <a:cubicBezTo>
                    <a:pt x="47" y="275"/>
                    <a:pt x="1" y="645"/>
                    <a:pt x="142" y="961"/>
                  </a:cubicBezTo>
                  <a:cubicBezTo>
                    <a:pt x="330" y="1383"/>
                    <a:pt x="518" y="1808"/>
                    <a:pt x="706" y="2230"/>
                  </a:cubicBezTo>
                  <a:cubicBezTo>
                    <a:pt x="799" y="2439"/>
                    <a:pt x="1030" y="2542"/>
                    <a:pt x="1256" y="2542"/>
                  </a:cubicBezTo>
                  <a:cubicBezTo>
                    <a:pt x="1373" y="2542"/>
                    <a:pt x="1489" y="2514"/>
                    <a:pt x="1583" y="2459"/>
                  </a:cubicBezTo>
                  <a:cubicBezTo>
                    <a:pt x="1910" y="2268"/>
                    <a:pt x="1953" y="1900"/>
                    <a:pt x="1812" y="1582"/>
                  </a:cubicBezTo>
                  <a:cubicBezTo>
                    <a:pt x="1624" y="1160"/>
                    <a:pt x="1436" y="736"/>
                    <a:pt x="1248" y="313"/>
                  </a:cubicBezTo>
                  <a:cubicBezTo>
                    <a:pt x="1155" y="104"/>
                    <a:pt x="923" y="1"/>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2099275" y="1544000"/>
              <a:ext cx="53725" cy="71900"/>
            </a:xfrm>
            <a:custGeom>
              <a:rect b="b" l="l" r="r" t="t"/>
              <a:pathLst>
                <a:path extrusionOk="0" h="2876" w="2149">
                  <a:moveTo>
                    <a:pt x="702" y="1"/>
                  </a:moveTo>
                  <a:cubicBezTo>
                    <a:pt x="586" y="1"/>
                    <a:pt x="472" y="28"/>
                    <a:pt x="378" y="84"/>
                  </a:cubicBezTo>
                  <a:cubicBezTo>
                    <a:pt x="57" y="273"/>
                    <a:pt x="1" y="646"/>
                    <a:pt x="149" y="961"/>
                  </a:cubicBezTo>
                  <a:cubicBezTo>
                    <a:pt x="397" y="1495"/>
                    <a:pt x="647" y="2030"/>
                    <a:pt x="895" y="2563"/>
                  </a:cubicBezTo>
                  <a:cubicBezTo>
                    <a:pt x="992" y="2770"/>
                    <a:pt x="1223" y="2875"/>
                    <a:pt x="1448" y="2875"/>
                  </a:cubicBezTo>
                  <a:cubicBezTo>
                    <a:pt x="1564" y="2875"/>
                    <a:pt x="1678" y="2848"/>
                    <a:pt x="1772" y="2792"/>
                  </a:cubicBezTo>
                  <a:cubicBezTo>
                    <a:pt x="2093" y="2604"/>
                    <a:pt x="2148" y="2230"/>
                    <a:pt x="2002" y="1915"/>
                  </a:cubicBezTo>
                  <a:cubicBezTo>
                    <a:pt x="1754" y="1382"/>
                    <a:pt x="1503" y="847"/>
                    <a:pt x="1254" y="313"/>
                  </a:cubicBezTo>
                  <a:cubicBezTo>
                    <a:pt x="1157" y="106"/>
                    <a:pt x="927" y="1"/>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2164900" y="1477300"/>
              <a:ext cx="52450" cy="74900"/>
            </a:xfrm>
            <a:custGeom>
              <a:rect b="b" l="l" r="r" t="t"/>
              <a:pathLst>
                <a:path extrusionOk="0" h="2996" w="2098">
                  <a:moveTo>
                    <a:pt x="730" y="1"/>
                  </a:moveTo>
                  <a:cubicBezTo>
                    <a:pt x="676" y="1"/>
                    <a:pt x="620" y="8"/>
                    <a:pt x="563" y="24"/>
                  </a:cubicBezTo>
                  <a:cubicBezTo>
                    <a:pt x="254" y="108"/>
                    <a:pt x="0" y="485"/>
                    <a:pt x="118" y="811"/>
                  </a:cubicBezTo>
                  <a:lnTo>
                    <a:pt x="743" y="2526"/>
                  </a:lnTo>
                  <a:cubicBezTo>
                    <a:pt x="842" y="2797"/>
                    <a:pt x="1080" y="2995"/>
                    <a:pt x="1362" y="2995"/>
                  </a:cubicBezTo>
                  <a:cubicBezTo>
                    <a:pt x="1417" y="2995"/>
                    <a:pt x="1473" y="2988"/>
                    <a:pt x="1530" y="2972"/>
                  </a:cubicBezTo>
                  <a:cubicBezTo>
                    <a:pt x="1844" y="2886"/>
                    <a:pt x="2097" y="2510"/>
                    <a:pt x="1976" y="2185"/>
                  </a:cubicBezTo>
                  <a:lnTo>
                    <a:pt x="1351" y="471"/>
                  </a:lnTo>
                  <a:cubicBezTo>
                    <a:pt x="1253" y="198"/>
                    <a:pt x="1013" y="1"/>
                    <a:pt x="7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2210275" y="1413425"/>
              <a:ext cx="57900" cy="48425"/>
            </a:xfrm>
            <a:custGeom>
              <a:rect b="b" l="l" r="r" t="t"/>
              <a:pathLst>
                <a:path extrusionOk="0" h="1937" w="2316">
                  <a:moveTo>
                    <a:pt x="757" y="0"/>
                  </a:moveTo>
                  <a:cubicBezTo>
                    <a:pt x="526" y="0"/>
                    <a:pt x="281" y="131"/>
                    <a:pt x="180" y="322"/>
                  </a:cubicBezTo>
                  <a:cubicBezTo>
                    <a:pt x="1" y="660"/>
                    <a:pt x="122" y="984"/>
                    <a:pt x="409" y="1200"/>
                  </a:cubicBezTo>
                  <a:cubicBezTo>
                    <a:pt x="693" y="1414"/>
                    <a:pt x="976" y="1628"/>
                    <a:pt x="1260" y="1843"/>
                  </a:cubicBezTo>
                  <a:cubicBezTo>
                    <a:pt x="1346" y="1908"/>
                    <a:pt x="1451" y="1937"/>
                    <a:pt x="1559" y="1937"/>
                  </a:cubicBezTo>
                  <a:cubicBezTo>
                    <a:pt x="1791" y="1937"/>
                    <a:pt x="2036" y="1806"/>
                    <a:pt x="2138" y="1614"/>
                  </a:cubicBezTo>
                  <a:cubicBezTo>
                    <a:pt x="2315" y="1276"/>
                    <a:pt x="2194" y="954"/>
                    <a:pt x="1909" y="737"/>
                  </a:cubicBezTo>
                  <a:cubicBezTo>
                    <a:pt x="1624" y="523"/>
                    <a:pt x="1341" y="309"/>
                    <a:pt x="1056" y="93"/>
                  </a:cubicBezTo>
                  <a:cubicBezTo>
                    <a:pt x="970" y="29"/>
                    <a:pt x="865" y="0"/>
                    <a:pt x="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2242950" y="1349050"/>
              <a:ext cx="70700" cy="32100"/>
            </a:xfrm>
            <a:custGeom>
              <a:rect b="b" l="l" r="r" t="t"/>
              <a:pathLst>
                <a:path extrusionOk="0" h="1284" w="2828">
                  <a:moveTo>
                    <a:pt x="826" y="1"/>
                  </a:moveTo>
                  <a:cubicBezTo>
                    <a:pt x="1" y="1"/>
                    <a:pt x="1" y="1283"/>
                    <a:pt x="826" y="1283"/>
                  </a:cubicBezTo>
                  <a:lnTo>
                    <a:pt x="2002" y="1283"/>
                  </a:lnTo>
                  <a:cubicBezTo>
                    <a:pt x="2827" y="1283"/>
                    <a:pt x="2827" y="1"/>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2283275" y="1255825"/>
              <a:ext cx="62050" cy="37025"/>
            </a:xfrm>
            <a:custGeom>
              <a:rect b="b" l="l" r="r" t="t"/>
              <a:pathLst>
                <a:path extrusionOk="0" h="1481" w="2482">
                  <a:moveTo>
                    <a:pt x="1758" y="0"/>
                  </a:moveTo>
                  <a:cubicBezTo>
                    <a:pt x="1707" y="0"/>
                    <a:pt x="1655" y="5"/>
                    <a:pt x="1604" y="16"/>
                  </a:cubicBezTo>
                  <a:cubicBezTo>
                    <a:pt x="1248" y="86"/>
                    <a:pt x="892" y="159"/>
                    <a:pt x="535" y="230"/>
                  </a:cubicBezTo>
                  <a:cubicBezTo>
                    <a:pt x="196" y="299"/>
                    <a:pt x="0" y="702"/>
                    <a:pt x="89" y="1018"/>
                  </a:cubicBezTo>
                  <a:cubicBezTo>
                    <a:pt x="173" y="1317"/>
                    <a:pt x="439" y="1480"/>
                    <a:pt x="725" y="1480"/>
                  </a:cubicBezTo>
                  <a:cubicBezTo>
                    <a:pt x="776" y="1480"/>
                    <a:pt x="827" y="1475"/>
                    <a:pt x="878" y="1465"/>
                  </a:cubicBezTo>
                  <a:cubicBezTo>
                    <a:pt x="1234" y="1393"/>
                    <a:pt x="1590" y="1321"/>
                    <a:pt x="1946" y="1249"/>
                  </a:cubicBezTo>
                  <a:cubicBezTo>
                    <a:pt x="2286" y="1180"/>
                    <a:pt x="2481" y="778"/>
                    <a:pt x="2392" y="462"/>
                  </a:cubicBezTo>
                  <a:cubicBezTo>
                    <a:pt x="2309" y="162"/>
                    <a:pt x="2046" y="0"/>
                    <a:pt x="17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2104375" y="1669550"/>
              <a:ext cx="64925" cy="58475"/>
            </a:xfrm>
            <a:custGeom>
              <a:rect b="b" l="l" r="r" t="t"/>
              <a:pathLst>
                <a:path extrusionOk="0" h="2339" w="2597">
                  <a:moveTo>
                    <a:pt x="700" y="1"/>
                  </a:moveTo>
                  <a:cubicBezTo>
                    <a:pt x="540" y="1"/>
                    <a:pt x="382" y="59"/>
                    <a:pt x="258" y="182"/>
                  </a:cubicBezTo>
                  <a:cubicBezTo>
                    <a:pt x="21" y="418"/>
                    <a:pt x="0" y="853"/>
                    <a:pt x="258" y="1089"/>
                  </a:cubicBezTo>
                  <a:cubicBezTo>
                    <a:pt x="650" y="1443"/>
                    <a:pt x="1041" y="1801"/>
                    <a:pt x="1432" y="2157"/>
                  </a:cubicBezTo>
                  <a:cubicBezTo>
                    <a:pt x="1563" y="2276"/>
                    <a:pt x="1731" y="2339"/>
                    <a:pt x="1897" y="2339"/>
                  </a:cubicBezTo>
                  <a:cubicBezTo>
                    <a:pt x="2057" y="2339"/>
                    <a:pt x="2215" y="2281"/>
                    <a:pt x="2339" y="2157"/>
                  </a:cubicBezTo>
                  <a:cubicBezTo>
                    <a:pt x="2576" y="1920"/>
                    <a:pt x="2597" y="1485"/>
                    <a:pt x="2339" y="1251"/>
                  </a:cubicBezTo>
                  <a:cubicBezTo>
                    <a:pt x="1947" y="896"/>
                    <a:pt x="1554" y="538"/>
                    <a:pt x="1163" y="182"/>
                  </a:cubicBezTo>
                  <a:cubicBezTo>
                    <a:pt x="1033" y="64"/>
                    <a:pt x="866" y="1"/>
                    <a:pt x="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2179250" y="1629375"/>
              <a:ext cx="48600" cy="48000"/>
            </a:xfrm>
            <a:custGeom>
              <a:rect b="b" l="l" r="r" t="t"/>
              <a:pathLst>
                <a:path extrusionOk="0" h="1920" w="1944">
                  <a:moveTo>
                    <a:pt x="717" y="1"/>
                  </a:moveTo>
                  <a:cubicBezTo>
                    <a:pt x="542" y="1"/>
                    <a:pt x="365" y="65"/>
                    <a:pt x="253" y="187"/>
                  </a:cubicBezTo>
                  <a:cubicBezTo>
                    <a:pt x="1" y="463"/>
                    <a:pt x="22" y="817"/>
                    <a:pt x="253" y="1092"/>
                  </a:cubicBezTo>
                  <a:cubicBezTo>
                    <a:pt x="430" y="1306"/>
                    <a:pt x="608" y="1520"/>
                    <a:pt x="786" y="1733"/>
                  </a:cubicBezTo>
                  <a:cubicBezTo>
                    <a:pt x="892" y="1859"/>
                    <a:pt x="1059" y="1919"/>
                    <a:pt x="1227" y="1919"/>
                  </a:cubicBezTo>
                  <a:cubicBezTo>
                    <a:pt x="1402" y="1919"/>
                    <a:pt x="1579" y="1854"/>
                    <a:pt x="1691" y="1733"/>
                  </a:cubicBezTo>
                  <a:cubicBezTo>
                    <a:pt x="1944" y="1458"/>
                    <a:pt x="1921" y="1101"/>
                    <a:pt x="1691" y="826"/>
                  </a:cubicBezTo>
                  <a:cubicBezTo>
                    <a:pt x="1514" y="612"/>
                    <a:pt x="1335" y="398"/>
                    <a:pt x="1158" y="187"/>
                  </a:cubicBezTo>
                  <a:cubicBezTo>
                    <a:pt x="1052" y="61"/>
                    <a:pt x="885" y="1"/>
                    <a:pt x="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2240350" y="1567925"/>
              <a:ext cx="57000" cy="53225"/>
            </a:xfrm>
            <a:custGeom>
              <a:rect b="b" l="l" r="r" t="t"/>
              <a:pathLst>
                <a:path extrusionOk="0" h="2129" w="2280">
                  <a:moveTo>
                    <a:pt x="706" y="0"/>
                  </a:moveTo>
                  <a:cubicBezTo>
                    <a:pt x="594" y="0"/>
                    <a:pt x="484" y="28"/>
                    <a:pt x="392" y="88"/>
                  </a:cubicBezTo>
                  <a:cubicBezTo>
                    <a:pt x="88" y="285"/>
                    <a:pt x="1" y="646"/>
                    <a:pt x="164" y="966"/>
                  </a:cubicBezTo>
                  <a:cubicBezTo>
                    <a:pt x="400" y="1426"/>
                    <a:pt x="790" y="1814"/>
                    <a:pt x="1248" y="2049"/>
                  </a:cubicBezTo>
                  <a:cubicBezTo>
                    <a:pt x="1350" y="2101"/>
                    <a:pt x="1465" y="2128"/>
                    <a:pt x="1578" y="2128"/>
                  </a:cubicBezTo>
                  <a:cubicBezTo>
                    <a:pt x="1798" y="2128"/>
                    <a:pt x="2014" y="2029"/>
                    <a:pt x="2124" y="1820"/>
                  </a:cubicBezTo>
                  <a:cubicBezTo>
                    <a:pt x="2280" y="1527"/>
                    <a:pt x="2213" y="1105"/>
                    <a:pt x="1895" y="943"/>
                  </a:cubicBezTo>
                  <a:cubicBezTo>
                    <a:pt x="1815" y="903"/>
                    <a:pt x="1740" y="856"/>
                    <a:pt x="1664" y="807"/>
                  </a:cubicBezTo>
                  <a:cubicBezTo>
                    <a:pt x="1655" y="801"/>
                    <a:pt x="1648" y="796"/>
                    <a:pt x="1642" y="792"/>
                  </a:cubicBezTo>
                  <a:lnTo>
                    <a:pt x="1642" y="792"/>
                  </a:lnTo>
                  <a:cubicBezTo>
                    <a:pt x="1637" y="788"/>
                    <a:pt x="1631" y="782"/>
                    <a:pt x="1624" y="776"/>
                  </a:cubicBezTo>
                  <a:cubicBezTo>
                    <a:pt x="1592" y="746"/>
                    <a:pt x="1557" y="716"/>
                    <a:pt x="1526" y="684"/>
                  </a:cubicBezTo>
                  <a:cubicBezTo>
                    <a:pt x="1494" y="652"/>
                    <a:pt x="1465" y="620"/>
                    <a:pt x="1435" y="587"/>
                  </a:cubicBezTo>
                  <a:cubicBezTo>
                    <a:pt x="1429" y="581"/>
                    <a:pt x="1424" y="576"/>
                    <a:pt x="1421" y="572"/>
                  </a:cubicBezTo>
                  <a:lnTo>
                    <a:pt x="1421" y="572"/>
                  </a:lnTo>
                  <a:cubicBezTo>
                    <a:pt x="1420" y="571"/>
                    <a:pt x="1420" y="570"/>
                    <a:pt x="1419" y="570"/>
                  </a:cubicBezTo>
                  <a:cubicBezTo>
                    <a:pt x="1367" y="486"/>
                    <a:pt x="1314" y="406"/>
                    <a:pt x="1268" y="318"/>
                  </a:cubicBezTo>
                  <a:cubicBezTo>
                    <a:pt x="1166" y="117"/>
                    <a:pt x="932" y="0"/>
                    <a:pt x="7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2285500" y="1469750"/>
              <a:ext cx="48925" cy="45100"/>
            </a:xfrm>
            <a:custGeom>
              <a:rect b="b" l="l" r="r" t="t"/>
              <a:pathLst>
                <a:path extrusionOk="0" h="1804" w="1957">
                  <a:moveTo>
                    <a:pt x="696" y="0"/>
                  </a:moveTo>
                  <a:cubicBezTo>
                    <a:pt x="532" y="0"/>
                    <a:pt x="370" y="59"/>
                    <a:pt x="255" y="185"/>
                  </a:cubicBezTo>
                  <a:cubicBezTo>
                    <a:pt x="23" y="437"/>
                    <a:pt x="0" y="838"/>
                    <a:pt x="255" y="1090"/>
                  </a:cubicBezTo>
                  <a:cubicBezTo>
                    <a:pt x="436" y="1266"/>
                    <a:pt x="615" y="1441"/>
                    <a:pt x="795" y="1620"/>
                  </a:cubicBezTo>
                  <a:cubicBezTo>
                    <a:pt x="917" y="1740"/>
                    <a:pt x="1089" y="1804"/>
                    <a:pt x="1260" y="1804"/>
                  </a:cubicBezTo>
                  <a:cubicBezTo>
                    <a:pt x="1423" y="1804"/>
                    <a:pt x="1585" y="1745"/>
                    <a:pt x="1700" y="1620"/>
                  </a:cubicBezTo>
                  <a:cubicBezTo>
                    <a:pt x="1934" y="1365"/>
                    <a:pt x="1957" y="964"/>
                    <a:pt x="1700" y="714"/>
                  </a:cubicBezTo>
                  <a:cubicBezTo>
                    <a:pt x="1521" y="538"/>
                    <a:pt x="1341" y="362"/>
                    <a:pt x="1162" y="185"/>
                  </a:cubicBezTo>
                  <a:cubicBezTo>
                    <a:pt x="1039" y="65"/>
                    <a:pt x="867" y="0"/>
                    <a:pt x="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2328700" y="1394950"/>
              <a:ext cx="59000" cy="40200"/>
            </a:xfrm>
            <a:custGeom>
              <a:rect b="b" l="l" r="r" t="t"/>
              <a:pathLst>
                <a:path extrusionOk="0" h="1608" w="2360">
                  <a:moveTo>
                    <a:pt x="704" y="0"/>
                  </a:moveTo>
                  <a:cubicBezTo>
                    <a:pt x="427" y="0"/>
                    <a:pt x="143" y="204"/>
                    <a:pt x="82" y="473"/>
                  </a:cubicBezTo>
                  <a:cubicBezTo>
                    <a:pt x="1" y="826"/>
                    <a:pt x="189" y="1147"/>
                    <a:pt x="528" y="1260"/>
                  </a:cubicBezTo>
                  <a:cubicBezTo>
                    <a:pt x="849" y="1367"/>
                    <a:pt x="1169" y="1474"/>
                    <a:pt x="1490" y="1581"/>
                  </a:cubicBezTo>
                  <a:cubicBezTo>
                    <a:pt x="1543" y="1599"/>
                    <a:pt x="1599" y="1608"/>
                    <a:pt x="1655" y="1608"/>
                  </a:cubicBezTo>
                  <a:cubicBezTo>
                    <a:pt x="1931" y="1608"/>
                    <a:pt x="2216" y="1404"/>
                    <a:pt x="2278" y="1135"/>
                  </a:cubicBezTo>
                  <a:cubicBezTo>
                    <a:pt x="2359" y="780"/>
                    <a:pt x="2171" y="459"/>
                    <a:pt x="1832" y="346"/>
                  </a:cubicBezTo>
                  <a:cubicBezTo>
                    <a:pt x="1511" y="239"/>
                    <a:pt x="1191" y="132"/>
                    <a:pt x="870" y="27"/>
                  </a:cubicBezTo>
                  <a:cubicBezTo>
                    <a:pt x="817" y="9"/>
                    <a:pt x="761" y="0"/>
                    <a:pt x="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2351875" y="1322650"/>
              <a:ext cx="49925" cy="42725"/>
            </a:xfrm>
            <a:custGeom>
              <a:rect b="b" l="l" r="r" t="t"/>
              <a:pathLst>
                <a:path extrusionOk="0" h="1709" w="1997">
                  <a:moveTo>
                    <a:pt x="732" y="1"/>
                  </a:moveTo>
                  <a:cubicBezTo>
                    <a:pt x="575" y="1"/>
                    <a:pt x="388" y="71"/>
                    <a:pt x="280" y="187"/>
                  </a:cubicBezTo>
                  <a:cubicBezTo>
                    <a:pt x="66" y="421"/>
                    <a:pt x="0" y="870"/>
                    <a:pt x="280" y="1094"/>
                  </a:cubicBezTo>
                  <a:cubicBezTo>
                    <a:pt x="457" y="1237"/>
                    <a:pt x="634" y="1378"/>
                    <a:pt x="812" y="1522"/>
                  </a:cubicBezTo>
                  <a:cubicBezTo>
                    <a:pt x="949" y="1632"/>
                    <a:pt x="1082" y="1708"/>
                    <a:pt x="1266" y="1708"/>
                  </a:cubicBezTo>
                  <a:cubicBezTo>
                    <a:pt x="1422" y="1708"/>
                    <a:pt x="1610" y="1638"/>
                    <a:pt x="1718" y="1522"/>
                  </a:cubicBezTo>
                  <a:cubicBezTo>
                    <a:pt x="1932" y="1288"/>
                    <a:pt x="1996" y="838"/>
                    <a:pt x="1718" y="615"/>
                  </a:cubicBezTo>
                  <a:cubicBezTo>
                    <a:pt x="1541" y="473"/>
                    <a:pt x="1362" y="331"/>
                    <a:pt x="1185" y="187"/>
                  </a:cubicBezTo>
                  <a:cubicBezTo>
                    <a:pt x="1047" y="77"/>
                    <a:pt x="916" y="1"/>
                    <a:pt x="7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2160525" y="1784275"/>
              <a:ext cx="54000" cy="50550"/>
            </a:xfrm>
            <a:custGeom>
              <a:rect b="b" l="l" r="r" t="t"/>
              <a:pathLst>
                <a:path extrusionOk="0" h="2022" w="2160">
                  <a:moveTo>
                    <a:pt x="695" y="1"/>
                  </a:moveTo>
                  <a:cubicBezTo>
                    <a:pt x="531" y="1"/>
                    <a:pt x="367" y="60"/>
                    <a:pt x="253" y="185"/>
                  </a:cubicBezTo>
                  <a:cubicBezTo>
                    <a:pt x="19" y="439"/>
                    <a:pt x="1" y="836"/>
                    <a:pt x="253" y="1091"/>
                  </a:cubicBezTo>
                  <a:lnTo>
                    <a:pt x="1001" y="1837"/>
                  </a:lnTo>
                  <a:cubicBezTo>
                    <a:pt x="1121" y="1958"/>
                    <a:pt x="1293" y="2021"/>
                    <a:pt x="1463" y="2021"/>
                  </a:cubicBezTo>
                  <a:cubicBezTo>
                    <a:pt x="1628" y="2021"/>
                    <a:pt x="1791" y="1962"/>
                    <a:pt x="1905" y="1837"/>
                  </a:cubicBezTo>
                  <a:cubicBezTo>
                    <a:pt x="2141" y="1582"/>
                    <a:pt x="2159" y="1184"/>
                    <a:pt x="1905" y="932"/>
                  </a:cubicBezTo>
                  <a:lnTo>
                    <a:pt x="1158" y="185"/>
                  </a:lnTo>
                  <a:cubicBezTo>
                    <a:pt x="1037" y="64"/>
                    <a:pt x="866" y="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2233100" y="1717525"/>
              <a:ext cx="39700" cy="58650"/>
            </a:xfrm>
            <a:custGeom>
              <a:rect b="b" l="l" r="r" t="t"/>
              <a:pathLst>
                <a:path extrusionOk="0" h="2346" w="1588">
                  <a:moveTo>
                    <a:pt x="674" y="0"/>
                  </a:moveTo>
                  <a:cubicBezTo>
                    <a:pt x="620" y="0"/>
                    <a:pt x="567" y="7"/>
                    <a:pt x="516" y="21"/>
                  </a:cubicBezTo>
                  <a:cubicBezTo>
                    <a:pt x="163" y="117"/>
                    <a:pt x="1" y="467"/>
                    <a:pt x="69" y="808"/>
                  </a:cubicBezTo>
                  <a:cubicBezTo>
                    <a:pt x="140" y="1164"/>
                    <a:pt x="211" y="1522"/>
                    <a:pt x="282" y="1877"/>
                  </a:cubicBezTo>
                  <a:cubicBezTo>
                    <a:pt x="341" y="2163"/>
                    <a:pt x="633" y="2345"/>
                    <a:pt x="914" y="2345"/>
                  </a:cubicBezTo>
                  <a:cubicBezTo>
                    <a:pt x="967" y="2345"/>
                    <a:pt x="1021" y="2339"/>
                    <a:pt x="1072" y="2324"/>
                  </a:cubicBezTo>
                  <a:cubicBezTo>
                    <a:pt x="1425" y="2227"/>
                    <a:pt x="1587" y="1877"/>
                    <a:pt x="1518" y="1537"/>
                  </a:cubicBezTo>
                  <a:cubicBezTo>
                    <a:pt x="1448" y="1181"/>
                    <a:pt x="1375" y="824"/>
                    <a:pt x="1304" y="469"/>
                  </a:cubicBezTo>
                  <a:cubicBezTo>
                    <a:pt x="1247" y="183"/>
                    <a:pt x="954" y="0"/>
                    <a:pt x="6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2273875" y="1664625"/>
              <a:ext cx="60925" cy="63650"/>
            </a:xfrm>
            <a:custGeom>
              <a:rect b="b" l="l" r="r" t="t"/>
              <a:pathLst>
                <a:path extrusionOk="0" h="2546" w="2437">
                  <a:moveTo>
                    <a:pt x="882" y="0"/>
                  </a:moveTo>
                  <a:cubicBezTo>
                    <a:pt x="444" y="0"/>
                    <a:pt x="1" y="461"/>
                    <a:pt x="291" y="957"/>
                  </a:cubicBezTo>
                  <a:cubicBezTo>
                    <a:pt x="541" y="1384"/>
                    <a:pt x="789" y="1811"/>
                    <a:pt x="1040" y="2236"/>
                  </a:cubicBezTo>
                  <a:cubicBezTo>
                    <a:pt x="1168" y="2455"/>
                    <a:pt x="1361" y="2545"/>
                    <a:pt x="1555" y="2545"/>
                  </a:cubicBezTo>
                  <a:cubicBezTo>
                    <a:pt x="1994" y="2545"/>
                    <a:pt x="2437" y="2084"/>
                    <a:pt x="2146" y="1588"/>
                  </a:cubicBezTo>
                  <a:cubicBezTo>
                    <a:pt x="1896" y="1163"/>
                    <a:pt x="1647" y="735"/>
                    <a:pt x="1397" y="309"/>
                  </a:cubicBezTo>
                  <a:cubicBezTo>
                    <a:pt x="1269" y="91"/>
                    <a:pt x="1076" y="0"/>
                    <a:pt x="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2332575" y="1578800"/>
              <a:ext cx="50425" cy="66825"/>
            </a:xfrm>
            <a:custGeom>
              <a:rect b="b" l="l" r="r" t="t"/>
              <a:pathLst>
                <a:path extrusionOk="0" h="2673" w="2017">
                  <a:moveTo>
                    <a:pt x="741" y="1"/>
                  </a:moveTo>
                  <a:cubicBezTo>
                    <a:pt x="686" y="1"/>
                    <a:pt x="630" y="8"/>
                    <a:pt x="572" y="25"/>
                  </a:cubicBezTo>
                  <a:cubicBezTo>
                    <a:pt x="265" y="110"/>
                    <a:pt x="0" y="488"/>
                    <a:pt x="124" y="813"/>
                  </a:cubicBezTo>
                  <a:cubicBezTo>
                    <a:pt x="303" y="1275"/>
                    <a:pt x="480" y="1740"/>
                    <a:pt x="657" y="2203"/>
                  </a:cubicBezTo>
                  <a:cubicBezTo>
                    <a:pt x="761" y="2473"/>
                    <a:pt x="994" y="2673"/>
                    <a:pt x="1275" y="2673"/>
                  </a:cubicBezTo>
                  <a:cubicBezTo>
                    <a:pt x="1330" y="2673"/>
                    <a:pt x="1387" y="2665"/>
                    <a:pt x="1445" y="2649"/>
                  </a:cubicBezTo>
                  <a:cubicBezTo>
                    <a:pt x="1755" y="2565"/>
                    <a:pt x="2016" y="2188"/>
                    <a:pt x="1892" y="1860"/>
                  </a:cubicBezTo>
                  <a:cubicBezTo>
                    <a:pt x="1714" y="1397"/>
                    <a:pt x="1536" y="934"/>
                    <a:pt x="1359" y="471"/>
                  </a:cubicBezTo>
                  <a:cubicBezTo>
                    <a:pt x="1255" y="201"/>
                    <a:pt x="1022" y="1"/>
                    <a:pt x="7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2364925" y="1509175"/>
              <a:ext cx="48300" cy="48150"/>
            </a:xfrm>
            <a:custGeom>
              <a:rect b="b" l="l" r="r" t="t"/>
              <a:pathLst>
                <a:path extrusionOk="0" h="1926" w="1932">
                  <a:moveTo>
                    <a:pt x="734" y="1"/>
                  </a:moveTo>
                  <a:cubicBezTo>
                    <a:pt x="630" y="1"/>
                    <a:pt x="525" y="28"/>
                    <a:pt x="429" y="91"/>
                  </a:cubicBezTo>
                  <a:cubicBezTo>
                    <a:pt x="151" y="269"/>
                    <a:pt x="1" y="668"/>
                    <a:pt x="200" y="968"/>
                  </a:cubicBezTo>
                  <a:cubicBezTo>
                    <a:pt x="342" y="1182"/>
                    <a:pt x="484" y="1396"/>
                    <a:pt x="626" y="1607"/>
                  </a:cubicBezTo>
                  <a:cubicBezTo>
                    <a:pt x="753" y="1798"/>
                    <a:pt x="974" y="1926"/>
                    <a:pt x="1198" y="1926"/>
                  </a:cubicBezTo>
                  <a:cubicBezTo>
                    <a:pt x="1302" y="1926"/>
                    <a:pt x="1407" y="1898"/>
                    <a:pt x="1503" y="1836"/>
                  </a:cubicBezTo>
                  <a:cubicBezTo>
                    <a:pt x="1780" y="1657"/>
                    <a:pt x="1931" y="1258"/>
                    <a:pt x="1733" y="960"/>
                  </a:cubicBezTo>
                  <a:cubicBezTo>
                    <a:pt x="1589" y="745"/>
                    <a:pt x="1448" y="531"/>
                    <a:pt x="1305" y="320"/>
                  </a:cubicBezTo>
                  <a:cubicBezTo>
                    <a:pt x="1178" y="129"/>
                    <a:pt x="957"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3"/>
          <p:cNvGrpSpPr/>
          <p:nvPr/>
        </p:nvGrpSpPr>
        <p:grpSpPr>
          <a:xfrm rot="-1235326">
            <a:off x="713528" y="758443"/>
            <a:ext cx="1426699" cy="699699"/>
            <a:chOff x="3431375" y="3454750"/>
            <a:chExt cx="2486175" cy="1219300"/>
          </a:xfrm>
        </p:grpSpPr>
        <p:sp>
          <p:nvSpPr>
            <p:cNvPr id="1530" name="Google Shape;1530;p33"/>
            <p:cNvSpPr/>
            <p:nvPr/>
          </p:nvSpPr>
          <p:spPr>
            <a:xfrm>
              <a:off x="3453900" y="3606650"/>
              <a:ext cx="1224200" cy="975800"/>
            </a:xfrm>
            <a:custGeom>
              <a:rect b="b" l="l" r="r" t="t"/>
              <a:pathLst>
                <a:path extrusionOk="0" h="39032" w="48968">
                  <a:moveTo>
                    <a:pt x="48351" y="1"/>
                  </a:moveTo>
                  <a:lnTo>
                    <a:pt x="8007" y="1173"/>
                  </a:lnTo>
                  <a:lnTo>
                    <a:pt x="1" y="39032"/>
                  </a:lnTo>
                  <a:lnTo>
                    <a:pt x="48968" y="39032"/>
                  </a:lnTo>
                  <a:lnTo>
                    <a:pt x="483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a:off x="3431375" y="3635900"/>
              <a:ext cx="1246725" cy="1002675"/>
            </a:xfrm>
            <a:custGeom>
              <a:rect b="b" l="l" r="r" t="t"/>
              <a:pathLst>
                <a:path extrusionOk="0" h="40107" w="49869">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4670825" y="3606650"/>
              <a:ext cx="1224100" cy="975800"/>
            </a:xfrm>
            <a:custGeom>
              <a:rect b="b" l="l" r="r" t="t"/>
              <a:pathLst>
                <a:path extrusionOk="0" h="39032" w="48964">
                  <a:moveTo>
                    <a:pt x="613" y="1"/>
                  </a:moveTo>
                  <a:lnTo>
                    <a:pt x="0" y="39032"/>
                  </a:lnTo>
                  <a:lnTo>
                    <a:pt x="48964" y="39032"/>
                  </a:lnTo>
                  <a:lnTo>
                    <a:pt x="40959" y="1173"/>
                  </a:lnTo>
                  <a:lnTo>
                    <a:pt x="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4670825" y="3635900"/>
              <a:ext cx="1246725" cy="1002675"/>
            </a:xfrm>
            <a:custGeom>
              <a:rect b="b" l="l" r="r" t="t"/>
              <a:pathLst>
                <a:path extrusionOk="0" h="40107" w="49869">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4541275" y="4529500"/>
              <a:ext cx="266325" cy="27425"/>
            </a:xfrm>
            <a:custGeom>
              <a:rect b="b" l="l" r="r" t="t"/>
              <a:pathLst>
                <a:path extrusionOk="0" h="1097" w="10653">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4541275" y="4582425"/>
              <a:ext cx="266375" cy="91625"/>
            </a:xfrm>
            <a:custGeom>
              <a:rect b="b" l="l" r="r" t="t"/>
              <a:pathLst>
                <a:path extrusionOk="0" h="3665" w="10655">
                  <a:moveTo>
                    <a:pt x="0" y="1"/>
                  </a:moveTo>
                  <a:cubicBezTo>
                    <a:pt x="0" y="1"/>
                    <a:pt x="1535" y="3665"/>
                    <a:pt x="5182" y="3665"/>
                  </a:cubicBezTo>
                  <a:cubicBezTo>
                    <a:pt x="8831" y="3665"/>
                    <a:pt x="10654" y="1"/>
                    <a:pt x="10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a:off x="4550600" y="4556950"/>
              <a:ext cx="247600" cy="48975"/>
            </a:xfrm>
            <a:custGeom>
              <a:rect b="b" l="l" r="r" t="t"/>
              <a:pathLst>
                <a:path extrusionOk="0" h="1959" w="9904">
                  <a:moveTo>
                    <a:pt x="0" y="1"/>
                  </a:moveTo>
                  <a:cubicBezTo>
                    <a:pt x="0" y="1"/>
                    <a:pt x="482" y="1958"/>
                    <a:pt x="4807" y="1958"/>
                  </a:cubicBezTo>
                  <a:cubicBezTo>
                    <a:pt x="9133" y="1958"/>
                    <a:pt x="9904" y="1"/>
                    <a:pt x="9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4797300" y="4526900"/>
              <a:ext cx="1825" cy="2575"/>
            </a:xfrm>
            <a:custGeom>
              <a:rect b="b" l="l" r="r" t="t"/>
              <a:pathLst>
                <a:path extrusionOk="0" h="103" w="73">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3519300" y="3454750"/>
              <a:ext cx="1162450" cy="1110775"/>
            </a:xfrm>
            <a:custGeom>
              <a:rect b="b" l="l" r="r" t="t"/>
              <a:pathLst>
                <a:path extrusionOk="0" h="44431" w="46498">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4674425" y="3454950"/>
              <a:ext cx="1162400" cy="1111025"/>
            </a:xfrm>
            <a:custGeom>
              <a:rect b="b" l="l" r="r" t="t"/>
              <a:pathLst>
                <a:path extrusionOk="0" h="44441" w="46496">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bg>
      <p:bgPr>
        <a:blipFill>
          <a:blip r:embed="rId2">
            <a:alphaModFix/>
          </a:blip>
          <a:stretch>
            <a:fillRect/>
          </a:stretch>
        </a:blipFill>
      </p:bgPr>
    </p:bg>
    <p:spTree>
      <p:nvGrpSpPr>
        <p:cNvPr id="1540" name="Shape 1540"/>
        <p:cNvGrpSpPr/>
        <p:nvPr/>
      </p:nvGrpSpPr>
      <p:grpSpPr>
        <a:xfrm>
          <a:off x="0" y="0"/>
          <a:ext cx="0" cy="0"/>
          <a:chOff x="0" y="0"/>
          <a:chExt cx="0" cy="0"/>
        </a:xfrm>
      </p:grpSpPr>
      <p:sp>
        <p:nvSpPr>
          <p:cNvPr id="1541" name="Google Shape;1541;p34"/>
          <p:cNvSpPr txBox="1"/>
          <p:nvPr>
            <p:ph idx="1" type="subTitle"/>
          </p:nvPr>
        </p:nvSpPr>
        <p:spPr>
          <a:xfrm>
            <a:off x="2043450" y="1435825"/>
            <a:ext cx="5057100" cy="5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42" name="Google Shape;1542;p34"/>
          <p:cNvSpPr txBox="1"/>
          <p:nvPr>
            <p:ph hasCustomPrompt="1" type="title"/>
          </p:nvPr>
        </p:nvSpPr>
        <p:spPr>
          <a:xfrm>
            <a:off x="2043450" y="767025"/>
            <a:ext cx="50571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3" name="Google Shape;1543;p34"/>
          <p:cNvSpPr txBox="1"/>
          <p:nvPr>
            <p:ph hasCustomPrompt="1" idx="2" type="title"/>
          </p:nvPr>
        </p:nvSpPr>
        <p:spPr>
          <a:xfrm>
            <a:off x="2043450" y="1986850"/>
            <a:ext cx="50571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4" name="Google Shape;1544;p34"/>
          <p:cNvSpPr txBox="1"/>
          <p:nvPr>
            <p:ph idx="3" type="subTitle"/>
          </p:nvPr>
        </p:nvSpPr>
        <p:spPr>
          <a:xfrm>
            <a:off x="2043450" y="2655650"/>
            <a:ext cx="5057100" cy="5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45" name="Google Shape;1545;p34"/>
          <p:cNvSpPr txBox="1"/>
          <p:nvPr>
            <p:ph hasCustomPrompt="1" idx="4" type="title"/>
          </p:nvPr>
        </p:nvSpPr>
        <p:spPr>
          <a:xfrm>
            <a:off x="2043450" y="3206675"/>
            <a:ext cx="50571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6" name="Google Shape;1546;p34"/>
          <p:cNvSpPr txBox="1"/>
          <p:nvPr>
            <p:ph idx="5" type="subTitle"/>
          </p:nvPr>
        </p:nvSpPr>
        <p:spPr>
          <a:xfrm>
            <a:off x="2043450" y="3875475"/>
            <a:ext cx="5057100" cy="5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47" name="Google Shape;1547;p34"/>
          <p:cNvSpPr/>
          <p:nvPr/>
        </p:nvSpPr>
        <p:spPr>
          <a:xfrm rot="-5619133">
            <a:off x="-2057650" y="2046239"/>
            <a:ext cx="5891297" cy="5967476"/>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48" name="Google Shape;1548;p34"/>
          <p:cNvGrpSpPr/>
          <p:nvPr/>
        </p:nvGrpSpPr>
        <p:grpSpPr>
          <a:xfrm rot="-4021186">
            <a:off x="8359227" y="-222410"/>
            <a:ext cx="1154012" cy="2024019"/>
            <a:chOff x="10518644" y="5290214"/>
            <a:chExt cx="1495326" cy="2622649"/>
          </a:xfrm>
        </p:grpSpPr>
        <p:grpSp>
          <p:nvGrpSpPr>
            <p:cNvPr id="1549" name="Google Shape;1549;p34"/>
            <p:cNvGrpSpPr/>
            <p:nvPr/>
          </p:nvGrpSpPr>
          <p:grpSpPr>
            <a:xfrm>
              <a:off x="10518644" y="6629176"/>
              <a:ext cx="582413" cy="846780"/>
              <a:chOff x="10518644" y="6629176"/>
              <a:chExt cx="582413" cy="846780"/>
            </a:xfrm>
          </p:grpSpPr>
          <p:sp>
            <p:nvSpPr>
              <p:cNvPr id="1550" name="Google Shape;1550;p34"/>
              <p:cNvSpPr/>
              <p:nvPr/>
            </p:nvSpPr>
            <p:spPr>
              <a:xfrm>
                <a:off x="10518644" y="6629176"/>
                <a:ext cx="582413" cy="846780"/>
              </a:xfrm>
              <a:custGeom>
                <a:rect b="b" l="l" r="r" t="t"/>
                <a:pathLst>
                  <a:path extrusionOk="0" h="846780" w="582413">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1" name="Google Shape;1551;p34"/>
              <p:cNvSpPr/>
              <p:nvPr/>
            </p:nvSpPr>
            <p:spPr>
              <a:xfrm>
                <a:off x="10524362" y="6634757"/>
                <a:ext cx="576695" cy="831621"/>
              </a:xfrm>
              <a:custGeom>
                <a:rect b="b" l="l" r="r" t="t"/>
                <a:pathLst>
                  <a:path extrusionOk="0" h="831621" w="576695">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552" name="Google Shape;1552;p34"/>
            <p:cNvSpPr/>
            <p:nvPr/>
          </p:nvSpPr>
          <p:spPr>
            <a:xfrm>
              <a:off x="10819641" y="5904130"/>
              <a:ext cx="612308" cy="2008733"/>
            </a:xfrm>
            <a:custGeom>
              <a:rect b="b" l="l" r="r" t="t"/>
              <a:pathLst>
                <a:path extrusionOk="0" h="2008733" w="612308">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3" name="Google Shape;1553;p34"/>
            <p:cNvSpPr/>
            <p:nvPr/>
          </p:nvSpPr>
          <p:spPr>
            <a:xfrm>
              <a:off x="10778432" y="5893319"/>
              <a:ext cx="1235448" cy="1155481"/>
            </a:xfrm>
            <a:custGeom>
              <a:rect b="b" l="l" r="r" t="t"/>
              <a:pathLst>
                <a:path extrusionOk="0" h="1155481" w="1235448">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4" name="Google Shape;1554;p34"/>
            <p:cNvSpPr/>
            <p:nvPr/>
          </p:nvSpPr>
          <p:spPr>
            <a:xfrm>
              <a:off x="11225501" y="5290214"/>
              <a:ext cx="288465" cy="1281678"/>
            </a:xfrm>
            <a:custGeom>
              <a:rect b="b" l="l" r="r" t="t"/>
              <a:pathLst>
                <a:path extrusionOk="0" h="1281678" w="288465">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5" name="Google Shape;1555;p34"/>
            <p:cNvSpPr/>
            <p:nvPr/>
          </p:nvSpPr>
          <p:spPr>
            <a:xfrm>
              <a:off x="11336546" y="5774947"/>
              <a:ext cx="639434" cy="845640"/>
            </a:xfrm>
            <a:custGeom>
              <a:rect b="b" l="l" r="r" t="t"/>
              <a:pathLst>
                <a:path extrusionOk="0" h="845640" w="639434">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6" name="Google Shape;1556;p34"/>
            <p:cNvSpPr/>
            <p:nvPr/>
          </p:nvSpPr>
          <p:spPr>
            <a:xfrm>
              <a:off x="10649487" y="6330410"/>
              <a:ext cx="540091" cy="946722"/>
            </a:xfrm>
            <a:custGeom>
              <a:rect b="b" l="l" r="r" t="t"/>
              <a:pathLst>
                <a:path extrusionOk="0" h="946722" w="540091">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7" name="Google Shape;1557;p34"/>
            <p:cNvSpPr/>
            <p:nvPr/>
          </p:nvSpPr>
          <p:spPr>
            <a:xfrm>
              <a:off x="11121852" y="6606749"/>
              <a:ext cx="835505" cy="764081"/>
            </a:xfrm>
            <a:custGeom>
              <a:rect b="b" l="l" r="r" t="t"/>
              <a:pathLst>
                <a:path extrusionOk="0" h="764081" w="835505">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8" name="Google Shape;1558;p34"/>
            <p:cNvSpPr/>
            <p:nvPr/>
          </p:nvSpPr>
          <p:spPr>
            <a:xfrm>
              <a:off x="10649487" y="6424106"/>
              <a:ext cx="522793" cy="783223"/>
            </a:xfrm>
            <a:custGeom>
              <a:rect b="b" l="l" r="r" t="t"/>
              <a:pathLst>
                <a:path extrusionOk="0" h="783223" w="522793">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9" name="Google Shape;1559;p34"/>
            <p:cNvSpPr/>
            <p:nvPr/>
          </p:nvSpPr>
          <p:spPr>
            <a:xfrm>
              <a:off x="11149610" y="6606889"/>
              <a:ext cx="807717" cy="742332"/>
            </a:xfrm>
            <a:custGeom>
              <a:rect b="b" l="l" r="r" t="t"/>
              <a:pathLst>
                <a:path extrusionOk="0" h="742332" w="807717">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0" name="Google Shape;1560;p34"/>
            <p:cNvSpPr/>
            <p:nvPr/>
          </p:nvSpPr>
          <p:spPr>
            <a:xfrm>
              <a:off x="11299857" y="6183094"/>
              <a:ext cx="714113" cy="797042"/>
            </a:xfrm>
            <a:custGeom>
              <a:rect b="b" l="l" r="r" t="t"/>
              <a:pathLst>
                <a:path extrusionOk="0" h="797042" w="714113">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1" name="Google Shape;1561;p34"/>
            <p:cNvSpPr/>
            <p:nvPr/>
          </p:nvSpPr>
          <p:spPr>
            <a:xfrm>
              <a:off x="11361630" y="5787062"/>
              <a:ext cx="613751" cy="811189"/>
            </a:xfrm>
            <a:custGeom>
              <a:rect b="b" l="l" r="r" t="t"/>
              <a:pathLst>
                <a:path extrusionOk="0" h="811189" w="613751">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2" name="Google Shape;1562;p34"/>
            <p:cNvSpPr/>
            <p:nvPr/>
          </p:nvSpPr>
          <p:spPr>
            <a:xfrm>
              <a:off x="10846501" y="5893504"/>
              <a:ext cx="438506" cy="1096287"/>
            </a:xfrm>
            <a:custGeom>
              <a:rect b="b" l="l" r="r" t="t"/>
              <a:pathLst>
                <a:path extrusionOk="0" h="1096287" w="438506">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3" name="Google Shape;1563;p34"/>
            <p:cNvSpPr/>
            <p:nvPr/>
          </p:nvSpPr>
          <p:spPr>
            <a:xfrm>
              <a:off x="11387453" y="5290304"/>
              <a:ext cx="51426" cy="949672"/>
            </a:xfrm>
            <a:custGeom>
              <a:rect b="b" l="l" r="r" t="t"/>
              <a:pathLst>
                <a:path extrusionOk="0" h="949672" w="51426">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564" name="Google Shape;1564;p34"/>
          <p:cNvSpPr/>
          <p:nvPr/>
        </p:nvSpPr>
        <p:spPr>
          <a:xfrm rot="2407717">
            <a:off x="7781378" y="4022799"/>
            <a:ext cx="1298794" cy="2042733"/>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5" name="Google Shape;1565;p34"/>
          <p:cNvSpPr/>
          <p:nvPr/>
        </p:nvSpPr>
        <p:spPr>
          <a:xfrm>
            <a:off x="-46873" y="4376478"/>
            <a:ext cx="1126879" cy="1147582"/>
          </a:xfrm>
          <a:custGeom>
            <a:rect b="b" l="l" r="r" t="t"/>
            <a:pathLst>
              <a:path extrusionOk="0" h="1995794" w="1959789">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566" name="Google Shape;1566;p34"/>
          <p:cNvGrpSpPr/>
          <p:nvPr/>
        </p:nvGrpSpPr>
        <p:grpSpPr>
          <a:xfrm rot="8901303">
            <a:off x="-256521" y="3995059"/>
            <a:ext cx="1614638" cy="1281793"/>
            <a:chOff x="2942485" y="-56344"/>
            <a:chExt cx="2092187" cy="1660898"/>
          </a:xfrm>
        </p:grpSpPr>
        <p:grpSp>
          <p:nvGrpSpPr>
            <p:cNvPr id="1567" name="Google Shape;1567;p34"/>
            <p:cNvGrpSpPr/>
            <p:nvPr/>
          </p:nvGrpSpPr>
          <p:grpSpPr>
            <a:xfrm>
              <a:off x="2942485" y="-56344"/>
              <a:ext cx="1873186" cy="790648"/>
              <a:chOff x="2942485" y="-56344"/>
              <a:chExt cx="1873186" cy="790648"/>
            </a:xfrm>
          </p:grpSpPr>
          <p:sp>
            <p:nvSpPr>
              <p:cNvPr id="1568" name="Google Shape;1568;p34"/>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9" name="Google Shape;1569;p34"/>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0" name="Google Shape;1570;p34"/>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1" name="Google Shape;1571;p34"/>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572" name="Google Shape;1572;p34"/>
            <p:cNvGrpSpPr/>
            <p:nvPr/>
          </p:nvGrpSpPr>
          <p:grpSpPr>
            <a:xfrm>
              <a:off x="4098733" y="86390"/>
              <a:ext cx="857413" cy="1518164"/>
              <a:chOff x="4098733" y="86390"/>
              <a:chExt cx="857413" cy="1518164"/>
            </a:xfrm>
          </p:grpSpPr>
          <p:sp>
            <p:nvSpPr>
              <p:cNvPr id="1573" name="Google Shape;1573;p34"/>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4" name="Google Shape;1574;p34"/>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5" name="Google Shape;1575;p34"/>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6" name="Google Shape;1576;p34"/>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577" name="Google Shape;1577;p34"/>
            <p:cNvGrpSpPr/>
            <p:nvPr/>
          </p:nvGrpSpPr>
          <p:grpSpPr>
            <a:xfrm>
              <a:off x="3310709" y="-34564"/>
              <a:ext cx="1723963" cy="1391012"/>
              <a:chOff x="3310709" y="-34564"/>
              <a:chExt cx="1723963" cy="1391012"/>
            </a:xfrm>
          </p:grpSpPr>
          <p:sp>
            <p:nvSpPr>
              <p:cNvPr id="1578" name="Google Shape;1578;p34"/>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9" name="Google Shape;1579;p34"/>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80" name="Google Shape;1580;p34"/>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81" name="Google Shape;1581;p34"/>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
    <p:bg>
      <p:bgPr>
        <a:blipFill>
          <a:blip r:embed="rId2">
            <a:alphaModFix/>
          </a:blip>
          <a:stretch>
            <a:fillRect/>
          </a:stretch>
        </a:blipFill>
      </p:bgPr>
    </p:bg>
    <p:spTree>
      <p:nvGrpSpPr>
        <p:cNvPr id="1582" name="Shape 1582"/>
        <p:cNvGrpSpPr/>
        <p:nvPr/>
      </p:nvGrpSpPr>
      <p:grpSpPr>
        <a:xfrm>
          <a:off x="0" y="0"/>
          <a:ext cx="0" cy="0"/>
          <a:chOff x="0" y="0"/>
          <a:chExt cx="0" cy="0"/>
        </a:xfrm>
      </p:grpSpPr>
      <p:sp>
        <p:nvSpPr>
          <p:cNvPr id="1583" name="Google Shape;1583;p35"/>
          <p:cNvSpPr txBox="1"/>
          <p:nvPr>
            <p:ph idx="1" type="subTitle"/>
          </p:nvPr>
        </p:nvSpPr>
        <p:spPr>
          <a:xfrm>
            <a:off x="713225" y="2009275"/>
            <a:ext cx="4259400" cy="3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84" name="Google Shape;1584;p35"/>
          <p:cNvSpPr txBox="1"/>
          <p:nvPr>
            <p:ph hasCustomPrompt="1" type="title"/>
          </p:nvPr>
        </p:nvSpPr>
        <p:spPr>
          <a:xfrm>
            <a:off x="713225" y="1060375"/>
            <a:ext cx="42594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63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85" name="Google Shape;1585;p35"/>
          <p:cNvSpPr txBox="1"/>
          <p:nvPr>
            <p:ph hasCustomPrompt="1" idx="2" type="title"/>
          </p:nvPr>
        </p:nvSpPr>
        <p:spPr>
          <a:xfrm>
            <a:off x="4171325" y="2913325"/>
            <a:ext cx="42594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63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86" name="Google Shape;1586;p35"/>
          <p:cNvSpPr txBox="1"/>
          <p:nvPr>
            <p:ph idx="3" type="subTitle"/>
          </p:nvPr>
        </p:nvSpPr>
        <p:spPr>
          <a:xfrm>
            <a:off x="4171325" y="3862250"/>
            <a:ext cx="4259400" cy="3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87" name="Google Shape;1587;p35"/>
          <p:cNvSpPr/>
          <p:nvPr/>
        </p:nvSpPr>
        <p:spPr>
          <a:xfrm rot="10800000">
            <a:off x="6032813" y="1"/>
            <a:ext cx="3111187" cy="1266974"/>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5"/>
          <p:cNvSpPr/>
          <p:nvPr/>
        </p:nvSpPr>
        <p:spPr>
          <a:xfrm>
            <a:off x="-12" y="3363469"/>
            <a:ext cx="4359637" cy="1775383"/>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35"/>
          <p:cNvGrpSpPr/>
          <p:nvPr/>
        </p:nvGrpSpPr>
        <p:grpSpPr>
          <a:xfrm rot="548111">
            <a:off x="1579290" y="3813226"/>
            <a:ext cx="1531541" cy="642578"/>
            <a:chOff x="442750" y="3606725"/>
            <a:chExt cx="2713775" cy="1138600"/>
          </a:xfrm>
        </p:grpSpPr>
        <p:sp>
          <p:nvSpPr>
            <p:cNvPr id="1590" name="Google Shape;1590;p35"/>
            <p:cNvSpPr/>
            <p:nvPr/>
          </p:nvSpPr>
          <p:spPr>
            <a:xfrm>
              <a:off x="515175" y="3606725"/>
              <a:ext cx="2569050" cy="1066075"/>
            </a:xfrm>
            <a:custGeom>
              <a:rect b="b" l="l" r="r" t="t"/>
              <a:pathLst>
                <a:path extrusionOk="0" h="42643" w="102762">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5"/>
            <p:cNvSpPr/>
            <p:nvPr/>
          </p:nvSpPr>
          <p:spPr>
            <a:xfrm>
              <a:off x="442750" y="3789375"/>
              <a:ext cx="2713775" cy="955950"/>
            </a:xfrm>
            <a:custGeom>
              <a:rect b="b" l="l" r="r" t="t"/>
              <a:pathLst>
                <a:path extrusionOk="0" h="38238" w="108551">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35"/>
          <p:cNvGrpSpPr/>
          <p:nvPr/>
        </p:nvGrpSpPr>
        <p:grpSpPr>
          <a:xfrm rot="-9804471">
            <a:off x="6809172" y="-132266"/>
            <a:ext cx="1015090" cy="1343518"/>
            <a:chOff x="1112850" y="3574850"/>
            <a:chExt cx="685425" cy="907250"/>
          </a:xfrm>
        </p:grpSpPr>
        <p:sp>
          <p:nvSpPr>
            <p:cNvPr id="1593" name="Google Shape;1593;p35"/>
            <p:cNvSpPr/>
            <p:nvPr/>
          </p:nvSpPr>
          <p:spPr>
            <a:xfrm>
              <a:off x="1112850" y="4004750"/>
              <a:ext cx="273200" cy="477350"/>
            </a:xfrm>
            <a:custGeom>
              <a:rect b="b" l="l" r="r" t="t"/>
              <a:pathLst>
                <a:path extrusionOk="0" h="19094" w="10928">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5"/>
            <p:cNvSpPr/>
            <p:nvPr/>
          </p:nvSpPr>
          <p:spPr>
            <a:xfrm>
              <a:off x="1308350" y="3574850"/>
              <a:ext cx="80875" cy="259000"/>
            </a:xfrm>
            <a:custGeom>
              <a:rect b="b" l="l" r="r" t="t"/>
              <a:pathLst>
                <a:path extrusionOk="0" h="10360" w="3235">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5"/>
            <p:cNvSpPr/>
            <p:nvPr/>
          </p:nvSpPr>
          <p:spPr>
            <a:xfrm>
              <a:off x="1493625" y="3680675"/>
              <a:ext cx="200125" cy="199350"/>
            </a:xfrm>
            <a:custGeom>
              <a:rect b="b" l="l" r="r" t="t"/>
              <a:pathLst>
                <a:path extrusionOk="0" h="7974" w="8005">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5"/>
            <p:cNvSpPr/>
            <p:nvPr/>
          </p:nvSpPr>
          <p:spPr>
            <a:xfrm>
              <a:off x="1161425" y="3611400"/>
              <a:ext cx="254250" cy="350050"/>
            </a:xfrm>
            <a:custGeom>
              <a:rect b="b" l="l" r="r" t="t"/>
              <a:pathLst>
                <a:path extrusionOk="0" h="14002" w="1017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5"/>
            <p:cNvSpPr/>
            <p:nvPr/>
          </p:nvSpPr>
          <p:spPr>
            <a:xfrm>
              <a:off x="1402250" y="3764200"/>
              <a:ext cx="396025" cy="247675"/>
            </a:xfrm>
            <a:custGeom>
              <a:rect b="b" l="l" r="r" t="t"/>
              <a:pathLst>
                <a:path extrusionOk="0" h="9907" w="15841">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5"/>
            <p:cNvSpPr/>
            <p:nvPr/>
          </p:nvSpPr>
          <p:spPr>
            <a:xfrm>
              <a:off x="1366950" y="3608050"/>
              <a:ext cx="287300" cy="392800"/>
            </a:xfrm>
            <a:custGeom>
              <a:rect b="b" l="l" r="r" t="t"/>
              <a:pathLst>
                <a:path extrusionOk="0" h="15712" w="11492">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5"/>
            <p:cNvSpPr/>
            <p:nvPr/>
          </p:nvSpPr>
          <p:spPr>
            <a:xfrm>
              <a:off x="1377675" y="3821775"/>
              <a:ext cx="36300" cy="142825"/>
            </a:xfrm>
            <a:custGeom>
              <a:rect b="b" l="l" r="r" t="t"/>
              <a:pathLst>
                <a:path extrusionOk="0" h="5713" w="1452">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5"/>
            <p:cNvSpPr/>
            <p:nvPr/>
          </p:nvSpPr>
          <p:spPr>
            <a:xfrm>
              <a:off x="1398650" y="3828525"/>
              <a:ext cx="45150" cy="143050"/>
            </a:xfrm>
            <a:custGeom>
              <a:rect b="b" l="l" r="r" t="t"/>
              <a:pathLst>
                <a:path extrusionOk="0" h="5722" w="1806">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5"/>
            <p:cNvSpPr/>
            <p:nvPr/>
          </p:nvSpPr>
          <p:spPr>
            <a:xfrm>
              <a:off x="1421875" y="3836775"/>
              <a:ext cx="69100" cy="142550"/>
            </a:xfrm>
            <a:custGeom>
              <a:rect b="b" l="l" r="r" t="t"/>
              <a:pathLst>
                <a:path extrusionOk="0" h="5702" w="2764">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5"/>
            <p:cNvSpPr/>
            <p:nvPr/>
          </p:nvSpPr>
          <p:spPr>
            <a:xfrm>
              <a:off x="1271950" y="3862175"/>
              <a:ext cx="82925" cy="116900"/>
            </a:xfrm>
            <a:custGeom>
              <a:rect b="b" l="l" r="r" t="t"/>
              <a:pathLst>
                <a:path extrusionOk="0" h="4676" w="3317">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5"/>
            <p:cNvSpPr/>
            <p:nvPr/>
          </p:nvSpPr>
          <p:spPr>
            <a:xfrm>
              <a:off x="1309550" y="3837025"/>
              <a:ext cx="54575" cy="137875"/>
            </a:xfrm>
            <a:custGeom>
              <a:rect b="b" l="l" r="r" t="t"/>
              <a:pathLst>
                <a:path extrusionOk="0" h="5515" w="2183">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5"/>
            <p:cNvSpPr/>
            <p:nvPr/>
          </p:nvSpPr>
          <p:spPr>
            <a:xfrm>
              <a:off x="1339925" y="3815875"/>
              <a:ext cx="34725" cy="148650"/>
            </a:xfrm>
            <a:custGeom>
              <a:rect b="b" l="l" r="r" t="t"/>
              <a:pathLst>
                <a:path extrusionOk="0" h="5946" w="1389">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5"/>
            <p:cNvSpPr/>
            <p:nvPr/>
          </p:nvSpPr>
          <p:spPr>
            <a:xfrm>
              <a:off x="1435750" y="3868700"/>
              <a:ext cx="111975" cy="119700"/>
            </a:xfrm>
            <a:custGeom>
              <a:rect b="b" l="l" r="r" t="t"/>
              <a:pathLst>
                <a:path extrusionOk="0" h="4788" w="4479">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5"/>
            <p:cNvSpPr/>
            <p:nvPr/>
          </p:nvSpPr>
          <p:spPr>
            <a:xfrm>
              <a:off x="1447925" y="3902975"/>
              <a:ext cx="123125" cy="95150"/>
            </a:xfrm>
            <a:custGeom>
              <a:rect b="b" l="l" r="r" t="t"/>
              <a:pathLst>
                <a:path extrusionOk="0" h="3806" w="4925">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5"/>
            <p:cNvSpPr/>
            <p:nvPr/>
          </p:nvSpPr>
          <p:spPr>
            <a:xfrm>
              <a:off x="1451700" y="3937725"/>
              <a:ext cx="153550" cy="77250"/>
            </a:xfrm>
            <a:custGeom>
              <a:rect b="b" l="l" r="r" t="t"/>
              <a:pathLst>
                <a:path extrusionOk="0" h="3090" w="6142">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5"/>
            <p:cNvSpPr/>
            <p:nvPr/>
          </p:nvSpPr>
          <p:spPr>
            <a:xfrm>
              <a:off x="1320250" y="3950350"/>
              <a:ext cx="160750" cy="103350"/>
            </a:xfrm>
            <a:custGeom>
              <a:rect b="b" l="l" r="r" t="t"/>
              <a:pathLst>
                <a:path extrusionOk="0" h="4134" w="643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5"/>
            <p:cNvSpPr/>
            <p:nvPr/>
          </p:nvSpPr>
          <p:spPr>
            <a:xfrm>
              <a:off x="1206575" y="3962100"/>
              <a:ext cx="130325" cy="294750"/>
            </a:xfrm>
            <a:custGeom>
              <a:rect b="b" l="l" r="r" t="t"/>
              <a:pathLst>
                <a:path extrusionOk="0" h="11790" w="5213">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5"/>
            <p:cNvSpPr/>
            <p:nvPr/>
          </p:nvSpPr>
          <p:spPr>
            <a:xfrm>
              <a:off x="1232175" y="3975875"/>
              <a:ext cx="84675" cy="247800"/>
            </a:xfrm>
            <a:custGeom>
              <a:rect b="b" l="l" r="r" t="t"/>
              <a:pathLst>
                <a:path extrusionOk="0" h="9912" w="3387">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5"/>
            <p:cNvSpPr/>
            <p:nvPr/>
          </p:nvSpPr>
          <p:spPr>
            <a:xfrm>
              <a:off x="1262700" y="4198050"/>
              <a:ext cx="302150" cy="147600"/>
            </a:xfrm>
            <a:custGeom>
              <a:rect b="b" l="l" r="r" t="t"/>
              <a:pathLst>
                <a:path extrusionOk="0" h="5904" w="12086">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5"/>
            <p:cNvSpPr/>
            <p:nvPr/>
          </p:nvSpPr>
          <p:spPr>
            <a:xfrm>
              <a:off x="1295850" y="4216325"/>
              <a:ext cx="241025" cy="107425"/>
            </a:xfrm>
            <a:custGeom>
              <a:rect b="b" l="l" r="r" t="t"/>
              <a:pathLst>
                <a:path extrusionOk="0" h="4297" w="9641">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bg>
      <p:bgPr>
        <a:blipFill>
          <a:blip r:embed="rId2">
            <a:alphaModFix/>
          </a:blip>
          <a:stretch>
            <a:fillRect/>
          </a:stretch>
        </a:blipFill>
      </p:bgPr>
    </p:bg>
    <p:spTree>
      <p:nvGrpSpPr>
        <p:cNvPr id="1613" name="Shape 1613"/>
        <p:cNvGrpSpPr/>
        <p:nvPr/>
      </p:nvGrpSpPr>
      <p:grpSpPr>
        <a:xfrm>
          <a:off x="0" y="0"/>
          <a:ext cx="0" cy="0"/>
          <a:chOff x="0" y="0"/>
          <a:chExt cx="0" cy="0"/>
        </a:xfrm>
      </p:grpSpPr>
      <p:sp>
        <p:nvSpPr>
          <p:cNvPr id="1614" name="Google Shape;1614;p36"/>
          <p:cNvSpPr txBox="1"/>
          <p:nvPr>
            <p:ph type="title"/>
          </p:nvPr>
        </p:nvSpPr>
        <p:spPr>
          <a:xfrm>
            <a:off x="2836200" y="1332325"/>
            <a:ext cx="3471600" cy="588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5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36"/>
          <p:cNvSpPr txBox="1"/>
          <p:nvPr>
            <p:ph idx="1" type="subTitle"/>
          </p:nvPr>
        </p:nvSpPr>
        <p:spPr>
          <a:xfrm>
            <a:off x="2836200" y="3441275"/>
            <a:ext cx="3471600" cy="3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Barlow"/>
                <a:ea typeface="Barlow"/>
                <a:cs typeface="Barlow"/>
                <a:sym typeface="Barlow"/>
              </a:defRPr>
            </a:lvl1pPr>
            <a:lvl2pPr lvl="1" rtl="0">
              <a:lnSpc>
                <a:spcPct val="100000"/>
              </a:lnSpc>
              <a:spcBef>
                <a:spcPts val="1600"/>
              </a:spcBef>
              <a:spcAft>
                <a:spcPts val="0"/>
              </a:spcAft>
              <a:buNone/>
              <a:defRPr>
                <a:latin typeface="Barlow"/>
                <a:ea typeface="Barlow"/>
                <a:cs typeface="Barlow"/>
                <a:sym typeface="Barlow"/>
              </a:defRPr>
            </a:lvl2pPr>
            <a:lvl3pPr lvl="2" rtl="0">
              <a:lnSpc>
                <a:spcPct val="100000"/>
              </a:lnSpc>
              <a:spcBef>
                <a:spcPts val="1600"/>
              </a:spcBef>
              <a:spcAft>
                <a:spcPts val="0"/>
              </a:spcAft>
              <a:buNone/>
              <a:defRPr>
                <a:latin typeface="Barlow"/>
                <a:ea typeface="Barlow"/>
                <a:cs typeface="Barlow"/>
                <a:sym typeface="Barlow"/>
              </a:defRPr>
            </a:lvl3pPr>
            <a:lvl4pPr lvl="3" rtl="0">
              <a:lnSpc>
                <a:spcPct val="100000"/>
              </a:lnSpc>
              <a:spcBef>
                <a:spcPts val="1600"/>
              </a:spcBef>
              <a:spcAft>
                <a:spcPts val="0"/>
              </a:spcAft>
              <a:buNone/>
              <a:defRPr>
                <a:latin typeface="Barlow"/>
                <a:ea typeface="Barlow"/>
                <a:cs typeface="Barlow"/>
                <a:sym typeface="Barlow"/>
              </a:defRPr>
            </a:lvl4pPr>
            <a:lvl5pPr lvl="4" rtl="0">
              <a:lnSpc>
                <a:spcPct val="100000"/>
              </a:lnSpc>
              <a:spcBef>
                <a:spcPts val="1600"/>
              </a:spcBef>
              <a:spcAft>
                <a:spcPts val="0"/>
              </a:spcAft>
              <a:buNone/>
              <a:defRPr>
                <a:latin typeface="Barlow"/>
                <a:ea typeface="Barlow"/>
                <a:cs typeface="Barlow"/>
                <a:sym typeface="Barlow"/>
              </a:defRPr>
            </a:lvl5pPr>
            <a:lvl6pPr lvl="5" rtl="0">
              <a:lnSpc>
                <a:spcPct val="100000"/>
              </a:lnSpc>
              <a:spcBef>
                <a:spcPts val="1600"/>
              </a:spcBef>
              <a:spcAft>
                <a:spcPts val="0"/>
              </a:spcAft>
              <a:buNone/>
              <a:defRPr>
                <a:latin typeface="Barlow"/>
                <a:ea typeface="Barlow"/>
                <a:cs typeface="Barlow"/>
                <a:sym typeface="Barlow"/>
              </a:defRPr>
            </a:lvl6pPr>
            <a:lvl7pPr lvl="6" rtl="0">
              <a:lnSpc>
                <a:spcPct val="100000"/>
              </a:lnSpc>
              <a:spcBef>
                <a:spcPts val="1600"/>
              </a:spcBef>
              <a:spcAft>
                <a:spcPts val="0"/>
              </a:spcAft>
              <a:buNone/>
              <a:defRPr>
                <a:latin typeface="Barlow"/>
                <a:ea typeface="Barlow"/>
                <a:cs typeface="Barlow"/>
                <a:sym typeface="Barlow"/>
              </a:defRPr>
            </a:lvl7pPr>
            <a:lvl8pPr lvl="7" rtl="0">
              <a:lnSpc>
                <a:spcPct val="100000"/>
              </a:lnSpc>
              <a:spcBef>
                <a:spcPts val="1600"/>
              </a:spcBef>
              <a:spcAft>
                <a:spcPts val="0"/>
              </a:spcAft>
              <a:buNone/>
              <a:defRPr>
                <a:latin typeface="Barlow"/>
                <a:ea typeface="Barlow"/>
                <a:cs typeface="Barlow"/>
                <a:sym typeface="Barlow"/>
              </a:defRPr>
            </a:lvl8pPr>
            <a:lvl9pPr lvl="8" rtl="0">
              <a:lnSpc>
                <a:spcPct val="100000"/>
              </a:lnSpc>
              <a:spcBef>
                <a:spcPts val="1600"/>
              </a:spcBef>
              <a:spcAft>
                <a:spcPts val="1600"/>
              </a:spcAft>
              <a:buNone/>
              <a:defRPr>
                <a:latin typeface="Barlow"/>
                <a:ea typeface="Barlow"/>
                <a:cs typeface="Barlow"/>
                <a:sym typeface="Barlow"/>
              </a:defRPr>
            </a:lvl9pPr>
          </a:lstStyle>
          <a:p/>
        </p:txBody>
      </p:sp>
      <p:sp>
        <p:nvSpPr>
          <p:cNvPr id="1616" name="Google Shape;1616;p36"/>
          <p:cNvSpPr txBox="1"/>
          <p:nvPr>
            <p:ph idx="2" type="subTitle"/>
          </p:nvPr>
        </p:nvSpPr>
        <p:spPr>
          <a:xfrm>
            <a:off x="2457000" y="2081150"/>
            <a:ext cx="4230000" cy="3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Barlow"/>
                <a:ea typeface="Barlow"/>
                <a:cs typeface="Barlow"/>
                <a:sym typeface="Barlow"/>
              </a:defRPr>
            </a:lvl1pPr>
            <a:lvl2pPr lvl="1" rtl="0">
              <a:lnSpc>
                <a:spcPct val="100000"/>
              </a:lnSpc>
              <a:spcBef>
                <a:spcPts val="1600"/>
              </a:spcBef>
              <a:spcAft>
                <a:spcPts val="0"/>
              </a:spcAft>
              <a:buNone/>
              <a:defRPr>
                <a:latin typeface="Barlow"/>
                <a:ea typeface="Barlow"/>
                <a:cs typeface="Barlow"/>
                <a:sym typeface="Barlow"/>
              </a:defRPr>
            </a:lvl2pPr>
            <a:lvl3pPr lvl="2" rtl="0">
              <a:lnSpc>
                <a:spcPct val="100000"/>
              </a:lnSpc>
              <a:spcBef>
                <a:spcPts val="1600"/>
              </a:spcBef>
              <a:spcAft>
                <a:spcPts val="0"/>
              </a:spcAft>
              <a:buNone/>
              <a:defRPr>
                <a:latin typeface="Barlow"/>
                <a:ea typeface="Barlow"/>
                <a:cs typeface="Barlow"/>
                <a:sym typeface="Barlow"/>
              </a:defRPr>
            </a:lvl3pPr>
            <a:lvl4pPr lvl="3" rtl="0">
              <a:lnSpc>
                <a:spcPct val="100000"/>
              </a:lnSpc>
              <a:spcBef>
                <a:spcPts val="1600"/>
              </a:spcBef>
              <a:spcAft>
                <a:spcPts val="0"/>
              </a:spcAft>
              <a:buNone/>
              <a:defRPr>
                <a:latin typeface="Barlow"/>
                <a:ea typeface="Barlow"/>
                <a:cs typeface="Barlow"/>
                <a:sym typeface="Barlow"/>
              </a:defRPr>
            </a:lvl4pPr>
            <a:lvl5pPr lvl="4" rtl="0">
              <a:lnSpc>
                <a:spcPct val="100000"/>
              </a:lnSpc>
              <a:spcBef>
                <a:spcPts val="1600"/>
              </a:spcBef>
              <a:spcAft>
                <a:spcPts val="0"/>
              </a:spcAft>
              <a:buNone/>
              <a:defRPr>
                <a:latin typeface="Barlow"/>
                <a:ea typeface="Barlow"/>
                <a:cs typeface="Barlow"/>
                <a:sym typeface="Barlow"/>
              </a:defRPr>
            </a:lvl5pPr>
            <a:lvl6pPr lvl="5" rtl="0">
              <a:lnSpc>
                <a:spcPct val="100000"/>
              </a:lnSpc>
              <a:spcBef>
                <a:spcPts val="1600"/>
              </a:spcBef>
              <a:spcAft>
                <a:spcPts val="0"/>
              </a:spcAft>
              <a:buNone/>
              <a:defRPr>
                <a:latin typeface="Barlow"/>
                <a:ea typeface="Barlow"/>
                <a:cs typeface="Barlow"/>
                <a:sym typeface="Barlow"/>
              </a:defRPr>
            </a:lvl6pPr>
            <a:lvl7pPr lvl="6" rtl="0">
              <a:lnSpc>
                <a:spcPct val="100000"/>
              </a:lnSpc>
              <a:spcBef>
                <a:spcPts val="1600"/>
              </a:spcBef>
              <a:spcAft>
                <a:spcPts val="0"/>
              </a:spcAft>
              <a:buNone/>
              <a:defRPr>
                <a:latin typeface="Barlow"/>
                <a:ea typeface="Barlow"/>
                <a:cs typeface="Barlow"/>
                <a:sym typeface="Barlow"/>
              </a:defRPr>
            </a:lvl7pPr>
            <a:lvl8pPr lvl="7" rtl="0">
              <a:lnSpc>
                <a:spcPct val="100000"/>
              </a:lnSpc>
              <a:spcBef>
                <a:spcPts val="1600"/>
              </a:spcBef>
              <a:spcAft>
                <a:spcPts val="0"/>
              </a:spcAft>
              <a:buNone/>
              <a:defRPr>
                <a:latin typeface="Barlow"/>
                <a:ea typeface="Barlow"/>
                <a:cs typeface="Barlow"/>
                <a:sym typeface="Barlow"/>
              </a:defRPr>
            </a:lvl8pPr>
            <a:lvl9pPr lvl="8" rtl="0">
              <a:lnSpc>
                <a:spcPct val="100000"/>
              </a:lnSpc>
              <a:spcBef>
                <a:spcPts val="1600"/>
              </a:spcBef>
              <a:spcAft>
                <a:spcPts val="1600"/>
              </a:spcAft>
              <a:buNone/>
              <a:defRPr>
                <a:latin typeface="Barlow"/>
                <a:ea typeface="Barlow"/>
                <a:cs typeface="Barlow"/>
                <a:sym typeface="Barlow"/>
              </a:defRPr>
            </a:lvl9pPr>
          </a:lstStyle>
          <a:p/>
        </p:txBody>
      </p:sp>
      <p:sp>
        <p:nvSpPr>
          <p:cNvPr id="1617" name="Google Shape;1617;p36"/>
          <p:cNvSpPr txBox="1"/>
          <p:nvPr/>
        </p:nvSpPr>
        <p:spPr>
          <a:xfrm>
            <a:off x="2836200" y="2610988"/>
            <a:ext cx="3557700" cy="8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CREDITS: This presentation template was created by </a:t>
            </a:r>
            <a:r>
              <a:rPr b="1" lang="en">
                <a:solidFill>
                  <a:schemeClr val="hlink"/>
                </a:solidFill>
                <a:uFill>
                  <a:noFill/>
                </a:uFill>
                <a:latin typeface="Barlow"/>
                <a:ea typeface="Barlow"/>
                <a:cs typeface="Barlow"/>
                <a:sym typeface="Barlow"/>
                <a:hlinkClick r:id="rId3"/>
              </a:rPr>
              <a:t>Slidesgo</a:t>
            </a:r>
            <a:r>
              <a:rPr b="1" lang="en">
                <a:solidFill>
                  <a:schemeClr val="dk1"/>
                </a:solidFill>
                <a:latin typeface="Barlow"/>
                <a:ea typeface="Barlow"/>
                <a:cs typeface="Barlow"/>
                <a:sym typeface="Barlow"/>
              </a:rPr>
              <a:t>,</a:t>
            </a:r>
            <a:r>
              <a:rPr lang="en">
                <a:solidFill>
                  <a:schemeClr val="dk1"/>
                </a:solidFill>
                <a:latin typeface="Barlow"/>
                <a:ea typeface="Barlow"/>
                <a:cs typeface="Barlow"/>
                <a:sym typeface="Barlow"/>
              </a:rPr>
              <a:t> including icons from </a:t>
            </a:r>
            <a:r>
              <a:rPr b="1" lang="en">
                <a:solidFill>
                  <a:schemeClr val="hlink"/>
                </a:solidFill>
                <a:uFill>
                  <a:noFill/>
                </a:uFill>
                <a:latin typeface="Barlow"/>
                <a:ea typeface="Barlow"/>
                <a:cs typeface="Barlow"/>
                <a:sym typeface="Barlow"/>
                <a:hlinkClick r:id="rId4"/>
              </a:rPr>
              <a:t>Flaticon</a:t>
            </a:r>
            <a:r>
              <a:rPr b="1" lang="en">
                <a:solidFill>
                  <a:schemeClr val="dk1"/>
                </a:solidFill>
                <a:latin typeface="Barlow"/>
                <a:ea typeface="Barlow"/>
                <a:cs typeface="Barlow"/>
                <a:sym typeface="Barlow"/>
              </a:rPr>
              <a:t>,</a:t>
            </a:r>
            <a:r>
              <a:rPr lang="en">
                <a:solidFill>
                  <a:schemeClr val="dk1"/>
                </a:solidFill>
                <a:latin typeface="Barlow"/>
                <a:ea typeface="Barlow"/>
                <a:cs typeface="Barlow"/>
                <a:sym typeface="Barlow"/>
              </a:rPr>
              <a:t> infographics &amp; images by </a:t>
            </a:r>
            <a:r>
              <a:rPr b="1" lang="en">
                <a:solidFill>
                  <a:schemeClr val="hlink"/>
                </a:solidFill>
                <a:uFill>
                  <a:noFill/>
                </a:uFill>
                <a:latin typeface="Barlow"/>
                <a:ea typeface="Barlow"/>
                <a:cs typeface="Barlow"/>
                <a:sym typeface="Barlow"/>
                <a:hlinkClick r:id="rId5"/>
              </a:rPr>
              <a:t>Freepi</a:t>
            </a:r>
            <a:r>
              <a:rPr b="1" lang="en">
                <a:solidFill>
                  <a:schemeClr val="hlink"/>
                </a:solidFill>
                <a:uFill>
                  <a:noFill/>
                </a:uFill>
                <a:latin typeface="Barlow"/>
                <a:ea typeface="Barlow"/>
                <a:cs typeface="Barlow"/>
                <a:sym typeface="Barlow"/>
                <a:hlinkClick r:id="rId6"/>
              </a:rPr>
              <a:t>k</a:t>
            </a:r>
            <a:r>
              <a:rPr b="1" lang="en">
                <a:solidFill>
                  <a:schemeClr val="hlink"/>
                </a:solidFill>
                <a:uFill>
                  <a:noFill/>
                </a:uFill>
                <a:latin typeface="Barlow"/>
                <a:ea typeface="Barlow"/>
                <a:cs typeface="Barlow"/>
                <a:sym typeface="Barlow"/>
                <a:hlinkClick r:id="rId7"/>
              </a:rPr>
              <a:t>.</a:t>
            </a:r>
            <a:endParaRPr b="1">
              <a:solidFill>
                <a:schemeClr val="dk1"/>
              </a:solidFill>
              <a:latin typeface="Barlow"/>
              <a:ea typeface="Barlow"/>
              <a:cs typeface="Barlow"/>
              <a:sym typeface="Barlow"/>
            </a:endParaRPr>
          </a:p>
        </p:txBody>
      </p:sp>
      <p:grpSp>
        <p:nvGrpSpPr>
          <p:cNvPr id="1618" name="Google Shape;1618;p36"/>
          <p:cNvGrpSpPr/>
          <p:nvPr/>
        </p:nvGrpSpPr>
        <p:grpSpPr>
          <a:xfrm rot="2339494">
            <a:off x="-417754" y="3324676"/>
            <a:ext cx="1079061" cy="2761655"/>
            <a:chOff x="-331171" y="5186117"/>
            <a:chExt cx="1439066" cy="3683022"/>
          </a:xfrm>
        </p:grpSpPr>
        <p:grpSp>
          <p:nvGrpSpPr>
            <p:cNvPr id="1619" name="Google Shape;1619;p36"/>
            <p:cNvGrpSpPr/>
            <p:nvPr/>
          </p:nvGrpSpPr>
          <p:grpSpPr>
            <a:xfrm>
              <a:off x="-331171" y="5186117"/>
              <a:ext cx="1439066" cy="3683022"/>
              <a:chOff x="-331171" y="5186117"/>
              <a:chExt cx="1439066" cy="3683022"/>
            </a:xfrm>
          </p:grpSpPr>
          <p:sp>
            <p:nvSpPr>
              <p:cNvPr id="1620" name="Google Shape;1620;p36"/>
              <p:cNvSpPr/>
              <p:nvPr/>
            </p:nvSpPr>
            <p:spPr>
              <a:xfrm>
                <a:off x="-331171" y="5359504"/>
                <a:ext cx="1162905" cy="3509635"/>
              </a:xfrm>
              <a:custGeom>
                <a:rect b="b" l="l" r="r" t="t"/>
                <a:pathLst>
                  <a:path extrusionOk="0" h="3509635" w="1162905">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1" name="Google Shape;1621;p36"/>
              <p:cNvSpPr/>
              <p:nvPr/>
            </p:nvSpPr>
            <p:spPr>
              <a:xfrm>
                <a:off x="365428" y="6827231"/>
                <a:ext cx="728354" cy="672792"/>
              </a:xfrm>
              <a:custGeom>
                <a:rect b="b" l="l" r="r" t="t"/>
                <a:pathLst>
                  <a:path extrusionOk="0" h="672792" w="728354">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2" name="Google Shape;1622;p36"/>
              <p:cNvSpPr/>
              <p:nvPr/>
            </p:nvSpPr>
            <p:spPr>
              <a:xfrm>
                <a:off x="460966" y="6438540"/>
                <a:ext cx="618094" cy="646871"/>
              </a:xfrm>
              <a:custGeom>
                <a:rect b="b" l="l" r="r" t="t"/>
                <a:pathLst>
                  <a:path extrusionOk="0" h="646871" w="618094">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3" name="Google Shape;1623;p36"/>
              <p:cNvSpPr/>
              <p:nvPr/>
            </p:nvSpPr>
            <p:spPr>
              <a:xfrm>
                <a:off x="545127" y="6114298"/>
                <a:ext cx="562768" cy="565743"/>
              </a:xfrm>
              <a:custGeom>
                <a:rect b="b" l="l" r="r" t="t"/>
                <a:pathLst>
                  <a:path extrusionOk="0" h="565743" w="562768">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4" name="Google Shape;1624;p36"/>
              <p:cNvSpPr/>
              <p:nvPr/>
            </p:nvSpPr>
            <p:spPr>
              <a:xfrm>
                <a:off x="758782" y="5814938"/>
                <a:ext cx="309254" cy="576053"/>
              </a:xfrm>
              <a:custGeom>
                <a:rect b="b" l="l" r="r" t="t"/>
                <a:pathLst>
                  <a:path extrusionOk="0" h="576053" w="309254">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5" name="Google Shape;1625;p36"/>
              <p:cNvSpPr/>
              <p:nvPr/>
            </p:nvSpPr>
            <p:spPr>
              <a:xfrm>
                <a:off x="634271" y="5815247"/>
                <a:ext cx="165099" cy="425878"/>
              </a:xfrm>
              <a:custGeom>
                <a:rect b="b" l="l" r="r" t="t"/>
                <a:pathLst>
                  <a:path extrusionOk="0" h="425878" w="165099">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6" name="Google Shape;1626;p36"/>
              <p:cNvSpPr/>
              <p:nvPr/>
            </p:nvSpPr>
            <p:spPr>
              <a:xfrm>
                <a:off x="805228" y="545464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7" name="Google Shape;1627;p36"/>
              <p:cNvSpPr/>
              <p:nvPr/>
            </p:nvSpPr>
            <p:spPr>
              <a:xfrm>
                <a:off x="699153" y="51861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8" name="Google Shape;1628;p36"/>
              <p:cNvSpPr/>
              <p:nvPr/>
            </p:nvSpPr>
            <p:spPr>
              <a:xfrm>
                <a:off x="650520" y="5863724"/>
                <a:ext cx="142852" cy="345891"/>
              </a:xfrm>
              <a:custGeom>
                <a:rect b="b" l="l" r="r" t="t"/>
                <a:pathLst>
                  <a:path extrusionOk="0" h="345891" w="142852">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9" name="Google Shape;1629;p36"/>
              <p:cNvSpPr/>
              <p:nvPr/>
            </p:nvSpPr>
            <p:spPr>
              <a:xfrm>
                <a:off x="473488" y="6469022"/>
                <a:ext cx="205639" cy="513367"/>
              </a:xfrm>
              <a:custGeom>
                <a:rect b="b" l="l" r="r" t="t"/>
                <a:pathLst>
                  <a:path extrusionOk="0" h="513367" w="205639">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0" name="Google Shape;1630;p36"/>
              <p:cNvSpPr/>
              <p:nvPr/>
            </p:nvSpPr>
            <p:spPr>
              <a:xfrm>
                <a:off x="611206" y="6626632"/>
                <a:ext cx="364331" cy="452645"/>
              </a:xfrm>
              <a:custGeom>
                <a:rect b="b" l="l" r="r" t="t"/>
                <a:pathLst>
                  <a:path extrusionOk="0" h="452645" w="364331">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31" name="Google Shape;1631;p36"/>
            <p:cNvGrpSpPr/>
            <p:nvPr/>
          </p:nvGrpSpPr>
          <p:grpSpPr>
            <a:xfrm>
              <a:off x="365759" y="5186184"/>
              <a:ext cx="737143" cy="2092492"/>
              <a:chOff x="365759" y="5186184"/>
              <a:chExt cx="737143" cy="2092492"/>
            </a:xfrm>
          </p:grpSpPr>
          <p:sp>
            <p:nvSpPr>
              <p:cNvPr id="1632" name="Google Shape;1632;p36"/>
              <p:cNvSpPr/>
              <p:nvPr/>
            </p:nvSpPr>
            <p:spPr>
              <a:xfrm>
                <a:off x="759230" y="6234261"/>
                <a:ext cx="343672" cy="372518"/>
              </a:xfrm>
              <a:custGeom>
                <a:rect b="b" l="l" r="r" t="t"/>
                <a:pathLst>
                  <a:path extrusionOk="0" h="372518" w="343672">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3" name="Google Shape;1633;p36"/>
              <p:cNvSpPr/>
              <p:nvPr/>
            </p:nvSpPr>
            <p:spPr>
              <a:xfrm>
                <a:off x="553013" y="6125676"/>
                <a:ext cx="154495" cy="402248"/>
              </a:xfrm>
              <a:custGeom>
                <a:rect b="b" l="l" r="r" t="t"/>
                <a:pathLst>
                  <a:path extrusionOk="0" h="402248" w="154495">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4" name="Google Shape;1634;p36"/>
              <p:cNvSpPr/>
              <p:nvPr/>
            </p:nvSpPr>
            <p:spPr>
              <a:xfrm>
                <a:off x="831263" y="581617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5" name="Google Shape;1635;p36"/>
              <p:cNvSpPr/>
              <p:nvPr/>
            </p:nvSpPr>
            <p:spPr>
              <a:xfrm>
                <a:off x="636286" y="5825460"/>
                <a:ext cx="154758" cy="304808"/>
              </a:xfrm>
              <a:custGeom>
                <a:rect b="b" l="l" r="r" t="t"/>
                <a:pathLst>
                  <a:path extrusionOk="0" h="304808" w="154758">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6" name="Google Shape;1636;p36"/>
              <p:cNvSpPr/>
              <p:nvPr/>
            </p:nvSpPr>
            <p:spPr>
              <a:xfrm>
                <a:off x="844003" y="5465950"/>
                <a:ext cx="167593" cy="340555"/>
              </a:xfrm>
              <a:custGeom>
                <a:rect b="b" l="l" r="r" t="t"/>
                <a:pathLst>
                  <a:path extrusionOk="0" h="340555" w="167593">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7" name="Google Shape;1637;p36"/>
              <p:cNvSpPr/>
              <p:nvPr/>
            </p:nvSpPr>
            <p:spPr>
              <a:xfrm>
                <a:off x="699835" y="5186184"/>
                <a:ext cx="172794" cy="362317"/>
              </a:xfrm>
              <a:custGeom>
                <a:rect b="b" l="l" r="r" t="t"/>
                <a:pathLst>
                  <a:path extrusionOk="0" h="362317" w="172794">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8" name="Google Shape;1638;p36"/>
              <p:cNvSpPr/>
              <p:nvPr/>
            </p:nvSpPr>
            <p:spPr>
              <a:xfrm>
                <a:off x="678214" y="6572875"/>
                <a:ext cx="389344" cy="412965"/>
              </a:xfrm>
              <a:custGeom>
                <a:rect b="b" l="l" r="r" t="t"/>
                <a:pathLst>
                  <a:path extrusionOk="0" h="412965" w="389344">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9" name="Google Shape;1639;p36"/>
              <p:cNvSpPr/>
              <p:nvPr/>
            </p:nvSpPr>
            <p:spPr>
              <a:xfrm>
                <a:off x="469918" y="6448484"/>
                <a:ext cx="151758" cy="373623"/>
              </a:xfrm>
              <a:custGeom>
                <a:rect b="b" l="l" r="r" t="t"/>
                <a:pathLst>
                  <a:path extrusionOk="0" h="373623" w="151758">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0" name="Google Shape;1640;p36"/>
              <p:cNvSpPr/>
              <p:nvPr/>
            </p:nvSpPr>
            <p:spPr>
              <a:xfrm>
                <a:off x="365759" y="6830496"/>
                <a:ext cx="188502" cy="448180"/>
              </a:xfrm>
              <a:custGeom>
                <a:rect b="b" l="l" r="r" t="t"/>
                <a:pathLst>
                  <a:path extrusionOk="0" h="448180" w="188502">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641" name="Google Shape;1641;p36"/>
          <p:cNvGrpSpPr/>
          <p:nvPr/>
        </p:nvGrpSpPr>
        <p:grpSpPr>
          <a:xfrm rot="-9785837">
            <a:off x="7291570" y="-1058541"/>
            <a:ext cx="1999757" cy="1872803"/>
            <a:chOff x="575020" y="5607269"/>
            <a:chExt cx="2667085" cy="2497766"/>
          </a:xfrm>
        </p:grpSpPr>
        <p:grpSp>
          <p:nvGrpSpPr>
            <p:cNvPr id="1642" name="Google Shape;1642;p36"/>
            <p:cNvGrpSpPr/>
            <p:nvPr/>
          </p:nvGrpSpPr>
          <p:grpSpPr>
            <a:xfrm>
              <a:off x="872616" y="6485731"/>
              <a:ext cx="2369489" cy="1546081"/>
              <a:chOff x="872616" y="6485731"/>
              <a:chExt cx="2369489" cy="1546081"/>
            </a:xfrm>
          </p:grpSpPr>
          <p:sp>
            <p:nvSpPr>
              <p:cNvPr id="1643" name="Google Shape;1643;p36"/>
              <p:cNvSpPr/>
              <p:nvPr/>
            </p:nvSpPr>
            <p:spPr>
              <a:xfrm>
                <a:off x="872616" y="6485731"/>
                <a:ext cx="2369489" cy="1546081"/>
              </a:xfrm>
              <a:custGeom>
                <a:rect b="b" l="l" r="r" t="t"/>
                <a:pathLst>
                  <a:path extrusionOk="0" h="1546081" w="2369489">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4" name="Google Shape;1644;p36"/>
              <p:cNvSpPr/>
              <p:nvPr/>
            </p:nvSpPr>
            <p:spPr>
              <a:xfrm>
                <a:off x="873164" y="6489293"/>
                <a:ext cx="2368914" cy="1542256"/>
              </a:xfrm>
              <a:custGeom>
                <a:rect b="b" l="l" r="r" t="t"/>
                <a:pathLst>
                  <a:path extrusionOk="0" h="1542256" w="2368914">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5" name="Google Shape;1645;p36"/>
              <p:cNvSpPr/>
              <p:nvPr/>
            </p:nvSpPr>
            <p:spPr>
              <a:xfrm>
                <a:off x="2447726" y="6805825"/>
                <a:ext cx="78376" cy="53890"/>
              </a:xfrm>
              <a:custGeom>
                <a:rect b="b" l="l" r="r" t="t"/>
                <a:pathLst>
                  <a:path extrusionOk="0" h="53890" w="78376">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6" name="Google Shape;1646;p36"/>
              <p:cNvSpPr/>
              <p:nvPr/>
            </p:nvSpPr>
            <p:spPr>
              <a:xfrm>
                <a:off x="2549650" y="6770651"/>
                <a:ext cx="33024" cy="26336"/>
              </a:xfrm>
              <a:custGeom>
                <a:rect b="b" l="l" r="r" t="t"/>
                <a:pathLst>
                  <a:path extrusionOk="0" h="26336" w="33024">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47" name="Google Shape;1647;p36"/>
            <p:cNvGrpSpPr/>
            <p:nvPr/>
          </p:nvGrpSpPr>
          <p:grpSpPr>
            <a:xfrm>
              <a:off x="651079" y="5607269"/>
              <a:ext cx="768806" cy="2311192"/>
              <a:chOff x="651079" y="5607269"/>
              <a:chExt cx="768806" cy="2311192"/>
            </a:xfrm>
          </p:grpSpPr>
          <p:sp>
            <p:nvSpPr>
              <p:cNvPr id="1648" name="Google Shape;1648;p36"/>
              <p:cNvSpPr/>
              <p:nvPr/>
            </p:nvSpPr>
            <p:spPr>
              <a:xfrm>
                <a:off x="651079" y="5607269"/>
                <a:ext cx="768806" cy="2311192"/>
              </a:xfrm>
              <a:custGeom>
                <a:rect b="b" l="l" r="r" t="t"/>
                <a:pathLst>
                  <a:path extrusionOk="0" h="2311192" w="768806">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9" name="Google Shape;1649;p36"/>
              <p:cNvSpPr/>
              <p:nvPr/>
            </p:nvSpPr>
            <p:spPr>
              <a:xfrm>
                <a:off x="692784" y="5609272"/>
                <a:ext cx="725718" cy="2218580"/>
              </a:xfrm>
              <a:custGeom>
                <a:rect b="b" l="l" r="r" t="t"/>
                <a:pathLst>
                  <a:path extrusionOk="0" h="2218580" w="725718">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0" name="Google Shape;1650;p36"/>
              <p:cNvSpPr/>
              <p:nvPr/>
            </p:nvSpPr>
            <p:spPr>
              <a:xfrm>
                <a:off x="1169782" y="6592432"/>
                <a:ext cx="54838" cy="68769"/>
              </a:xfrm>
              <a:custGeom>
                <a:rect b="b" l="l" r="r" t="t"/>
                <a:pathLst>
                  <a:path extrusionOk="0" h="68769" w="54838">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1" name="Google Shape;1651;p36"/>
              <p:cNvSpPr/>
              <p:nvPr/>
            </p:nvSpPr>
            <p:spPr>
              <a:xfrm>
                <a:off x="1168382" y="6692842"/>
                <a:ext cx="41113" cy="38852"/>
              </a:xfrm>
              <a:custGeom>
                <a:rect b="b" l="l" r="r" t="t"/>
                <a:pathLst>
                  <a:path extrusionOk="0" h="38852" w="41113">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52" name="Google Shape;1652;p36"/>
            <p:cNvGrpSpPr/>
            <p:nvPr/>
          </p:nvGrpSpPr>
          <p:grpSpPr>
            <a:xfrm>
              <a:off x="575020" y="5732623"/>
              <a:ext cx="1993957" cy="2372412"/>
              <a:chOff x="575020" y="5732623"/>
              <a:chExt cx="1993957" cy="2372412"/>
            </a:xfrm>
          </p:grpSpPr>
          <p:sp>
            <p:nvSpPr>
              <p:cNvPr id="1653" name="Google Shape;1653;p36"/>
              <p:cNvSpPr/>
              <p:nvPr/>
            </p:nvSpPr>
            <p:spPr>
              <a:xfrm>
                <a:off x="575020" y="5732623"/>
                <a:ext cx="1993957" cy="2372412"/>
              </a:xfrm>
              <a:custGeom>
                <a:rect b="b" l="l" r="r" t="t"/>
                <a:pathLst>
                  <a:path extrusionOk="0" h="2372412" w="1993957">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4" name="Google Shape;1654;p36"/>
              <p:cNvSpPr/>
              <p:nvPr/>
            </p:nvSpPr>
            <p:spPr>
              <a:xfrm>
                <a:off x="575148" y="5738752"/>
                <a:ext cx="1993712" cy="2364670"/>
              </a:xfrm>
              <a:custGeom>
                <a:rect b="b" l="l" r="r" t="t"/>
                <a:pathLst>
                  <a:path extrusionOk="0" h="2364670" w="1993712">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5" name="Google Shape;1655;p36"/>
              <p:cNvSpPr/>
              <p:nvPr/>
            </p:nvSpPr>
            <p:spPr>
              <a:xfrm>
                <a:off x="1859420" y="6328558"/>
                <a:ext cx="75589" cy="59277"/>
              </a:xfrm>
              <a:custGeom>
                <a:rect b="b" l="l" r="r" t="t"/>
                <a:pathLst>
                  <a:path extrusionOk="0" h="59277" w="75589">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6" name="Google Shape;1656;p36"/>
              <p:cNvSpPr/>
              <p:nvPr/>
            </p:nvSpPr>
            <p:spPr>
              <a:xfrm>
                <a:off x="1971141" y="6295830"/>
                <a:ext cx="34748" cy="36949"/>
              </a:xfrm>
              <a:custGeom>
                <a:rect b="b" l="l" r="r" t="t"/>
                <a:pathLst>
                  <a:path extrusionOk="0" h="36949" w="34748">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1657" name="Google Shape;1657;p36"/>
          <p:cNvSpPr/>
          <p:nvPr/>
        </p:nvSpPr>
        <p:spPr>
          <a:xfrm rot="-9788164">
            <a:off x="8157593" y="-238414"/>
            <a:ext cx="843522" cy="1110192"/>
          </a:xfrm>
          <a:custGeom>
            <a:rect b="b" l="l" r="r" t="t"/>
            <a:pathLst>
              <a:path extrusionOk="0" h="1480766" w="1125084">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8" name="Google Shape;1658;p36"/>
          <p:cNvSpPr/>
          <p:nvPr/>
        </p:nvSpPr>
        <p:spPr>
          <a:xfrm>
            <a:off x="275949" y="4262963"/>
            <a:ext cx="874553" cy="987249"/>
          </a:xfrm>
          <a:custGeom>
            <a:rect b="b" l="l" r="r" t="t"/>
            <a:pathLst>
              <a:path extrusionOk="0" h="1316332" w="116607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659" name="Google Shape;1659;p36"/>
          <p:cNvGrpSpPr/>
          <p:nvPr/>
        </p:nvGrpSpPr>
        <p:grpSpPr>
          <a:xfrm rot="-2251991">
            <a:off x="8074329" y="3852840"/>
            <a:ext cx="1106815" cy="1493185"/>
            <a:chOff x="5836114" y="5854793"/>
            <a:chExt cx="1476127" cy="1991417"/>
          </a:xfrm>
        </p:grpSpPr>
        <p:sp>
          <p:nvSpPr>
            <p:cNvPr id="1660" name="Google Shape;1660;p36"/>
            <p:cNvSpPr/>
            <p:nvPr/>
          </p:nvSpPr>
          <p:spPr>
            <a:xfrm>
              <a:off x="5836114" y="5854793"/>
              <a:ext cx="1476127" cy="1991417"/>
            </a:xfrm>
            <a:custGeom>
              <a:rect b="b" l="l" r="r" t="t"/>
              <a:pathLst>
                <a:path extrusionOk="0" h="1991417" w="1476127">
                  <a:moveTo>
                    <a:pt x="1358772" y="432688"/>
                  </a:moveTo>
                  <a:cubicBezTo>
                    <a:pt x="1316377" y="450816"/>
                    <a:pt x="1281836" y="488142"/>
                    <a:pt x="1248723" y="519039"/>
                  </a:cubicBezTo>
                  <a:cubicBezTo>
                    <a:pt x="1234532" y="532165"/>
                    <a:pt x="1220519" y="545470"/>
                    <a:pt x="1206685" y="558775"/>
                  </a:cubicBezTo>
                  <a:cubicBezTo>
                    <a:pt x="1202400" y="562973"/>
                    <a:pt x="1198295" y="566902"/>
                    <a:pt x="1194010" y="571188"/>
                  </a:cubicBezTo>
                  <a:cubicBezTo>
                    <a:pt x="1176517" y="588065"/>
                    <a:pt x="1159381" y="605299"/>
                    <a:pt x="1142333" y="622712"/>
                  </a:cubicBezTo>
                  <a:cubicBezTo>
                    <a:pt x="1140102" y="624855"/>
                    <a:pt x="1137870" y="627266"/>
                    <a:pt x="1135460" y="629766"/>
                  </a:cubicBezTo>
                  <a:cubicBezTo>
                    <a:pt x="1125821" y="639500"/>
                    <a:pt x="1116182" y="649501"/>
                    <a:pt x="1106632" y="659502"/>
                  </a:cubicBezTo>
                  <a:cubicBezTo>
                    <a:pt x="1023001" y="747103"/>
                    <a:pt x="943119" y="838364"/>
                    <a:pt x="863595" y="929536"/>
                  </a:cubicBezTo>
                  <a:cubicBezTo>
                    <a:pt x="858954" y="934805"/>
                    <a:pt x="854223" y="940162"/>
                    <a:pt x="849582" y="945520"/>
                  </a:cubicBezTo>
                  <a:cubicBezTo>
                    <a:pt x="845834" y="949985"/>
                    <a:pt x="842085" y="954361"/>
                    <a:pt x="838157" y="958647"/>
                  </a:cubicBezTo>
                  <a:cubicBezTo>
                    <a:pt x="827001" y="971684"/>
                    <a:pt x="815755" y="984543"/>
                    <a:pt x="804420" y="997313"/>
                  </a:cubicBezTo>
                  <a:cubicBezTo>
                    <a:pt x="801742" y="1000527"/>
                    <a:pt x="799064" y="1003563"/>
                    <a:pt x="796209" y="1006599"/>
                  </a:cubicBezTo>
                  <a:cubicBezTo>
                    <a:pt x="727930" y="1084555"/>
                    <a:pt x="659115" y="1161887"/>
                    <a:pt x="587535" y="1236718"/>
                  </a:cubicBezTo>
                  <a:cubicBezTo>
                    <a:pt x="541658" y="1284759"/>
                    <a:pt x="494622" y="1331729"/>
                    <a:pt x="445978" y="1376735"/>
                  </a:cubicBezTo>
                  <a:cubicBezTo>
                    <a:pt x="439999" y="1382361"/>
                    <a:pt x="433929" y="1387629"/>
                    <a:pt x="427950" y="1393076"/>
                  </a:cubicBezTo>
                  <a:cubicBezTo>
                    <a:pt x="514704" y="1275115"/>
                    <a:pt x="594139" y="1151707"/>
                    <a:pt x="666524" y="1025530"/>
                  </a:cubicBezTo>
                  <a:cubicBezTo>
                    <a:pt x="669737" y="1020083"/>
                    <a:pt x="672950" y="1014458"/>
                    <a:pt x="675984" y="1008921"/>
                  </a:cubicBezTo>
                  <a:cubicBezTo>
                    <a:pt x="677680" y="1006064"/>
                    <a:pt x="679287" y="1003295"/>
                    <a:pt x="680804" y="1000527"/>
                  </a:cubicBezTo>
                  <a:cubicBezTo>
                    <a:pt x="767202" y="847829"/>
                    <a:pt x="842709" y="689060"/>
                    <a:pt x="906704" y="525736"/>
                  </a:cubicBezTo>
                  <a:cubicBezTo>
                    <a:pt x="921074" y="489213"/>
                    <a:pt x="935087" y="452334"/>
                    <a:pt x="947671" y="415008"/>
                  </a:cubicBezTo>
                  <a:cubicBezTo>
                    <a:pt x="949992" y="407775"/>
                    <a:pt x="952402" y="400542"/>
                    <a:pt x="954812" y="393219"/>
                  </a:cubicBezTo>
                  <a:cubicBezTo>
                    <a:pt x="957936" y="383843"/>
                    <a:pt x="960881" y="374467"/>
                    <a:pt x="963559" y="365002"/>
                  </a:cubicBezTo>
                  <a:cubicBezTo>
                    <a:pt x="965343" y="359376"/>
                    <a:pt x="967039" y="353839"/>
                    <a:pt x="968557" y="348124"/>
                  </a:cubicBezTo>
                  <a:cubicBezTo>
                    <a:pt x="999796"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0" y="131936"/>
                  </a:cubicBezTo>
                  <a:cubicBezTo>
                    <a:pt x="784517" y="192033"/>
                    <a:pt x="748993" y="256149"/>
                    <a:pt x="717844" y="322049"/>
                  </a:cubicBezTo>
                  <a:cubicBezTo>
                    <a:pt x="681251" y="399381"/>
                    <a:pt x="650369" y="479301"/>
                    <a:pt x="622432" y="560115"/>
                  </a:cubicBezTo>
                  <a:cubicBezTo>
                    <a:pt x="621005" y="563955"/>
                    <a:pt x="619666" y="567794"/>
                    <a:pt x="618595" y="571634"/>
                  </a:cubicBezTo>
                  <a:cubicBezTo>
                    <a:pt x="614132" y="584403"/>
                    <a:pt x="609759" y="597173"/>
                    <a:pt x="605653" y="609943"/>
                  </a:cubicBezTo>
                  <a:cubicBezTo>
                    <a:pt x="605117" y="611014"/>
                    <a:pt x="604760" y="612086"/>
                    <a:pt x="604492" y="613068"/>
                  </a:cubicBezTo>
                  <a:cubicBezTo>
                    <a:pt x="589052" y="659770"/>
                    <a:pt x="574414" y="706740"/>
                    <a:pt x="559688" y="753711"/>
                  </a:cubicBezTo>
                  <a:cubicBezTo>
                    <a:pt x="549959" y="785054"/>
                    <a:pt x="539694" y="815951"/>
                    <a:pt x="528895" y="846401"/>
                  </a:cubicBezTo>
                  <a:cubicBezTo>
                    <a:pt x="527645" y="849883"/>
                    <a:pt x="526485" y="853366"/>
                    <a:pt x="525146" y="856848"/>
                  </a:cubicBezTo>
                  <a:cubicBezTo>
                    <a:pt x="463562" y="1028388"/>
                    <a:pt x="384661" y="1187872"/>
                    <a:pt x="292909" y="1348785"/>
                  </a:cubicBezTo>
                  <a:cubicBezTo>
                    <a:pt x="329592" y="1237075"/>
                    <a:pt x="386090" y="1151617"/>
                    <a:pt x="408314" y="1039639"/>
                  </a:cubicBezTo>
                  <a:cubicBezTo>
                    <a:pt x="416436" y="998384"/>
                    <a:pt x="422862" y="956504"/>
                    <a:pt x="427057" y="913999"/>
                  </a:cubicBezTo>
                  <a:cubicBezTo>
                    <a:pt x="427771" y="908373"/>
                    <a:pt x="428306" y="902568"/>
                    <a:pt x="428753" y="896854"/>
                  </a:cubicBezTo>
                  <a:cubicBezTo>
                    <a:pt x="430359" y="877387"/>
                    <a:pt x="431698" y="857830"/>
                    <a:pt x="432412" y="838275"/>
                  </a:cubicBezTo>
                  <a:cubicBezTo>
                    <a:pt x="432502" y="833721"/>
                    <a:pt x="432590" y="828898"/>
                    <a:pt x="432680" y="824344"/>
                  </a:cubicBezTo>
                  <a:cubicBezTo>
                    <a:pt x="433394" y="796484"/>
                    <a:pt x="433037" y="768802"/>
                    <a:pt x="431519" y="741120"/>
                  </a:cubicBezTo>
                  <a:cubicBezTo>
                    <a:pt x="428663" y="689774"/>
                    <a:pt x="421791" y="638696"/>
                    <a:pt x="410456" y="588511"/>
                  </a:cubicBezTo>
                  <a:cubicBezTo>
                    <a:pt x="405011" y="564759"/>
                    <a:pt x="389392" y="460192"/>
                    <a:pt x="355922" y="465461"/>
                  </a:cubicBezTo>
                  <a:cubicBezTo>
                    <a:pt x="301477" y="474033"/>
                    <a:pt x="266669" y="533505"/>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5" y="701829"/>
                    <a:pt x="197587" y="706026"/>
                  </a:cubicBezTo>
                  <a:cubicBezTo>
                    <a:pt x="194998" y="714420"/>
                    <a:pt x="192231" y="722635"/>
                    <a:pt x="189465" y="730940"/>
                  </a:cubicBezTo>
                  <a:cubicBezTo>
                    <a:pt x="159922" y="820147"/>
                    <a:pt x="135734" y="910962"/>
                    <a:pt x="115563" y="1002760"/>
                  </a:cubicBezTo>
                  <a:cubicBezTo>
                    <a:pt x="114492" y="1007403"/>
                    <a:pt x="113510" y="1012046"/>
                    <a:pt x="112439" y="1016779"/>
                  </a:cubicBezTo>
                  <a:cubicBezTo>
                    <a:pt x="108690" y="1034281"/>
                    <a:pt x="105120" y="1051873"/>
                    <a:pt x="101640" y="1069464"/>
                  </a:cubicBezTo>
                  <a:cubicBezTo>
                    <a:pt x="100479" y="1074733"/>
                    <a:pt x="99498" y="1079912"/>
                    <a:pt x="98515" y="1085091"/>
                  </a:cubicBezTo>
                  <a:cubicBezTo>
                    <a:pt x="95659" y="1099200"/>
                    <a:pt x="92982" y="1113399"/>
                    <a:pt x="90483" y="1127507"/>
                  </a:cubicBezTo>
                  <a:cubicBezTo>
                    <a:pt x="58084" y="1307262"/>
                    <a:pt x="33182" y="1494160"/>
                    <a:pt x="21312" y="1680166"/>
                  </a:cubicBezTo>
                  <a:cubicBezTo>
                    <a:pt x="19705" y="1705437"/>
                    <a:pt x="18277" y="1730797"/>
                    <a:pt x="17384" y="1756068"/>
                  </a:cubicBezTo>
                  <a:cubicBezTo>
                    <a:pt x="17116" y="1760265"/>
                    <a:pt x="16938" y="1764462"/>
                    <a:pt x="16849" y="1768748"/>
                  </a:cubicBezTo>
                  <a:cubicBezTo>
                    <a:pt x="16045" y="1787233"/>
                    <a:pt x="15421" y="1805896"/>
                    <a:pt x="14974" y="1824469"/>
                  </a:cubicBezTo>
                  <a:cubicBezTo>
                    <a:pt x="10958" y="1828845"/>
                    <a:pt x="6763" y="1833488"/>
                    <a:pt x="2657" y="1837864"/>
                  </a:cubicBezTo>
                  <a:cubicBezTo>
                    <a:pt x="-3233" y="1844383"/>
                    <a:pt x="1586" y="1853044"/>
                    <a:pt x="8191" y="1853759"/>
                  </a:cubicBezTo>
                  <a:cubicBezTo>
                    <a:pt x="10244" y="1854027"/>
                    <a:pt x="12386" y="1853580"/>
                    <a:pt x="14528" y="1852062"/>
                  </a:cubicBezTo>
                  <a:cubicBezTo>
                    <a:pt x="13814" y="1893496"/>
                    <a:pt x="13635" y="1934930"/>
                    <a:pt x="14439" y="1976006"/>
                  </a:cubicBezTo>
                  <a:cubicBezTo>
                    <a:pt x="14974" y="1995652"/>
                    <a:pt x="42286" y="1996902"/>
                    <a:pt x="44874" y="1977524"/>
                  </a:cubicBezTo>
                  <a:cubicBezTo>
                    <a:pt x="52372" y="1921178"/>
                    <a:pt x="58084" y="1864564"/>
                    <a:pt x="62903" y="1807860"/>
                  </a:cubicBezTo>
                  <a:cubicBezTo>
                    <a:pt x="112886" y="1761158"/>
                    <a:pt x="160993" y="1712402"/>
                    <a:pt x="207405" y="1661949"/>
                  </a:cubicBezTo>
                  <a:cubicBezTo>
                    <a:pt x="211778" y="1664360"/>
                    <a:pt x="217133" y="1664985"/>
                    <a:pt x="222935" y="1662306"/>
                  </a:cubicBezTo>
                  <a:cubicBezTo>
                    <a:pt x="455618" y="1551221"/>
                    <a:pt x="675538" y="1413347"/>
                    <a:pt x="880910" y="1257345"/>
                  </a:cubicBezTo>
                  <a:cubicBezTo>
                    <a:pt x="985337" y="1178050"/>
                    <a:pt x="1096635" y="1092860"/>
                    <a:pt x="1195974" y="997670"/>
                  </a:cubicBezTo>
                  <a:cubicBezTo>
                    <a:pt x="1198741" y="994902"/>
                    <a:pt x="1201508" y="992312"/>
                    <a:pt x="1204096" y="989633"/>
                  </a:cubicBezTo>
                  <a:cubicBezTo>
                    <a:pt x="1211058" y="983025"/>
                    <a:pt x="1217931" y="976149"/>
                    <a:pt x="1224803" y="969273"/>
                  </a:cubicBezTo>
                  <a:cubicBezTo>
                    <a:pt x="1231229" y="962933"/>
                    <a:pt x="1237655" y="956325"/>
                    <a:pt x="1243992" y="949717"/>
                  </a:cubicBezTo>
                  <a:cubicBezTo>
                    <a:pt x="1300401" y="891228"/>
                    <a:pt x="1351453" y="828809"/>
                    <a:pt x="1393313" y="761926"/>
                  </a:cubicBezTo>
                  <a:cubicBezTo>
                    <a:pt x="1406612" y="740673"/>
                    <a:pt x="1419822" y="717367"/>
                    <a:pt x="1431603" y="692721"/>
                  </a:cubicBezTo>
                  <a:cubicBezTo>
                    <a:pt x="1434548" y="686738"/>
                    <a:pt x="1437404" y="680398"/>
                    <a:pt x="1440171" y="674147"/>
                  </a:cubicBezTo>
                  <a:cubicBezTo>
                    <a:pt x="1464002" y="619765"/>
                    <a:pt x="1480156" y="560740"/>
                    <a:pt x="1475248" y="504930"/>
                  </a:cubicBezTo>
                  <a:cubicBezTo>
                    <a:pt x="1469536" y="439564"/>
                    <a:pt x="1421160" y="406167"/>
                    <a:pt x="1358772"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1" name="Google Shape;1661;p36"/>
            <p:cNvSpPr/>
            <p:nvPr/>
          </p:nvSpPr>
          <p:spPr>
            <a:xfrm>
              <a:off x="5853409" y="6339903"/>
              <a:ext cx="415206" cy="1270868"/>
            </a:xfrm>
            <a:custGeom>
              <a:rect b="b" l="l" r="r" t="t"/>
              <a:pathLst>
                <a:path extrusionOk="0" h="1270868" w="415206">
                  <a:moveTo>
                    <a:pt x="142895" y="918861"/>
                  </a:moveTo>
                  <a:cubicBezTo>
                    <a:pt x="93091" y="1036554"/>
                    <a:pt x="41324" y="1152729"/>
                    <a:pt x="0" y="1270869"/>
                  </a:cubicBezTo>
                  <a:cubicBezTo>
                    <a:pt x="982" y="1245598"/>
                    <a:pt x="2410" y="1220238"/>
                    <a:pt x="3927" y="1194967"/>
                  </a:cubicBezTo>
                  <a:cubicBezTo>
                    <a:pt x="36326" y="1115225"/>
                    <a:pt x="71849" y="1037000"/>
                    <a:pt x="104873" y="961188"/>
                  </a:cubicBezTo>
                  <a:cubicBezTo>
                    <a:pt x="152445" y="852692"/>
                    <a:pt x="195911" y="743392"/>
                    <a:pt x="227685" y="630164"/>
                  </a:cubicBezTo>
                  <a:cubicBezTo>
                    <a:pt x="178863" y="624806"/>
                    <a:pt x="129863" y="611233"/>
                    <a:pt x="81131" y="599892"/>
                  </a:cubicBezTo>
                  <a:cubicBezTo>
                    <a:pt x="82113" y="594624"/>
                    <a:pt x="83095" y="589534"/>
                    <a:pt x="84255" y="584265"/>
                  </a:cubicBezTo>
                  <a:cubicBezTo>
                    <a:pt x="134059" y="592481"/>
                    <a:pt x="185111" y="602572"/>
                    <a:pt x="229202" y="622395"/>
                  </a:cubicBezTo>
                  <a:cubicBezTo>
                    <a:pt x="229381" y="622485"/>
                    <a:pt x="229470" y="622842"/>
                    <a:pt x="229738" y="622842"/>
                  </a:cubicBezTo>
                  <a:cubicBezTo>
                    <a:pt x="232773" y="611769"/>
                    <a:pt x="235807" y="600517"/>
                    <a:pt x="238663" y="589355"/>
                  </a:cubicBezTo>
                  <a:cubicBezTo>
                    <a:pt x="207157" y="575871"/>
                    <a:pt x="178507" y="556852"/>
                    <a:pt x="145572" y="545957"/>
                  </a:cubicBezTo>
                  <a:cubicBezTo>
                    <a:pt x="129417" y="540510"/>
                    <a:pt x="111567" y="537296"/>
                    <a:pt x="95054" y="531491"/>
                  </a:cubicBezTo>
                  <a:cubicBezTo>
                    <a:pt x="96126" y="526847"/>
                    <a:pt x="97108" y="522204"/>
                    <a:pt x="98179" y="517471"/>
                  </a:cubicBezTo>
                  <a:cubicBezTo>
                    <a:pt x="148250" y="530330"/>
                    <a:pt x="200016" y="547922"/>
                    <a:pt x="241251" y="578372"/>
                  </a:cubicBezTo>
                  <a:cubicBezTo>
                    <a:pt x="249284" y="545064"/>
                    <a:pt x="256603" y="511667"/>
                    <a:pt x="262137" y="477645"/>
                  </a:cubicBezTo>
                  <a:cubicBezTo>
                    <a:pt x="274811" y="401207"/>
                    <a:pt x="282844" y="324233"/>
                    <a:pt x="292215" y="247348"/>
                  </a:cubicBezTo>
                  <a:cubicBezTo>
                    <a:pt x="254997" y="239222"/>
                    <a:pt x="217153" y="231007"/>
                    <a:pt x="180113" y="220827"/>
                  </a:cubicBezTo>
                  <a:cubicBezTo>
                    <a:pt x="181452" y="216720"/>
                    <a:pt x="182701" y="212612"/>
                    <a:pt x="184219" y="208415"/>
                  </a:cubicBezTo>
                  <a:cubicBezTo>
                    <a:pt x="220723" y="217612"/>
                    <a:pt x="257139" y="228774"/>
                    <a:pt x="293286" y="238508"/>
                  </a:cubicBezTo>
                  <a:cubicBezTo>
                    <a:pt x="295161" y="223685"/>
                    <a:pt x="296946" y="208951"/>
                    <a:pt x="298909" y="194127"/>
                  </a:cubicBezTo>
                  <a:cubicBezTo>
                    <a:pt x="265172" y="183769"/>
                    <a:pt x="235004" y="165642"/>
                    <a:pt x="203676" y="149657"/>
                  </a:cubicBezTo>
                  <a:cubicBezTo>
                    <a:pt x="204658" y="146711"/>
                    <a:pt x="205818" y="143496"/>
                    <a:pt x="206978" y="140549"/>
                  </a:cubicBezTo>
                  <a:cubicBezTo>
                    <a:pt x="238663" y="151890"/>
                    <a:pt x="268563" y="168142"/>
                    <a:pt x="301051" y="177876"/>
                  </a:cubicBezTo>
                  <a:cubicBezTo>
                    <a:pt x="309262" y="119029"/>
                    <a:pt x="319437" y="60271"/>
                    <a:pt x="334343" y="2050"/>
                  </a:cubicBezTo>
                  <a:cubicBezTo>
                    <a:pt x="335325" y="-1790"/>
                    <a:pt x="340948" y="264"/>
                    <a:pt x="340323" y="4104"/>
                  </a:cubicBezTo>
                  <a:cubicBezTo>
                    <a:pt x="314618" y="141085"/>
                    <a:pt x="306585" y="280567"/>
                    <a:pt x="287931" y="418620"/>
                  </a:cubicBezTo>
                  <a:cubicBezTo>
                    <a:pt x="305782" y="403350"/>
                    <a:pt x="327381" y="392009"/>
                    <a:pt x="347106" y="379776"/>
                  </a:cubicBezTo>
                  <a:cubicBezTo>
                    <a:pt x="369508" y="365756"/>
                    <a:pt x="392179" y="352183"/>
                    <a:pt x="415207" y="338967"/>
                  </a:cubicBezTo>
                  <a:cubicBezTo>
                    <a:pt x="415117" y="343521"/>
                    <a:pt x="415028" y="348343"/>
                    <a:pt x="414938" y="352897"/>
                  </a:cubicBezTo>
                  <a:cubicBezTo>
                    <a:pt x="393964" y="365041"/>
                    <a:pt x="373168" y="377186"/>
                    <a:pt x="352372" y="389688"/>
                  </a:cubicBezTo>
                  <a:cubicBezTo>
                    <a:pt x="330683" y="402725"/>
                    <a:pt x="309887" y="418620"/>
                    <a:pt x="286592" y="428443"/>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541" y="474966"/>
                  </a:cubicBezTo>
                  <a:cubicBezTo>
                    <a:pt x="277310" y="489700"/>
                    <a:pt x="274900" y="504256"/>
                    <a:pt x="272133" y="518811"/>
                  </a:cubicBezTo>
                  <a:cubicBezTo>
                    <a:pt x="246785" y="657668"/>
                    <a:pt x="197696" y="789470"/>
                    <a:pt x="142895" y="9188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2" name="Google Shape;1662;p36"/>
            <p:cNvSpPr/>
            <p:nvPr/>
          </p:nvSpPr>
          <p:spPr>
            <a:xfrm>
              <a:off x="5836114" y="5856549"/>
              <a:ext cx="1448062" cy="1852092"/>
            </a:xfrm>
            <a:custGeom>
              <a:rect b="b" l="l" r="r" t="t"/>
              <a:pathLst>
                <a:path extrusionOk="0" h="1852092" w="1448062">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2"/>
                  </a:cubicBezTo>
                  <a:cubicBezTo>
                    <a:pt x="1437315" y="678642"/>
                    <a:pt x="1434459" y="684983"/>
                    <a:pt x="1431514" y="690965"/>
                  </a:cubicBezTo>
                  <a:cubicBezTo>
                    <a:pt x="1395277" y="697484"/>
                    <a:pt x="1358593" y="701502"/>
                    <a:pt x="1324677" y="700788"/>
                  </a:cubicBezTo>
                  <a:cubicBezTo>
                    <a:pt x="1262379" y="797408"/>
                    <a:pt x="1186781" y="885454"/>
                    <a:pt x="1103508" y="966893"/>
                  </a:cubicBezTo>
                  <a:cubicBezTo>
                    <a:pt x="1149919" y="961446"/>
                    <a:pt x="1196956" y="953230"/>
                    <a:pt x="1243903" y="947962"/>
                  </a:cubicBezTo>
                  <a:cubicBezTo>
                    <a:pt x="1237566" y="954570"/>
                    <a:pt x="1231140" y="961178"/>
                    <a:pt x="1224713" y="967518"/>
                  </a:cubicBezTo>
                  <a:cubicBezTo>
                    <a:pt x="1183211" y="971179"/>
                    <a:pt x="1141083" y="971983"/>
                    <a:pt x="1100741" y="973144"/>
                  </a:cubicBezTo>
                  <a:cubicBezTo>
                    <a:pt x="1099670" y="973233"/>
                    <a:pt x="1098956" y="972519"/>
                    <a:pt x="1098599" y="971625"/>
                  </a:cubicBezTo>
                  <a:cubicBezTo>
                    <a:pt x="1088156" y="981716"/>
                    <a:pt x="1077714" y="991806"/>
                    <a:pt x="1067092" y="1001719"/>
                  </a:cubicBezTo>
                  <a:cubicBezTo>
                    <a:pt x="1111451" y="992967"/>
                    <a:pt x="1159648" y="987431"/>
                    <a:pt x="1204007" y="987877"/>
                  </a:cubicBezTo>
                  <a:cubicBezTo>
                    <a:pt x="1201418" y="990557"/>
                    <a:pt x="1198652" y="993236"/>
                    <a:pt x="1195885" y="995914"/>
                  </a:cubicBezTo>
                  <a:cubicBezTo>
                    <a:pt x="1152775" y="1003951"/>
                    <a:pt x="1105471" y="1007433"/>
                    <a:pt x="1061648" y="1006898"/>
                  </a:cubicBezTo>
                  <a:cubicBezTo>
                    <a:pt x="1000688" y="1063333"/>
                    <a:pt x="936693" y="1116555"/>
                    <a:pt x="871449" y="1167096"/>
                  </a:cubicBezTo>
                  <a:cubicBezTo>
                    <a:pt x="870646" y="1168793"/>
                    <a:pt x="869129" y="1169775"/>
                    <a:pt x="867611" y="1170222"/>
                  </a:cubicBezTo>
                  <a:cubicBezTo>
                    <a:pt x="822092" y="1205405"/>
                    <a:pt x="776216" y="1239427"/>
                    <a:pt x="730518" y="1272467"/>
                  </a:cubicBezTo>
                  <a:cubicBezTo>
                    <a:pt x="553886" y="1399626"/>
                    <a:pt x="371809" y="1519819"/>
                    <a:pt x="203477" y="1658229"/>
                  </a:cubicBezTo>
                  <a:cubicBezTo>
                    <a:pt x="131718" y="1717076"/>
                    <a:pt x="63796" y="1780477"/>
                    <a:pt x="8191" y="1852093"/>
                  </a:cubicBezTo>
                  <a:cubicBezTo>
                    <a:pt x="1586" y="1851378"/>
                    <a:pt x="-3233" y="1842717"/>
                    <a:pt x="2657" y="1836198"/>
                  </a:cubicBezTo>
                  <a:cubicBezTo>
                    <a:pt x="6763" y="1831822"/>
                    <a:pt x="10869" y="1827179"/>
                    <a:pt x="14974" y="1822803"/>
                  </a:cubicBezTo>
                  <a:cubicBezTo>
                    <a:pt x="15421" y="1804230"/>
                    <a:pt x="16045" y="1785567"/>
                    <a:pt x="16849" y="1767082"/>
                  </a:cubicBezTo>
                  <a:cubicBezTo>
                    <a:pt x="149836" y="1583398"/>
                    <a:pt x="286572" y="1402394"/>
                    <a:pt x="414383" y="1214959"/>
                  </a:cubicBezTo>
                  <a:cubicBezTo>
                    <a:pt x="454636" y="1155934"/>
                    <a:pt x="493640" y="1096195"/>
                    <a:pt x="531126" y="1035919"/>
                  </a:cubicBezTo>
                  <a:cubicBezTo>
                    <a:pt x="530769" y="1034491"/>
                    <a:pt x="531216" y="1032973"/>
                    <a:pt x="532822" y="1032348"/>
                  </a:cubicBezTo>
                  <a:cubicBezTo>
                    <a:pt x="533090" y="1032258"/>
                    <a:pt x="533268" y="1032258"/>
                    <a:pt x="533536" y="1032079"/>
                  </a:cubicBezTo>
                  <a:cubicBezTo>
                    <a:pt x="552904" y="1000915"/>
                    <a:pt x="571647" y="969572"/>
                    <a:pt x="590123" y="937961"/>
                  </a:cubicBezTo>
                  <a:cubicBezTo>
                    <a:pt x="575485" y="917511"/>
                    <a:pt x="560759" y="899116"/>
                    <a:pt x="542551" y="881079"/>
                  </a:cubicBezTo>
                  <a:cubicBezTo>
                    <a:pt x="535143" y="873667"/>
                    <a:pt x="533536" y="868577"/>
                    <a:pt x="528538" y="860004"/>
                  </a:cubicBezTo>
                  <a:cubicBezTo>
                    <a:pt x="527556" y="858219"/>
                    <a:pt x="526396" y="856611"/>
                    <a:pt x="525235" y="855272"/>
                  </a:cubicBezTo>
                  <a:cubicBezTo>
                    <a:pt x="526574" y="851789"/>
                    <a:pt x="527824" y="848306"/>
                    <a:pt x="528984" y="844824"/>
                  </a:cubicBezTo>
                  <a:cubicBezTo>
                    <a:pt x="537106" y="854647"/>
                    <a:pt x="543622" y="866077"/>
                    <a:pt x="553797" y="876167"/>
                  </a:cubicBezTo>
                  <a:cubicBezTo>
                    <a:pt x="570844" y="893044"/>
                    <a:pt x="585749" y="909475"/>
                    <a:pt x="594139" y="930906"/>
                  </a:cubicBezTo>
                  <a:cubicBezTo>
                    <a:pt x="633232" y="863844"/>
                    <a:pt x="670540" y="796157"/>
                    <a:pt x="705438" y="727220"/>
                  </a:cubicBezTo>
                  <a:cubicBezTo>
                    <a:pt x="676877" y="697663"/>
                    <a:pt x="652868" y="663105"/>
                    <a:pt x="625735" y="632565"/>
                  </a:cubicBezTo>
                  <a:cubicBezTo>
                    <a:pt x="619041" y="625064"/>
                    <a:pt x="611722" y="618278"/>
                    <a:pt x="604582" y="611402"/>
                  </a:cubicBezTo>
                  <a:cubicBezTo>
                    <a:pt x="604850" y="610420"/>
                    <a:pt x="605207" y="609259"/>
                    <a:pt x="605742" y="608276"/>
                  </a:cubicBezTo>
                  <a:cubicBezTo>
                    <a:pt x="622522" y="624618"/>
                    <a:pt x="641175" y="639352"/>
                    <a:pt x="656438" y="656676"/>
                  </a:cubicBezTo>
                  <a:cubicBezTo>
                    <a:pt x="674735" y="677035"/>
                    <a:pt x="692943" y="699359"/>
                    <a:pt x="707759" y="722755"/>
                  </a:cubicBezTo>
                  <a:cubicBezTo>
                    <a:pt x="712935" y="712397"/>
                    <a:pt x="717844" y="702038"/>
                    <a:pt x="722842" y="691769"/>
                  </a:cubicBezTo>
                  <a:cubicBezTo>
                    <a:pt x="692943" y="667659"/>
                    <a:pt x="672861" y="634083"/>
                    <a:pt x="648941" y="604258"/>
                  </a:cubicBezTo>
                  <a:cubicBezTo>
                    <a:pt x="639569" y="592382"/>
                    <a:pt x="629037" y="581309"/>
                    <a:pt x="618595" y="570057"/>
                  </a:cubicBezTo>
                  <a:cubicBezTo>
                    <a:pt x="619755" y="566128"/>
                    <a:pt x="621005" y="562378"/>
                    <a:pt x="622432" y="558538"/>
                  </a:cubicBezTo>
                  <a:cubicBezTo>
                    <a:pt x="636535" y="572022"/>
                    <a:pt x="650815" y="585416"/>
                    <a:pt x="662775" y="600686"/>
                  </a:cubicBezTo>
                  <a:cubicBezTo>
                    <a:pt x="684374" y="628011"/>
                    <a:pt x="704456" y="655068"/>
                    <a:pt x="728911" y="679446"/>
                  </a:cubicBezTo>
                  <a:cubicBezTo>
                    <a:pt x="806830" y="519605"/>
                    <a:pt x="872342" y="354048"/>
                    <a:pt x="921074" y="181527"/>
                  </a:cubicBezTo>
                  <a:cubicBezTo>
                    <a:pt x="894298" y="156613"/>
                    <a:pt x="871895" y="125627"/>
                    <a:pt x="849403" y="95891"/>
                  </a:cubicBezTo>
                  <a:cubicBezTo>
                    <a:pt x="851278" y="93212"/>
                    <a:pt x="852974" y="90623"/>
                    <a:pt x="854848" y="88122"/>
                  </a:cubicBezTo>
                  <a:cubicBezTo>
                    <a:pt x="879482" y="112590"/>
                    <a:pt x="904830" y="137414"/>
                    <a:pt x="925626" y="164918"/>
                  </a:cubicBezTo>
                  <a:cubicBezTo>
                    <a:pt x="940263" y="111071"/>
                    <a:pt x="953741" y="56779"/>
                    <a:pt x="965076" y="1683"/>
                  </a:cubicBezTo>
                  <a:cubicBezTo>
                    <a:pt x="965701" y="-1086"/>
                    <a:pt x="970163" y="-192"/>
                    <a:pt x="969895" y="2576"/>
                  </a:cubicBezTo>
                  <a:cubicBezTo>
                    <a:pt x="952848" y="133396"/>
                    <a:pt x="921252" y="260822"/>
                    <a:pt x="878589" y="384856"/>
                  </a:cubicBezTo>
                  <a:cubicBezTo>
                    <a:pt x="894209" y="375390"/>
                    <a:pt x="911881" y="369229"/>
                    <a:pt x="928482" y="362532"/>
                  </a:cubicBezTo>
                  <a:cubicBezTo>
                    <a:pt x="941513" y="357173"/>
                    <a:pt x="954990" y="351280"/>
                    <a:pt x="968824" y="346726"/>
                  </a:cubicBezTo>
                  <a:cubicBezTo>
                    <a:pt x="967307" y="352441"/>
                    <a:pt x="965701" y="357977"/>
                    <a:pt x="963826" y="363603"/>
                  </a:cubicBezTo>
                  <a:cubicBezTo>
                    <a:pt x="955169" y="366461"/>
                    <a:pt x="946600" y="369140"/>
                    <a:pt x="938032" y="372086"/>
                  </a:cubicBezTo>
                  <a:cubicBezTo>
                    <a:pt x="917950" y="379141"/>
                    <a:pt x="896619" y="389678"/>
                    <a:pt x="875108" y="394589"/>
                  </a:cubicBezTo>
                  <a:cubicBezTo>
                    <a:pt x="870735" y="407358"/>
                    <a:pt x="866094" y="420128"/>
                    <a:pt x="861453" y="432808"/>
                  </a:cubicBezTo>
                  <a:cubicBezTo>
                    <a:pt x="892334" y="419860"/>
                    <a:pt x="923484" y="404858"/>
                    <a:pt x="955169" y="391821"/>
                  </a:cubicBezTo>
                  <a:cubicBezTo>
                    <a:pt x="952759" y="399054"/>
                    <a:pt x="950438" y="406287"/>
                    <a:pt x="948028" y="413609"/>
                  </a:cubicBezTo>
                  <a:cubicBezTo>
                    <a:pt x="918307" y="422628"/>
                    <a:pt x="888229" y="430219"/>
                    <a:pt x="859222"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1" y="1026364"/>
                    <a:pt x="629037" y="1028329"/>
                    <a:pt x="610294" y="1030651"/>
                  </a:cubicBezTo>
                  <a:cubicBezTo>
                    <a:pt x="592175" y="1032973"/>
                    <a:pt x="574057" y="1036544"/>
                    <a:pt x="555939" y="1038152"/>
                  </a:cubicBezTo>
                  <a:cubicBezTo>
                    <a:pt x="535589" y="1070924"/>
                    <a:pt x="514793" y="1103517"/>
                    <a:pt x="493819"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8" y="1573397"/>
                    <a:pt x="429021" y="1460973"/>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9"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6" y="1046814"/>
                    <a:pt x="1096100" y="949569"/>
                    <a:pt x="1190441" y="841163"/>
                  </a:cubicBezTo>
                  <a:cubicBezTo>
                    <a:pt x="1173482" y="769993"/>
                    <a:pt x="1155007" y="698913"/>
                    <a:pt x="1135728" y="628368"/>
                  </a:cubicBezTo>
                  <a:cubicBezTo>
                    <a:pt x="1138049" y="625868"/>
                    <a:pt x="1140280" y="623546"/>
                    <a:pt x="1142601" y="621314"/>
                  </a:cubicBezTo>
                  <a:cubicBezTo>
                    <a:pt x="1166163" y="690340"/>
                    <a:pt x="1184014" y="759635"/>
                    <a:pt x="1199008"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4" y="596132"/>
                    <a:pt x="1219537" y="635423"/>
                    <a:pt x="1227480" y="674177"/>
                  </a:cubicBezTo>
                  <a:cubicBezTo>
                    <a:pt x="1234174" y="707843"/>
                    <a:pt x="1244260" y="740436"/>
                    <a:pt x="1245599" y="774101"/>
                  </a:cubicBezTo>
                  <a:cubicBezTo>
                    <a:pt x="1324410" y="673642"/>
                    <a:pt x="1392063" y="563985"/>
                    <a:pt x="1443920" y="441381"/>
                  </a:cubicBezTo>
                  <a:cubicBezTo>
                    <a:pt x="1444723" y="438345"/>
                    <a:pt x="1448829"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663" name="Google Shape;1663;p36"/>
          <p:cNvSpPr/>
          <p:nvPr/>
        </p:nvSpPr>
        <p:spPr>
          <a:xfrm>
            <a:off x="8507801" y="4330893"/>
            <a:ext cx="383964" cy="851388"/>
          </a:xfrm>
          <a:custGeom>
            <a:rect b="b" l="l" r="r" t="t"/>
            <a:pathLst>
              <a:path extrusionOk="0" h="1135184" w="511952">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664" name="Google Shape;1664;p36"/>
          <p:cNvGrpSpPr/>
          <p:nvPr/>
        </p:nvGrpSpPr>
        <p:grpSpPr>
          <a:xfrm rot="-3307569">
            <a:off x="416367" y="-347505"/>
            <a:ext cx="593708" cy="1665227"/>
            <a:chOff x="2844040" y="-543246"/>
            <a:chExt cx="770462" cy="2160983"/>
          </a:xfrm>
        </p:grpSpPr>
        <p:grpSp>
          <p:nvGrpSpPr>
            <p:cNvPr id="1665" name="Google Shape;1665;p36"/>
            <p:cNvGrpSpPr/>
            <p:nvPr/>
          </p:nvGrpSpPr>
          <p:grpSpPr>
            <a:xfrm>
              <a:off x="2844040" y="-107906"/>
              <a:ext cx="581167" cy="1454274"/>
              <a:chOff x="2844040" y="-107906"/>
              <a:chExt cx="581167" cy="1454274"/>
            </a:xfrm>
          </p:grpSpPr>
          <p:sp>
            <p:nvSpPr>
              <p:cNvPr id="1666" name="Google Shape;1666;p36"/>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7" name="Google Shape;1667;p36"/>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8" name="Google Shape;1668;p36"/>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9" name="Google Shape;1669;p36"/>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0" name="Google Shape;1670;p36"/>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1" name="Google Shape;1671;p36"/>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2" name="Google Shape;1672;p36"/>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3" name="Google Shape;1673;p36"/>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4" name="Google Shape;1674;p36"/>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5" name="Google Shape;1675;p36"/>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6" name="Google Shape;1676;p36"/>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7" name="Google Shape;1677;p36"/>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8" name="Google Shape;1678;p36"/>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679" name="Google Shape;1679;p36"/>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
    <p:bg>
      <p:bgPr>
        <a:blipFill>
          <a:blip r:embed="rId2">
            <a:alphaModFix/>
          </a:blip>
          <a:stretch>
            <a:fillRect/>
          </a:stretch>
        </a:blipFill>
      </p:bgPr>
    </p:bg>
    <p:spTree>
      <p:nvGrpSpPr>
        <p:cNvPr id="1680" name="Shape 1680"/>
        <p:cNvGrpSpPr/>
        <p:nvPr/>
      </p:nvGrpSpPr>
      <p:grpSpPr>
        <a:xfrm>
          <a:off x="0" y="0"/>
          <a:ext cx="0" cy="0"/>
          <a:chOff x="0" y="0"/>
          <a:chExt cx="0" cy="0"/>
        </a:xfrm>
      </p:grpSpPr>
      <p:sp>
        <p:nvSpPr>
          <p:cNvPr id="1681" name="Google Shape;1681;p37"/>
          <p:cNvSpPr txBox="1"/>
          <p:nvPr>
            <p:ph type="title"/>
          </p:nvPr>
        </p:nvSpPr>
        <p:spPr>
          <a:xfrm>
            <a:off x="713225" y="1186700"/>
            <a:ext cx="3990900" cy="49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2" name="Google Shape;1682;p37"/>
          <p:cNvSpPr txBox="1"/>
          <p:nvPr>
            <p:ph idx="1" type="subTitle"/>
          </p:nvPr>
        </p:nvSpPr>
        <p:spPr>
          <a:xfrm>
            <a:off x="713225" y="1810800"/>
            <a:ext cx="3092700" cy="11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p:txBody>
      </p:sp>
      <p:sp>
        <p:nvSpPr>
          <p:cNvPr id="1683" name="Google Shape;1683;p37"/>
          <p:cNvSpPr/>
          <p:nvPr/>
        </p:nvSpPr>
        <p:spPr>
          <a:xfrm>
            <a:off x="3246984" y="-2873390"/>
            <a:ext cx="9725916" cy="10461213"/>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4" name="Google Shape;1684;p37"/>
          <p:cNvGrpSpPr/>
          <p:nvPr/>
        </p:nvGrpSpPr>
        <p:grpSpPr>
          <a:xfrm>
            <a:off x="612795" y="4173036"/>
            <a:ext cx="1187303" cy="1056570"/>
            <a:chOff x="906945" y="4280399"/>
            <a:chExt cx="1187303" cy="1056570"/>
          </a:xfrm>
        </p:grpSpPr>
        <p:sp>
          <p:nvSpPr>
            <p:cNvPr id="1685" name="Google Shape;1685;p37"/>
            <p:cNvSpPr/>
            <p:nvPr/>
          </p:nvSpPr>
          <p:spPr>
            <a:xfrm rot="9858481">
              <a:off x="1017019" y="4510213"/>
              <a:ext cx="1000594" cy="704573"/>
            </a:xfrm>
            <a:custGeom>
              <a:rect b="b" l="l" r="r" t="t"/>
              <a:pathLst>
                <a:path extrusionOk="0" h="907442" w="1288698">
                  <a:moveTo>
                    <a:pt x="134154" y="696188"/>
                  </a:moveTo>
                  <a:cubicBezTo>
                    <a:pt x="82209" y="729228"/>
                    <a:pt x="-11060" y="800219"/>
                    <a:pt x="1078" y="874067"/>
                  </a:cubicBezTo>
                  <a:cubicBezTo>
                    <a:pt x="5183" y="899160"/>
                    <a:pt x="26336" y="903089"/>
                    <a:pt x="49007" y="905411"/>
                  </a:cubicBezTo>
                  <a:cubicBezTo>
                    <a:pt x="103273" y="911036"/>
                    <a:pt x="158521" y="904518"/>
                    <a:pt x="211358" y="891570"/>
                  </a:cubicBezTo>
                  <a:cubicBezTo>
                    <a:pt x="429583" y="837902"/>
                    <a:pt x="624691" y="683329"/>
                    <a:pt x="794004" y="541883"/>
                  </a:cubicBezTo>
                  <a:cubicBezTo>
                    <a:pt x="896288" y="456426"/>
                    <a:pt x="993932" y="365522"/>
                    <a:pt x="1090682" y="273814"/>
                  </a:cubicBezTo>
                  <a:cubicBezTo>
                    <a:pt x="1166815" y="201662"/>
                    <a:pt x="1264726" y="126117"/>
                    <a:pt x="1276775" y="14585"/>
                  </a:cubicBezTo>
                  <a:cubicBezTo>
                    <a:pt x="1280524" y="10835"/>
                    <a:pt x="1284451" y="7173"/>
                    <a:pt x="1288110"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7" y="26729"/>
                  </a:cubicBezTo>
                  <a:cubicBezTo>
                    <a:pt x="1252588" y="30033"/>
                    <a:pt x="1248749" y="33248"/>
                    <a:pt x="1245001" y="36552"/>
                  </a:cubicBezTo>
                  <a:cubicBezTo>
                    <a:pt x="909765" y="78700"/>
                    <a:pt x="580510" y="159157"/>
                    <a:pt x="265178" y="281047"/>
                  </a:cubicBezTo>
                  <a:cubicBezTo>
                    <a:pt x="230369" y="294531"/>
                    <a:pt x="133351" y="313105"/>
                    <a:pt x="129335" y="360878"/>
                  </a:cubicBezTo>
                  <a:cubicBezTo>
                    <a:pt x="125675" y="404812"/>
                    <a:pt x="195560" y="401419"/>
                    <a:pt x="222069" y="401598"/>
                  </a:cubicBezTo>
                  <a:cubicBezTo>
                    <a:pt x="304003" y="402223"/>
                    <a:pt x="384778" y="380970"/>
                    <a:pt x="463143" y="359271"/>
                  </a:cubicBezTo>
                  <a:cubicBezTo>
                    <a:pt x="543560" y="337036"/>
                    <a:pt x="622905" y="311319"/>
                    <a:pt x="701449" y="283279"/>
                  </a:cubicBezTo>
                  <a:cubicBezTo>
                    <a:pt x="869245" y="223450"/>
                    <a:pt x="1032578" y="152817"/>
                    <a:pt x="1194662" y="79147"/>
                  </a:cubicBezTo>
                  <a:cubicBezTo>
                    <a:pt x="1049268" y="198001"/>
                    <a:pt x="889773" y="296852"/>
                    <a:pt x="723851" y="385881"/>
                  </a:cubicBezTo>
                  <a:cubicBezTo>
                    <a:pt x="529189" y="490359"/>
                    <a:pt x="320872" y="577423"/>
                    <a:pt x="134154" y="696188"/>
                  </a:cubicBezTo>
                  <a:close/>
                  <a:moveTo>
                    <a:pt x="394506" y="360521"/>
                  </a:moveTo>
                  <a:cubicBezTo>
                    <a:pt x="359341" y="369094"/>
                    <a:pt x="323996" y="376416"/>
                    <a:pt x="288116" y="380702"/>
                  </a:cubicBezTo>
                  <a:cubicBezTo>
                    <a:pt x="269017" y="382935"/>
                    <a:pt x="250095" y="384542"/>
                    <a:pt x="230816" y="384631"/>
                  </a:cubicBezTo>
                  <a:cubicBezTo>
                    <a:pt x="220373" y="384721"/>
                    <a:pt x="170659" y="388025"/>
                    <a:pt x="165126" y="379809"/>
                  </a:cubicBezTo>
                  <a:cubicBezTo>
                    <a:pt x="165839" y="373201"/>
                    <a:pt x="166465" y="366683"/>
                    <a:pt x="167178" y="360075"/>
                  </a:cubicBezTo>
                  <a:cubicBezTo>
                    <a:pt x="162984" y="346055"/>
                    <a:pt x="167000" y="337929"/>
                    <a:pt x="179317" y="335518"/>
                  </a:cubicBezTo>
                  <a:cubicBezTo>
                    <a:pt x="184761" y="330607"/>
                    <a:pt x="203325" y="325785"/>
                    <a:pt x="209127" y="323552"/>
                  </a:cubicBezTo>
                  <a:cubicBezTo>
                    <a:pt x="226799" y="316498"/>
                    <a:pt x="244561" y="309533"/>
                    <a:pt x="262323" y="302746"/>
                  </a:cubicBezTo>
                  <a:cubicBezTo>
                    <a:pt x="296060" y="289798"/>
                    <a:pt x="329976" y="277386"/>
                    <a:pt x="364071" y="265331"/>
                  </a:cubicBezTo>
                  <a:cubicBezTo>
                    <a:pt x="497773" y="218182"/>
                    <a:pt x="633884" y="177820"/>
                    <a:pt x="771691" y="144423"/>
                  </a:cubicBezTo>
                  <a:cubicBezTo>
                    <a:pt x="917620" y="109061"/>
                    <a:pt x="1065334" y="81915"/>
                    <a:pt x="1214208" y="62895"/>
                  </a:cubicBezTo>
                  <a:cubicBezTo>
                    <a:pt x="1211442" y="65216"/>
                    <a:pt x="1208764" y="67449"/>
                    <a:pt x="1205998" y="69771"/>
                  </a:cubicBezTo>
                  <a:cubicBezTo>
                    <a:pt x="939754" y="177373"/>
                    <a:pt x="674226" y="292566"/>
                    <a:pt x="394506" y="360521"/>
                  </a:cubicBezTo>
                  <a:close/>
                  <a:moveTo>
                    <a:pt x="1227329" y="61287"/>
                  </a:moveTo>
                  <a:cubicBezTo>
                    <a:pt x="1234113" y="60394"/>
                    <a:pt x="1240895" y="59501"/>
                    <a:pt x="1247768" y="58698"/>
                  </a:cubicBezTo>
                  <a:cubicBezTo>
                    <a:pt x="1218493" y="140851"/>
                    <a:pt x="1139147" y="202376"/>
                    <a:pt x="1077919" y="260419"/>
                  </a:cubicBezTo>
                  <a:cubicBezTo>
                    <a:pt x="1002410" y="331946"/>
                    <a:pt x="926456" y="403026"/>
                    <a:pt x="848092" y="471428"/>
                  </a:cubicBezTo>
                  <a:cubicBezTo>
                    <a:pt x="689310" y="610017"/>
                    <a:pt x="516605" y="748963"/>
                    <a:pt x="322211" y="834062"/>
                  </a:cubicBezTo>
                  <a:cubicBezTo>
                    <a:pt x="275532" y="854511"/>
                    <a:pt x="227156" y="871389"/>
                    <a:pt x="177085" y="881301"/>
                  </a:cubicBezTo>
                  <a:cubicBezTo>
                    <a:pt x="139063" y="888801"/>
                    <a:pt x="-6597" y="917198"/>
                    <a:pt x="21160" y="834866"/>
                  </a:cubicBezTo>
                  <a:cubicBezTo>
                    <a:pt x="52399" y="742533"/>
                    <a:pt x="157271" y="694224"/>
                    <a:pt x="236707" y="651183"/>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86" name="Google Shape;1686;p37"/>
            <p:cNvSpPr/>
            <p:nvPr/>
          </p:nvSpPr>
          <p:spPr>
            <a:xfrm rot="9858481">
              <a:off x="1004116" y="4346909"/>
              <a:ext cx="602271" cy="801538"/>
            </a:xfrm>
            <a:custGeom>
              <a:rect b="b" l="l" r="r" t="t"/>
              <a:pathLst>
                <a:path extrusionOk="0" h="1032327" w="775684">
                  <a:moveTo>
                    <a:pt x="32832" y="1029221"/>
                  </a:moveTo>
                  <a:cubicBezTo>
                    <a:pt x="58358" y="1039044"/>
                    <a:pt x="89150" y="1023328"/>
                    <a:pt x="111821" y="1013148"/>
                  </a:cubicBezTo>
                  <a:cubicBezTo>
                    <a:pt x="147075" y="997342"/>
                    <a:pt x="180189" y="977251"/>
                    <a:pt x="211160" y="954212"/>
                  </a:cubicBezTo>
                  <a:cubicBezTo>
                    <a:pt x="354678" y="847770"/>
                    <a:pt x="461604" y="689000"/>
                    <a:pt x="568976" y="548447"/>
                  </a:cubicBezTo>
                  <a:cubicBezTo>
                    <a:pt x="675366" y="409233"/>
                    <a:pt x="809692" y="226353"/>
                    <a:pt x="764976" y="40526"/>
                  </a:cubicBezTo>
                  <a:cubicBezTo>
                    <a:pt x="768457" y="34901"/>
                    <a:pt x="772027" y="29364"/>
                    <a:pt x="775419" y="23649"/>
                  </a:cubicBezTo>
                  <a:cubicBezTo>
                    <a:pt x="776579" y="21685"/>
                    <a:pt x="773634" y="19899"/>
                    <a:pt x="772384" y="21774"/>
                  </a:cubicBezTo>
                  <a:cubicBezTo>
                    <a:pt x="769528" y="26150"/>
                    <a:pt x="766404" y="30436"/>
                    <a:pt x="763459" y="34722"/>
                  </a:cubicBezTo>
                  <a:cubicBezTo>
                    <a:pt x="760960" y="25078"/>
                    <a:pt x="758104" y="15345"/>
                    <a:pt x="754534" y="5701"/>
                  </a:cubicBezTo>
                  <a:cubicBezTo>
                    <a:pt x="751053" y="-3854"/>
                    <a:pt x="736504" y="-640"/>
                    <a:pt x="738914" y="9719"/>
                  </a:cubicBezTo>
                  <a:cubicBezTo>
                    <a:pt x="742752" y="25882"/>
                    <a:pt x="745519" y="41955"/>
                    <a:pt x="747393" y="57671"/>
                  </a:cubicBezTo>
                  <a:cubicBezTo>
                    <a:pt x="642699" y="202243"/>
                    <a:pt x="501857" y="318954"/>
                    <a:pt x="378152" y="446202"/>
                  </a:cubicBezTo>
                  <a:cubicBezTo>
                    <a:pt x="308623" y="517818"/>
                    <a:pt x="240791" y="591042"/>
                    <a:pt x="174833" y="666051"/>
                  </a:cubicBezTo>
                  <a:cubicBezTo>
                    <a:pt x="119586" y="728827"/>
                    <a:pt x="55859" y="792942"/>
                    <a:pt x="21764" y="870541"/>
                  </a:cubicBezTo>
                  <a:cubicBezTo>
                    <a:pt x="5341" y="907956"/>
                    <a:pt x="-22595" y="1007790"/>
                    <a:pt x="32832" y="1029221"/>
                  </a:cubicBezTo>
                  <a:close/>
                  <a:moveTo>
                    <a:pt x="25067" y="902330"/>
                  </a:moveTo>
                  <a:cubicBezTo>
                    <a:pt x="37473" y="861879"/>
                    <a:pt x="61571" y="825446"/>
                    <a:pt x="86829" y="792049"/>
                  </a:cubicBezTo>
                  <a:cubicBezTo>
                    <a:pt x="190363" y="655514"/>
                    <a:pt x="313711" y="530141"/>
                    <a:pt x="434114" y="408608"/>
                  </a:cubicBezTo>
                  <a:cubicBezTo>
                    <a:pt x="543271" y="298416"/>
                    <a:pt x="661174" y="195188"/>
                    <a:pt x="748285" y="66333"/>
                  </a:cubicBezTo>
                  <a:cubicBezTo>
                    <a:pt x="763012" y="217781"/>
                    <a:pt x="692413" y="350922"/>
                    <a:pt x="602088" y="474241"/>
                  </a:cubicBezTo>
                  <a:cubicBezTo>
                    <a:pt x="505159" y="606490"/>
                    <a:pt x="406714" y="744721"/>
                    <a:pt x="291845" y="862236"/>
                  </a:cubicBezTo>
                  <a:cubicBezTo>
                    <a:pt x="239007" y="916261"/>
                    <a:pt x="179742" y="964928"/>
                    <a:pt x="111018" y="997164"/>
                  </a:cubicBezTo>
                  <a:cubicBezTo>
                    <a:pt x="99504" y="1002522"/>
                    <a:pt x="86651" y="1012166"/>
                    <a:pt x="74067" y="1012434"/>
                  </a:cubicBezTo>
                  <a:cubicBezTo>
                    <a:pt x="65052" y="1012612"/>
                    <a:pt x="24352" y="994753"/>
                    <a:pt x="18373" y="985019"/>
                  </a:cubicBezTo>
                  <a:cubicBezTo>
                    <a:pt x="7483" y="966981"/>
                    <a:pt x="19533" y="920279"/>
                    <a:pt x="25067" y="9023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87" name="Google Shape;1687;p37"/>
          <p:cNvGrpSpPr/>
          <p:nvPr/>
        </p:nvGrpSpPr>
        <p:grpSpPr>
          <a:xfrm>
            <a:off x="436791" y="341858"/>
            <a:ext cx="278912" cy="499644"/>
            <a:chOff x="748215" y="3781727"/>
            <a:chExt cx="359145" cy="643374"/>
          </a:xfrm>
        </p:grpSpPr>
        <p:sp>
          <p:nvSpPr>
            <p:cNvPr id="1688" name="Google Shape;1688;p37"/>
            <p:cNvSpPr/>
            <p:nvPr/>
          </p:nvSpPr>
          <p:spPr>
            <a:xfrm>
              <a:off x="803256" y="4122277"/>
              <a:ext cx="38514" cy="38551"/>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89" name="Google Shape;1689;p37"/>
            <p:cNvSpPr/>
            <p:nvPr/>
          </p:nvSpPr>
          <p:spPr>
            <a:xfrm>
              <a:off x="1063519" y="3963775"/>
              <a:ext cx="38425" cy="3854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0" name="Google Shape;1690;p37"/>
            <p:cNvSpPr/>
            <p:nvPr/>
          </p:nvSpPr>
          <p:spPr>
            <a:xfrm>
              <a:off x="911431" y="3854655"/>
              <a:ext cx="38514" cy="3854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1" name="Google Shape;1691;p37"/>
            <p:cNvSpPr/>
            <p:nvPr/>
          </p:nvSpPr>
          <p:spPr>
            <a:xfrm>
              <a:off x="870642" y="4195054"/>
              <a:ext cx="38514" cy="38551"/>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2" name="Google Shape;1692;p37"/>
            <p:cNvSpPr/>
            <p:nvPr/>
          </p:nvSpPr>
          <p:spPr>
            <a:xfrm>
              <a:off x="1008985" y="4170498"/>
              <a:ext cx="38514" cy="38533"/>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3" name="Google Shape;1693;p37"/>
            <p:cNvSpPr/>
            <p:nvPr/>
          </p:nvSpPr>
          <p:spPr>
            <a:xfrm>
              <a:off x="765708" y="4360639"/>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4" name="Google Shape;1694;p37"/>
            <p:cNvSpPr/>
            <p:nvPr/>
          </p:nvSpPr>
          <p:spPr>
            <a:xfrm>
              <a:off x="924668" y="4016667"/>
              <a:ext cx="64431" cy="64520"/>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5" name="Google Shape;1695;p37"/>
            <p:cNvSpPr/>
            <p:nvPr/>
          </p:nvSpPr>
          <p:spPr>
            <a:xfrm>
              <a:off x="1042929" y="3781727"/>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6" name="Google Shape;1696;p37"/>
            <p:cNvSpPr/>
            <p:nvPr/>
          </p:nvSpPr>
          <p:spPr>
            <a:xfrm>
              <a:off x="748215" y="3929692"/>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97" name="Google Shape;1697;p37"/>
          <p:cNvGrpSpPr/>
          <p:nvPr/>
        </p:nvGrpSpPr>
        <p:grpSpPr>
          <a:xfrm>
            <a:off x="2325663" y="3570182"/>
            <a:ext cx="330633" cy="460239"/>
            <a:chOff x="3594258" y="163138"/>
            <a:chExt cx="545060" cy="758845"/>
          </a:xfrm>
        </p:grpSpPr>
        <p:grpSp>
          <p:nvGrpSpPr>
            <p:cNvPr id="1698" name="Google Shape;1698;p37"/>
            <p:cNvGrpSpPr/>
            <p:nvPr/>
          </p:nvGrpSpPr>
          <p:grpSpPr>
            <a:xfrm>
              <a:off x="3617910" y="518450"/>
              <a:ext cx="260999" cy="403533"/>
              <a:chOff x="3617910" y="518450"/>
              <a:chExt cx="260999" cy="403533"/>
            </a:xfrm>
          </p:grpSpPr>
          <p:sp>
            <p:nvSpPr>
              <p:cNvPr id="1699" name="Google Shape;1699;p37"/>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0" name="Google Shape;1700;p37"/>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1" name="Google Shape;1701;p37"/>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2" name="Google Shape;1702;p37"/>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03" name="Google Shape;1703;p37"/>
            <p:cNvGrpSpPr/>
            <p:nvPr/>
          </p:nvGrpSpPr>
          <p:grpSpPr>
            <a:xfrm>
              <a:off x="3878351" y="317086"/>
              <a:ext cx="260967" cy="403549"/>
              <a:chOff x="3878351" y="317086"/>
              <a:chExt cx="260967" cy="403549"/>
            </a:xfrm>
          </p:grpSpPr>
          <p:sp>
            <p:nvSpPr>
              <p:cNvPr id="1704" name="Google Shape;1704;p37"/>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5" name="Google Shape;1705;p37"/>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6" name="Google Shape;1706;p37"/>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7" name="Google Shape;1707;p37"/>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08" name="Google Shape;1708;p37"/>
            <p:cNvGrpSpPr/>
            <p:nvPr/>
          </p:nvGrpSpPr>
          <p:grpSpPr>
            <a:xfrm>
              <a:off x="3594258" y="163138"/>
              <a:ext cx="260999" cy="403622"/>
              <a:chOff x="3594258" y="163138"/>
              <a:chExt cx="260999" cy="403622"/>
            </a:xfrm>
          </p:grpSpPr>
          <p:sp>
            <p:nvSpPr>
              <p:cNvPr id="1709" name="Google Shape;1709;p37"/>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0" name="Google Shape;1710;p37"/>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1" name="Google Shape;1711;p37"/>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2" name="Google Shape;1712;p37"/>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713" name="Google Shape;1713;p37"/>
          <p:cNvGrpSpPr/>
          <p:nvPr/>
        </p:nvGrpSpPr>
        <p:grpSpPr>
          <a:xfrm>
            <a:off x="6858712" y="341751"/>
            <a:ext cx="1564637" cy="288986"/>
            <a:chOff x="2786678" y="4859115"/>
            <a:chExt cx="2014987" cy="372165"/>
          </a:xfrm>
        </p:grpSpPr>
        <p:sp>
          <p:nvSpPr>
            <p:cNvPr id="1714" name="Google Shape;1714;p37"/>
            <p:cNvSpPr/>
            <p:nvPr/>
          </p:nvSpPr>
          <p:spPr>
            <a:xfrm>
              <a:off x="2786678" y="5114247"/>
              <a:ext cx="132179" cy="117033"/>
            </a:xfrm>
            <a:custGeom>
              <a:rect b="b" l="l" r="r" t="t"/>
              <a:pathLst>
                <a:path extrusionOk="0" h="117033" w="132179">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5" name="Google Shape;1715;p37"/>
            <p:cNvSpPr/>
            <p:nvPr/>
          </p:nvSpPr>
          <p:spPr>
            <a:xfrm>
              <a:off x="4685341" y="4950919"/>
              <a:ext cx="116324" cy="106953"/>
            </a:xfrm>
            <a:custGeom>
              <a:rect b="b" l="l" r="r" t="t"/>
              <a:pathLst>
                <a:path extrusionOk="0" h="106953" w="116324">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6" name="Google Shape;1716;p37"/>
            <p:cNvSpPr/>
            <p:nvPr/>
          </p:nvSpPr>
          <p:spPr>
            <a:xfrm>
              <a:off x="4696038" y="4859115"/>
              <a:ext cx="63393" cy="60735"/>
            </a:xfrm>
            <a:custGeom>
              <a:rect b="b" l="l" r="r" t="t"/>
              <a:pathLst>
                <a:path extrusionOk="0" h="60735" w="63393">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
    <p:bg>
      <p:bgPr>
        <a:blipFill>
          <a:blip r:embed="rId2">
            <a:alphaModFix/>
          </a:blip>
          <a:stretch>
            <a:fillRect/>
          </a:stretch>
        </a:blipFill>
      </p:bgPr>
    </p:bg>
    <p:spTree>
      <p:nvGrpSpPr>
        <p:cNvPr id="1717" name="Shape 1717"/>
        <p:cNvGrpSpPr/>
        <p:nvPr/>
      </p:nvGrpSpPr>
      <p:grpSpPr>
        <a:xfrm>
          <a:off x="0" y="0"/>
          <a:ext cx="0" cy="0"/>
          <a:chOff x="0" y="0"/>
          <a:chExt cx="0" cy="0"/>
        </a:xfrm>
      </p:grpSpPr>
      <p:sp>
        <p:nvSpPr>
          <p:cNvPr id="1718" name="Google Shape;1718;p38"/>
          <p:cNvSpPr txBox="1"/>
          <p:nvPr>
            <p:ph type="title"/>
          </p:nvPr>
        </p:nvSpPr>
        <p:spPr>
          <a:xfrm>
            <a:off x="713225" y="1186700"/>
            <a:ext cx="3990900" cy="49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9" name="Google Shape;1719;p38"/>
          <p:cNvSpPr txBox="1"/>
          <p:nvPr>
            <p:ph idx="1" type="subTitle"/>
          </p:nvPr>
        </p:nvSpPr>
        <p:spPr>
          <a:xfrm>
            <a:off x="713225" y="1810800"/>
            <a:ext cx="3092700" cy="11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p:txBody>
      </p:sp>
      <p:sp>
        <p:nvSpPr>
          <p:cNvPr id="1720" name="Google Shape;1720;p38"/>
          <p:cNvSpPr/>
          <p:nvPr/>
        </p:nvSpPr>
        <p:spPr>
          <a:xfrm>
            <a:off x="3246984" y="-2873390"/>
            <a:ext cx="9725916" cy="10461213"/>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38"/>
          <p:cNvSpPr/>
          <p:nvPr/>
        </p:nvSpPr>
        <p:spPr>
          <a:xfrm rot="1488565">
            <a:off x="8204802" y="4322201"/>
            <a:ext cx="1271020" cy="1048562"/>
          </a:xfrm>
          <a:custGeom>
            <a:rect b="b" l="l" r="r" t="t"/>
            <a:pathLst>
              <a:path extrusionOk="0" h="1795827" w="2176822">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722" name="Google Shape;1722;p38"/>
          <p:cNvGrpSpPr/>
          <p:nvPr/>
        </p:nvGrpSpPr>
        <p:grpSpPr>
          <a:xfrm>
            <a:off x="8689043" y="3446229"/>
            <a:ext cx="741005" cy="1806182"/>
            <a:chOff x="11133639" y="3587881"/>
            <a:chExt cx="1511022" cy="3683078"/>
          </a:xfrm>
        </p:grpSpPr>
        <p:grpSp>
          <p:nvGrpSpPr>
            <p:cNvPr id="1723" name="Google Shape;1723;p38"/>
            <p:cNvGrpSpPr/>
            <p:nvPr/>
          </p:nvGrpSpPr>
          <p:grpSpPr>
            <a:xfrm>
              <a:off x="11133639" y="3587881"/>
              <a:ext cx="1511022" cy="3683078"/>
              <a:chOff x="11133639" y="3587881"/>
              <a:chExt cx="1511022" cy="3683078"/>
            </a:xfrm>
          </p:grpSpPr>
          <p:sp>
            <p:nvSpPr>
              <p:cNvPr id="1724" name="Google Shape;1724;p38"/>
              <p:cNvSpPr/>
              <p:nvPr/>
            </p:nvSpPr>
            <p:spPr>
              <a:xfrm>
                <a:off x="11409802" y="3761269"/>
                <a:ext cx="1162904" cy="3509690"/>
              </a:xfrm>
              <a:custGeom>
                <a:rect b="b" l="l" r="r" t="t"/>
                <a:pathLst>
                  <a:path extrusionOk="0" h="3509690" w="1162904">
                    <a:moveTo>
                      <a:pt x="1146976" y="3509193"/>
                    </a:moveTo>
                    <a:cubicBezTo>
                      <a:pt x="1149744" y="3508568"/>
                      <a:pt x="1152420" y="3507318"/>
                      <a:pt x="1154831" y="3505532"/>
                    </a:cubicBezTo>
                    <a:cubicBezTo>
                      <a:pt x="1163845" y="3498656"/>
                      <a:pt x="1165540" y="3485798"/>
                      <a:pt x="1158757" y="3476779"/>
                    </a:cubicBezTo>
                    <a:cubicBezTo>
                      <a:pt x="49785" y="2018561"/>
                      <a:pt x="-6087" y="686698"/>
                      <a:pt x="59246" y="22508"/>
                    </a:cubicBezTo>
                    <a:cubicBezTo>
                      <a:pt x="60407" y="11256"/>
                      <a:pt x="52106" y="1165"/>
                      <a:pt x="40860" y="94"/>
                    </a:cubicBezTo>
                    <a:cubicBezTo>
                      <a:pt x="29615" y="-978"/>
                      <a:pt x="19529" y="7238"/>
                      <a:pt x="18458" y="18489"/>
                    </a:cubicBezTo>
                    <a:cubicBezTo>
                      <a:pt x="-47500" y="688573"/>
                      <a:pt x="8639" y="2032134"/>
                      <a:pt x="1126091" y="3501603"/>
                    </a:cubicBezTo>
                    <a:cubicBezTo>
                      <a:pt x="1131178" y="3508211"/>
                      <a:pt x="1139390" y="3510890"/>
                      <a:pt x="1146976" y="35091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5" name="Google Shape;1725;p38"/>
              <p:cNvSpPr/>
              <p:nvPr/>
            </p:nvSpPr>
            <p:spPr>
              <a:xfrm>
                <a:off x="11552184" y="6182841"/>
                <a:ext cx="1092477" cy="746954"/>
              </a:xfrm>
              <a:custGeom>
                <a:rect b="b" l="l" r="r" t="t"/>
                <a:pathLst>
                  <a:path extrusionOk="0" h="746954" w="1092477">
                    <a:moveTo>
                      <a:pt x="3618" y="633278"/>
                    </a:moveTo>
                    <a:cubicBezTo>
                      <a:pt x="15935" y="659710"/>
                      <a:pt x="58687" y="680070"/>
                      <a:pt x="117862" y="695607"/>
                    </a:cubicBezTo>
                    <a:cubicBezTo>
                      <a:pt x="121433" y="696590"/>
                      <a:pt x="125181" y="697393"/>
                      <a:pt x="128840" y="698375"/>
                    </a:cubicBezTo>
                    <a:cubicBezTo>
                      <a:pt x="137676" y="700608"/>
                      <a:pt x="147048" y="702662"/>
                      <a:pt x="156598" y="704626"/>
                    </a:cubicBezTo>
                    <a:cubicBezTo>
                      <a:pt x="160436" y="705430"/>
                      <a:pt x="164274" y="706234"/>
                      <a:pt x="168291" y="707037"/>
                    </a:cubicBezTo>
                    <a:cubicBezTo>
                      <a:pt x="370448" y="746507"/>
                      <a:pt x="689529" y="746507"/>
                      <a:pt x="746562" y="746953"/>
                    </a:cubicBezTo>
                    <a:cubicBezTo>
                      <a:pt x="747455" y="746953"/>
                      <a:pt x="748437" y="746864"/>
                      <a:pt x="749151" y="746953"/>
                    </a:cubicBezTo>
                    <a:cubicBezTo>
                      <a:pt x="755755" y="747042"/>
                      <a:pt x="760129" y="743381"/>
                      <a:pt x="762271" y="738648"/>
                    </a:cubicBezTo>
                    <a:cubicBezTo>
                      <a:pt x="769054" y="735077"/>
                      <a:pt x="775927" y="731326"/>
                      <a:pt x="782621" y="727129"/>
                    </a:cubicBezTo>
                    <a:cubicBezTo>
                      <a:pt x="879015" y="667568"/>
                      <a:pt x="959432" y="545767"/>
                      <a:pt x="1011288" y="439950"/>
                    </a:cubicBezTo>
                    <a:cubicBezTo>
                      <a:pt x="1012091" y="438165"/>
                      <a:pt x="1013072" y="436468"/>
                      <a:pt x="1013787" y="434771"/>
                    </a:cubicBezTo>
                    <a:cubicBezTo>
                      <a:pt x="1022087" y="417626"/>
                      <a:pt x="1029674" y="400927"/>
                      <a:pt x="1036368" y="384944"/>
                    </a:cubicBezTo>
                    <a:cubicBezTo>
                      <a:pt x="1038688" y="379497"/>
                      <a:pt x="1041098" y="373603"/>
                      <a:pt x="1043508" y="367174"/>
                    </a:cubicBezTo>
                    <a:cubicBezTo>
                      <a:pt x="1044490" y="364852"/>
                      <a:pt x="1045382" y="362619"/>
                      <a:pt x="1046186" y="360298"/>
                    </a:cubicBezTo>
                    <a:cubicBezTo>
                      <a:pt x="1066447" y="307345"/>
                      <a:pt x="1090098" y="228853"/>
                      <a:pt x="1092329" y="157862"/>
                    </a:cubicBezTo>
                    <a:cubicBezTo>
                      <a:pt x="1092508" y="153754"/>
                      <a:pt x="1092508" y="149646"/>
                      <a:pt x="1092419" y="145628"/>
                    </a:cubicBezTo>
                    <a:cubicBezTo>
                      <a:pt x="1092240" y="93300"/>
                      <a:pt x="1079209" y="46241"/>
                      <a:pt x="1043240" y="18201"/>
                    </a:cubicBezTo>
                    <a:cubicBezTo>
                      <a:pt x="1035119" y="11950"/>
                      <a:pt x="1026818" y="7485"/>
                      <a:pt x="1018518" y="4450"/>
                    </a:cubicBezTo>
                    <a:cubicBezTo>
                      <a:pt x="1011020" y="1860"/>
                      <a:pt x="1003523" y="431"/>
                      <a:pt x="995936" y="74"/>
                    </a:cubicBezTo>
                    <a:cubicBezTo>
                      <a:pt x="946490" y="-2069"/>
                      <a:pt x="897043" y="42579"/>
                      <a:pt x="862949" y="88300"/>
                    </a:cubicBezTo>
                    <a:cubicBezTo>
                      <a:pt x="861075" y="90800"/>
                      <a:pt x="859289" y="93300"/>
                      <a:pt x="857504" y="95800"/>
                    </a:cubicBezTo>
                    <a:cubicBezTo>
                      <a:pt x="844562" y="114106"/>
                      <a:pt x="834299" y="132144"/>
                      <a:pt x="827605" y="146967"/>
                    </a:cubicBezTo>
                    <a:cubicBezTo>
                      <a:pt x="827515" y="147057"/>
                      <a:pt x="827515" y="147146"/>
                      <a:pt x="827426" y="147325"/>
                    </a:cubicBezTo>
                    <a:lnTo>
                      <a:pt x="827426" y="147414"/>
                    </a:lnTo>
                    <a:cubicBezTo>
                      <a:pt x="825463" y="151700"/>
                      <a:pt x="823677" y="155986"/>
                      <a:pt x="821892" y="160362"/>
                    </a:cubicBezTo>
                    <a:cubicBezTo>
                      <a:pt x="792528" y="233407"/>
                      <a:pt x="785476" y="314578"/>
                      <a:pt x="774588" y="391820"/>
                    </a:cubicBezTo>
                    <a:cubicBezTo>
                      <a:pt x="761468" y="484152"/>
                      <a:pt x="748704" y="576039"/>
                      <a:pt x="744331" y="668908"/>
                    </a:cubicBezTo>
                    <a:cubicBezTo>
                      <a:pt x="743438" y="685249"/>
                      <a:pt x="742993" y="701590"/>
                      <a:pt x="742725" y="717931"/>
                    </a:cubicBezTo>
                    <a:cubicBezTo>
                      <a:pt x="741564" y="717931"/>
                      <a:pt x="740583" y="717843"/>
                      <a:pt x="739422" y="717843"/>
                    </a:cubicBezTo>
                    <a:cubicBezTo>
                      <a:pt x="732907" y="713913"/>
                      <a:pt x="726213" y="709895"/>
                      <a:pt x="719607" y="706055"/>
                    </a:cubicBezTo>
                    <a:cubicBezTo>
                      <a:pt x="603490" y="638458"/>
                      <a:pt x="476392" y="592916"/>
                      <a:pt x="344922" y="564966"/>
                    </a:cubicBezTo>
                    <a:cubicBezTo>
                      <a:pt x="341799" y="564252"/>
                      <a:pt x="338586" y="563627"/>
                      <a:pt x="335462" y="563002"/>
                    </a:cubicBezTo>
                    <a:cubicBezTo>
                      <a:pt x="328321" y="561484"/>
                      <a:pt x="321271" y="560144"/>
                      <a:pt x="314130" y="558715"/>
                    </a:cubicBezTo>
                    <a:cubicBezTo>
                      <a:pt x="281553" y="552465"/>
                      <a:pt x="216487" y="539516"/>
                      <a:pt x="153742" y="538891"/>
                    </a:cubicBezTo>
                    <a:cubicBezTo>
                      <a:pt x="150351" y="538802"/>
                      <a:pt x="146959" y="538802"/>
                      <a:pt x="143567" y="538891"/>
                    </a:cubicBezTo>
                    <a:cubicBezTo>
                      <a:pt x="124110" y="539070"/>
                      <a:pt x="105188" y="540588"/>
                      <a:pt x="87695" y="543892"/>
                    </a:cubicBezTo>
                    <a:cubicBezTo>
                      <a:pt x="83232" y="544785"/>
                      <a:pt x="78680" y="545767"/>
                      <a:pt x="74485" y="546928"/>
                    </a:cubicBezTo>
                    <a:cubicBezTo>
                      <a:pt x="41550" y="555412"/>
                      <a:pt x="15400" y="571663"/>
                      <a:pt x="3618" y="599792"/>
                    </a:cubicBezTo>
                    <a:cubicBezTo>
                      <a:pt x="2368" y="602739"/>
                      <a:pt x="1476" y="605596"/>
                      <a:pt x="851" y="608454"/>
                    </a:cubicBezTo>
                    <a:cubicBezTo>
                      <a:pt x="-934" y="617115"/>
                      <a:pt x="137" y="625509"/>
                      <a:pt x="3618" y="6332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6" name="Google Shape;1726;p38"/>
              <p:cNvSpPr/>
              <p:nvPr/>
            </p:nvSpPr>
            <p:spPr>
              <a:xfrm>
                <a:off x="11409805" y="5876011"/>
                <a:ext cx="920847" cy="732742"/>
              </a:xfrm>
              <a:custGeom>
                <a:rect b="b" l="l" r="r" t="t"/>
                <a:pathLst>
                  <a:path extrusionOk="0" h="732742" w="920847">
                    <a:moveTo>
                      <a:pt x="3549" y="472729"/>
                    </a:moveTo>
                    <a:cubicBezTo>
                      <a:pt x="6138" y="479962"/>
                      <a:pt x="10154" y="487016"/>
                      <a:pt x="15419" y="494160"/>
                    </a:cubicBezTo>
                    <a:lnTo>
                      <a:pt x="15419" y="494249"/>
                    </a:lnTo>
                    <a:cubicBezTo>
                      <a:pt x="32914" y="517556"/>
                      <a:pt x="64063" y="539880"/>
                      <a:pt x="103780" y="560776"/>
                    </a:cubicBezTo>
                    <a:cubicBezTo>
                      <a:pt x="107796" y="563008"/>
                      <a:pt x="111813" y="565062"/>
                      <a:pt x="116008" y="567115"/>
                    </a:cubicBezTo>
                    <a:cubicBezTo>
                      <a:pt x="142605" y="580421"/>
                      <a:pt x="172505" y="593101"/>
                      <a:pt x="204369" y="605245"/>
                    </a:cubicBezTo>
                    <a:cubicBezTo>
                      <a:pt x="208118" y="606674"/>
                      <a:pt x="211866" y="608014"/>
                      <a:pt x="215794" y="609532"/>
                    </a:cubicBezTo>
                    <a:cubicBezTo>
                      <a:pt x="398316" y="676772"/>
                      <a:pt x="637069" y="721688"/>
                      <a:pt x="680446" y="724814"/>
                    </a:cubicBezTo>
                    <a:cubicBezTo>
                      <a:pt x="682142" y="724992"/>
                      <a:pt x="683748" y="724814"/>
                      <a:pt x="685176" y="724457"/>
                    </a:cubicBezTo>
                    <a:cubicBezTo>
                      <a:pt x="687943" y="723832"/>
                      <a:pt x="690174" y="722314"/>
                      <a:pt x="691870" y="720349"/>
                    </a:cubicBezTo>
                    <a:cubicBezTo>
                      <a:pt x="692228" y="721600"/>
                      <a:pt x="692495" y="722849"/>
                      <a:pt x="692941" y="724100"/>
                    </a:cubicBezTo>
                    <a:cubicBezTo>
                      <a:pt x="697583" y="738298"/>
                      <a:pt x="719004" y="733922"/>
                      <a:pt x="715968" y="718831"/>
                    </a:cubicBezTo>
                    <a:cubicBezTo>
                      <a:pt x="715344" y="716241"/>
                      <a:pt x="714897" y="713473"/>
                      <a:pt x="714452" y="710794"/>
                    </a:cubicBezTo>
                    <a:cubicBezTo>
                      <a:pt x="716415" y="708294"/>
                      <a:pt x="718378" y="705794"/>
                      <a:pt x="720342" y="703204"/>
                    </a:cubicBezTo>
                    <a:cubicBezTo>
                      <a:pt x="810578" y="586404"/>
                      <a:pt x="880016" y="427723"/>
                      <a:pt x="906881" y="282080"/>
                    </a:cubicBezTo>
                    <a:cubicBezTo>
                      <a:pt x="907417" y="279044"/>
                      <a:pt x="908042" y="275918"/>
                      <a:pt x="908578" y="272883"/>
                    </a:cubicBezTo>
                    <a:cubicBezTo>
                      <a:pt x="909470" y="267346"/>
                      <a:pt x="910362" y="261809"/>
                      <a:pt x="911165" y="256362"/>
                    </a:cubicBezTo>
                    <a:cubicBezTo>
                      <a:pt x="913219" y="242432"/>
                      <a:pt x="915896" y="224037"/>
                      <a:pt x="917949" y="203499"/>
                    </a:cubicBezTo>
                    <a:cubicBezTo>
                      <a:pt x="918395" y="199123"/>
                      <a:pt x="918753" y="194748"/>
                      <a:pt x="919109" y="190194"/>
                    </a:cubicBezTo>
                    <a:cubicBezTo>
                      <a:pt x="923929" y="128757"/>
                      <a:pt x="920984" y="53301"/>
                      <a:pt x="880641" y="18833"/>
                    </a:cubicBezTo>
                    <a:cubicBezTo>
                      <a:pt x="876624" y="15440"/>
                      <a:pt x="872430" y="12403"/>
                      <a:pt x="867699" y="9903"/>
                    </a:cubicBezTo>
                    <a:cubicBezTo>
                      <a:pt x="859399" y="5349"/>
                      <a:pt x="849938" y="2402"/>
                      <a:pt x="839228" y="884"/>
                    </a:cubicBezTo>
                    <a:cubicBezTo>
                      <a:pt x="799421" y="-4385"/>
                      <a:pt x="768628" y="14368"/>
                      <a:pt x="744798" y="44461"/>
                    </a:cubicBezTo>
                    <a:cubicBezTo>
                      <a:pt x="743459" y="46158"/>
                      <a:pt x="742299" y="47765"/>
                      <a:pt x="740960" y="49462"/>
                    </a:cubicBezTo>
                    <a:cubicBezTo>
                      <a:pt x="698922" y="106344"/>
                      <a:pt x="679285" y="198052"/>
                      <a:pt x="668665" y="245915"/>
                    </a:cubicBezTo>
                    <a:cubicBezTo>
                      <a:pt x="664648" y="264131"/>
                      <a:pt x="661167" y="282348"/>
                      <a:pt x="658400" y="300565"/>
                    </a:cubicBezTo>
                    <a:cubicBezTo>
                      <a:pt x="657687" y="304672"/>
                      <a:pt x="656972" y="308780"/>
                      <a:pt x="656526" y="312977"/>
                    </a:cubicBezTo>
                    <a:cubicBezTo>
                      <a:pt x="656526" y="313066"/>
                      <a:pt x="656526" y="313066"/>
                      <a:pt x="656526" y="313155"/>
                    </a:cubicBezTo>
                    <a:cubicBezTo>
                      <a:pt x="642334" y="409060"/>
                      <a:pt x="644388" y="504072"/>
                      <a:pt x="661524" y="598102"/>
                    </a:cubicBezTo>
                    <a:cubicBezTo>
                      <a:pt x="661524" y="598191"/>
                      <a:pt x="661524" y="598191"/>
                      <a:pt x="661524" y="598281"/>
                    </a:cubicBezTo>
                    <a:cubicBezTo>
                      <a:pt x="667326" y="630517"/>
                      <a:pt x="675091" y="662663"/>
                      <a:pt x="684463" y="694632"/>
                    </a:cubicBezTo>
                    <a:cubicBezTo>
                      <a:pt x="683569" y="694453"/>
                      <a:pt x="682945" y="694007"/>
                      <a:pt x="681963" y="694007"/>
                    </a:cubicBezTo>
                    <a:cubicBezTo>
                      <a:pt x="681785" y="694007"/>
                      <a:pt x="681606" y="694007"/>
                      <a:pt x="681517" y="693917"/>
                    </a:cubicBezTo>
                    <a:cubicBezTo>
                      <a:pt x="672770" y="686327"/>
                      <a:pt x="664113" y="678648"/>
                      <a:pt x="655098" y="671147"/>
                    </a:cubicBezTo>
                    <a:cubicBezTo>
                      <a:pt x="563077" y="592655"/>
                      <a:pt x="460258" y="518360"/>
                      <a:pt x="353332" y="464782"/>
                    </a:cubicBezTo>
                    <a:cubicBezTo>
                      <a:pt x="350566" y="463353"/>
                      <a:pt x="347709" y="461924"/>
                      <a:pt x="344853" y="460584"/>
                    </a:cubicBezTo>
                    <a:cubicBezTo>
                      <a:pt x="336464" y="456388"/>
                      <a:pt x="328163" y="452459"/>
                      <a:pt x="319685" y="448619"/>
                    </a:cubicBezTo>
                    <a:cubicBezTo>
                      <a:pt x="305492" y="442189"/>
                      <a:pt x="283447" y="432724"/>
                      <a:pt x="257474" y="422991"/>
                    </a:cubicBezTo>
                    <a:cubicBezTo>
                      <a:pt x="254797" y="422008"/>
                      <a:pt x="252030" y="420937"/>
                      <a:pt x="249264" y="419954"/>
                    </a:cubicBezTo>
                    <a:cubicBezTo>
                      <a:pt x="240694" y="416829"/>
                      <a:pt x="231858" y="413793"/>
                      <a:pt x="222666" y="410757"/>
                    </a:cubicBezTo>
                    <a:cubicBezTo>
                      <a:pt x="220791" y="410132"/>
                      <a:pt x="218917" y="409596"/>
                      <a:pt x="217043" y="408971"/>
                    </a:cubicBezTo>
                    <a:cubicBezTo>
                      <a:pt x="182948" y="398166"/>
                      <a:pt x="146086" y="389147"/>
                      <a:pt x="112616" y="386289"/>
                    </a:cubicBezTo>
                    <a:cubicBezTo>
                      <a:pt x="110564" y="386111"/>
                      <a:pt x="108600" y="385932"/>
                      <a:pt x="106548" y="385754"/>
                    </a:cubicBezTo>
                    <a:cubicBezTo>
                      <a:pt x="68079" y="383343"/>
                      <a:pt x="34788" y="389772"/>
                      <a:pt x="16490" y="412453"/>
                    </a:cubicBezTo>
                    <a:cubicBezTo>
                      <a:pt x="-289" y="433081"/>
                      <a:pt x="-3592" y="453262"/>
                      <a:pt x="3549" y="4727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7" name="Google Shape;1727;p38"/>
              <p:cNvSpPr/>
              <p:nvPr/>
            </p:nvSpPr>
            <p:spPr>
              <a:xfrm>
                <a:off x="11313527" y="5577112"/>
                <a:ext cx="797838" cy="667486"/>
              </a:xfrm>
              <a:custGeom>
                <a:rect b="b" l="l" r="r" t="t"/>
                <a:pathLst>
                  <a:path extrusionOk="0" h="667486" w="797838">
                    <a:moveTo>
                      <a:pt x="845" y="359612"/>
                    </a:moveTo>
                    <a:cubicBezTo>
                      <a:pt x="1916" y="366309"/>
                      <a:pt x="4058" y="373096"/>
                      <a:pt x="7182" y="379793"/>
                    </a:cubicBezTo>
                    <a:cubicBezTo>
                      <a:pt x="19588" y="407386"/>
                      <a:pt x="47881" y="434443"/>
                      <a:pt x="85814" y="460339"/>
                    </a:cubicBezTo>
                    <a:cubicBezTo>
                      <a:pt x="89831" y="463196"/>
                      <a:pt x="93936" y="465875"/>
                      <a:pt x="98131" y="468643"/>
                    </a:cubicBezTo>
                    <a:cubicBezTo>
                      <a:pt x="126603" y="486950"/>
                      <a:pt x="159626" y="504630"/>
                      <a:pt x="194971" y="521329"/>
                    </a:cubicBezTo>
                    <a:cubicBezTo>
                      <a:pt x="199611" y="523561"/>
                      <a:pt x="204253" y="525704"/>
                      <a:pt x="208984" y="527937"/>
                    </a:cubicBezTo>
                    <a:cubicBezTo>
                      <a:pt x="344737" y="590266"/>
                      <a:pt x="509945" y="638843"/>
                      <a:pt x="585454" y="659024"/>
                    </a:cubicBezTo>
                    <a:cubicBezTo>
                      <a:pt x="585632" y="659471"/>
                      <a:pt x="587775" y="659293"/>
                      <a:pt x="589381" y="659293"/>
                    </a:cubicBezTo>
                    <a:cubicBezTo>
                      <a:pt x="590363" y="659382"/>
                      <a:pt x="591167" y="659382"/>
                      <a:pt x="591255" y="659650"/>
                    </a:cubicBezTo>
                    <a:cubicBezTo>
                      <a:pt x="592505" y="662864"/>
                      <a:pt x="591880" y="665454"/>
                      <a:pt x="594290" y="665275"/>
                    </a:cubicBezTo>
                    <a:cubicBezTo>
                      <a:pt x="596343" y="665186"/>
                      <a:pt x="596432" y="664114"/>
                      <a:pt x="598038" y="662418"/>
                    </a:cubicBezTo>
                    <a:cubicBezTo>
                      <a:pt x="599556" y="663579"/>
                      <a:pt x="601163" y="664561"/>
                      <a:pt x="603305" y="664829"/>
                    </a:cubicBezTo>
                    <a:cubicBezTo>
                      <a:pt x="604732" y="665097"/>
                      <a:pt x="606250" y="665008"/>
                      <a:pt x="607768" y="664829"/>
                    </a:cubicBezTo>
                    <a:cubicBezTo>
                      <a:pt x="611784" y="665811"/>
                      <a:pt x="615265" y="666704"/>
                      <a:pt x="618031" y="667418"/>
                    </a:cubicBezTo>
                    <a:cubicBezTo>
                      <a:pt x="620709" y="668043"/>
                      <a:pt x="621869" y="664204"/>
                      <a:pt x="619281" y="663311"/>
                    </a:cubicBezTo>
                    <a:cubicBezTo>
                      <a:pt x="618388" y="662953"/>
                      <a:pt x="617317" y="662596"/>
                      <a:pt x="616336" y="662328"/>
                    </a:cubicBezTo>
                    <a:cubicBezTo>
                      <a:pt x="621066" y="660007"/>
                      <a:pt x="625975" y="656167"/>
                      <a:pt x="630884" y="651077"/>
                    </a:cubicBezTo>
                    <a:cubicBezTo>
                      <a:pt x="686042" y="594463"/>
                      <a:pt x="753071" y="383722"/>
                      <a:pt x="766459" y="344878"/>
                    </a:cubicBezTo>
                    <a:cubicBezTo>
                      <a:pt x="775921" y="317464"/>
                      <a:pt x="785560" y="282460"/>
                      <a:pt x="791629" y="245134"/>
                    </a:cubicBezTo>
                    <a:cubicBezTo>
                      <a:pt x="792164" y="241830"/>
                      <a:pt x="792700" y="238347"/>
                      <a:pt x="793146" y="234954"/>
                    </a:cubicBezTo>
                    <a:cubicBezTo>
                      <a:pt x="795021" y="222452"/>
                      <a:pt x="796271" y="209861"/>
                      <a:pt x="797074" y="197271"/>
                    </a:cubicBezTo>
                    <a:cubicBezTo>
                      <a:pt x="797342" y="194234"/>
                      <a:pt x="797431" y="191020"/>
                      <a:pt x="797520" y="188073"/>
                    </a:cubicBezTo>
                    <a:cubicBezTo>
                      <a:pt x="799573" y="137352"/>
                      <a:pt x="791987" y="87257"/>
                      <a:pt x="766014" y="50020"/>
                    </a:cubicBezTo>
                    <a:cubicBezTo>
                      <a:pt x="763872" y="46627"/>
                      <a:pt x="761283" y="43501"/>
                      <a:pt x="758694" y="40287"/>
                    </a:cubicBezTo>
                    <a:cubicBezTo>
                      <a:pt x="748698" y="28320"/>
                      <a:pt x="736381" y="18052"/>
                      <a:pt x="721566" y="9836"/>
                    </a:cubicBezTo>
                    <a:cubicBezTo>
                      <a:pt x="692736" y="-6059"/>
                      <a:pt x="668638" y="-1415"/>
                      <a:pt x="648824" y="14658"/>
                    </a:cubicBezTo>
                    <a:cubicBezTo>
                      <a:pt x="648021" y="15194"/>
                      <a:pt x="647217" y="15909"/>
                      <a:pt x="646503" y="16533"/>
                    </a:cubicBezTo>
                    <a:cubicBezTo>
                      <a:pt x="600180" y="56449"/>
                      <a:pt x="576975" y="157623"/>
                      <a:pt x="567604" y="197895"/>
                    </a:cubicBezTo>
                    <a:cubicBezTo>
                      <a:pt x="559124" y="234328"/>
                      <a:pt x="552698" y="271923"/>
                      <a:pt x="548414" y="310053"/>
                    </a:cubicBezTo>
                    <a:cubicBezTo>
                      <a:pt x="547967" y="313892"/>
                      <a:pt x="547522" y="317821"/>
                      <a:pt x="547254" y="321750"/>
                    </a:cubicBezTo>
                    <a:cubicBezTo>
                      <a:pt x="547254" y="321839"/>
                      <a:pt x="547254" y="321839"/>
                      <a:pt x="547254" y="321839"/>
                    </a:cubicBezTo>
                    <a:cubicBezTo>
                      <a:pt x="542523" y="368631"/>
                      <a:pt x="541363" y="416048"/>
                      <a:pt x="544486" y="463107"/>
                    </a:cubicBezTo>
                    <a:lnTo>
                      <a:pt x="544486" y="463196"/>
                    </a:lnTo>
                    <a:cubicBezTo>
                      <a:pt x="546451" y="493915"/>
                      <a:pt x="550199" y="524365"/>
                      <a:pt x="556000" y="554369"/>
                    </a:cubicBezTo>
                    <a:cubicBezTo>
                      <a:pt x="545468" y="540349"/>
                      <a:pt x="534134" y="526955"/>
                      <a:pt x="522084" y="513917"/>
                    </a:cubicBezTo>
                    <a:cubicBezTo>
                      <a:pt x="521995" y="513917"/>
                      <a:pt x="521995" y="513828"/>
                      <a:pt x="521995" y="513828"/>
                    </a:cubicBezTo>
                    <a:lnTo>
                      <a:pt x="521995" y="513739"/>
                    </a:lnTo>
                    <a:cubicBezTo>
                      <a:pt x="477546" y="465339"/>
                      <a:pt x="423549" y="423013"/>
                      <a:pt x="370800" y="388187"/>
                    </a:cubicBezTo>
                    <a:cubicBezTo>
                      <a:pt x="368211" y="386491"/>
                      <a:pt x="365802" y="384794"/>
                      <a:pt x="363213" y="383276"/>
                    </a:cubicBezTo>
                    <a:cubicBezTo>
                      <a:pt x="351521" y="375596"/>
                      <a:pt x="339740" y="368274"/>
                      <a:pt x="328226" y="361398"/>
                    </a:cubicBezTo>
                    <a:cubicBezTo>
                      <a:pt x="297969" y="343271"/>
                      <a:pt x="244953" y="311749"/>
                      <a:pt x="189883" y="290943"/>
                    </a:cubicBezTo>
                    <a:cubicBezTo>
                      <a:pt x="188099" y="290228"/>
                      <a:pt x="186223" y="289514"/>
                      <a:pt x="184439" y="288889"/>
                    </a:cubicBezTo>
                    <a:cubicBezTo>
                      <a:pt x="169088" y="283264"/>
                      <a:pt x="153647" y="278620"/>
                      <a:pt x="138563" y="275227"/>
                    </a:cubicBezTo>
                    <a:cubicBezTo>
                      <a:pt x="135528" y="274601"/>
                      <a:pt x="132315" y="273976"/>
                      <a:pt x="129281" y="273441"/>
                    </a:cubicBezTo>
                    <a:cubicBezTo>
                      <a:pt x="83940" y="265136"/>
                      <a:pt x="42259" y="270762"/>
                      <a:pt x="16554" y="304605"/>
                    </a:cubicBezTo>
                    <a:cubicBezTo>
                      <a:pt x="2541" y="322822"/>
                      <a:pt x="-2101" y="341217"/>
                      <a:pt x="845" y="3596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8" name="Google Shape;1728;p38"/>
              <p:cNvSpPr/>
              <p:nvPr/>
            </p:nvSpPr>
            <p:spPr>
              <a:xfrm>
                <a:off x="11147820" y="5228817"/>
                <a:ext cx="728553" cy="672817"/>
              </a:xfrm>
              <a:custGeom>
                <a:rect b="b" l="l" r="r" t="t"/>
                <a:pathLst>
                  <a:path extrusionOk="0" h="672817" w="728553">
                    <a:moveTo>
                      <a:pt x="4647" y="193824"/>
                    </a:moveTo>
                    <a:cubicBezTo>
                      <a:pt x="5807" y="197932"/>
                      <a:pt x="7146" y="202039"/>
                      <a:pt x="8841" y="206147"/>
                    </a:cubicBezTo>
                    <a:cubicBezTo>
                      <a:pt x="16249" y="225525"/>
                      <a:pt x="28120" y="245259"/>
                      <a:pt x="42222" y="264458"/>
                    </a:cubicBezTo>
                    <a:cubicBezTo>
                      <a:pt x="45346" y="268655"/>
                      <a:pt x="48469" y="272762"/>
                      <a:pt x="51773" y="276870"/>
                    </a:cubicBezTo>
                    <a:lnTo>
                      <a:pt x="51861" y="276870"/>
                    </a:lnTo>
                    <a:cubicBezTo>
                      <a:pt x="91490" y="326787"/>
                      <a:pt x="144060" y="371346"/>
                      <a:pt x="171550" y="394474"/>
                    </a:cubicBezTo>
                    <a:cubicBezTo>
                      <a:pt x="172978" y="395635"/>
                      <a:pt x="174317" y="396885"/>
                      <a:pt x="175834" y="397957"/>
                    </a:cubicBezTo>
                    <a:cubicBezTo>
                      <a:pt x="181635" y="402868"/>
                      <a:pt x="187526" y="407690"/>
                      <a:pt x="193595" y="412423"/>
                    </a:cubicBezTo>
                    <a:cubicBezTo>
                      <a:pt x="316586" y="511185"/>
                      <a:pt x="457071" y="590570"/>
                      <a:pt x="600858" y="655310"/>
                    </a:cubicBezTo>
                    <a:cubicBezTo>
                      <a:pt x="613711" y="661115"/>
                      <a:pt x="626652" y="666830"/>
                      <a:pt x="639505" y="672366"/>
                    </a:cubicBezTo>
                    <a:cubicBezTo>
                      <a:pt x="645574" y="675045"/>
                      <a:pt x="649947" y="665044"/>
                      <a:pt x="644324" y="662008"/>
                    </a:cubicBezTo>
                    <a:cubicBezTo>
                      <a:pt x="640755" y="660043"/>
                      <a:pt x="637274" y="658168"/>
                      <a:pt x="633704" y="656203"/>
                    </a:cubicBezTo>
                    <a:cubicBezTo>
                      <a:pt x="635221" y="650489"/>
                      <a:pt x="636827" y="644773"/>
                      <a:pt x="638524" y="638969"/>
                    </a:cubicBezTo>
                    <a:cubicBezTo>
                      <a:pt x="658606" y="566281"/>
                      <a:pt x="680919" y="489486"/>
                      <a:pt x="698144" y="412155"/>
                    </a:cubicBezTo>
                    <a:cubicBezTo>
                      <a:pt x="698591" y="410101"/>
                      <a:pt x="699037" y="407958"/>
                      <a:pt x="699573" y="405904"/>
                    </a:cubicBezTo>
                    <a:cubicBezTo>
                      <a:pt x="709390" y="361435"/>
                      <a:pt x="717513" y="316964"/>
                      <a:pt x="722600" y="272941"/>
                    </a:cubicBezTo>
                    <a:cubicBezTo>
                      <a:pt x="723046" y="269905"/>
                      <a:pt x="723404" y="266869"/>
                      <a:pt x="723760" y="263833"/>
                    </a:cubicBezTo>
                    <a:cubicBezTo>
                      <a:pt x="725546" y="247224"/>
                      <a:pt x="726794" y="230704"/>
                      <a:pt x="727598" y="214362"/>
                    </a:cubicBezTo>
                    <a:cubicBezTo>
                      <a:pt x="727777" y="211148"/>
                      <a:pt x="728044" y="207933"/>
                      <a:pt x="728044" y="204718"/>
                    </a:cubicBezTo>
                    <a:cubicBezTo>
                      <a:pt x="728223" y="200700"/>
                      <a:pt x="728401" y="196682"/>
                      <a:pt x="728491" y="192663"/>
                    </a:cubicBezTo>
                    <a:cubicBezTo>
                      <a:pt x="729562" y="149355"/>
                      <a:pt x="717423" y="37912"/>
                      <a:pt x="663871" y="7729"/>
                    </a:cubicBezTo>
                    <a:cubicBezTo>
                      <a:pt x="661193" y="6211"/>
                      <a:pt x="658338" y="4872"/>
                      <a:pt x="655303" y="3711"/>
                    </a:cubicBezTo>
                    <a:cubicBezTo>
                      <a:pt x="647181" y="675"/>
                      <a:pt x="638077" y="-665"/>
                      <a:pt x="628170" y="318"/>
                    </a:cubicBezTo>
                    <a:cubicBezTo>
                      <a:pt x="603357" y="2639"/>
                      <a:pt x="586488" y="26928"/>
                      <a:pt x="574707" y="58986"/>
                    </a:cubicBezTo>
                    <a:cubicBezTo>
                      <a:pt x="573726" y="61754"/>
                      <a:pt x="572744" y="64523"/>
                      <a:pt x="571851" y="67380"/>
                    </a:cubicBezTo>
                    <a:cubicBezTo>
                      <a:pt x="554089" y="121762"/>
                      <a:pt x="549360" y="193645"/>
                      <a:pt x="545700" y="221060"/>
                    </a:cubicBezTo>
                    <a:cubicBezTo>
                      <a:pt x="543825" y="234722"/>
                      <a:pt x="542219" y="248741"/>
                      <a:pt x="540791" y="262851"/>
                    </a:cubicBezTo>
                    <a:cubicBezTo>
                      <a:pt x="540434" y="266690"/>
                      <a:pt x="539988" y="270530"/>
                      <a:pt x="539630" y="274370"/>
                    </a:cubicBezTo>
                    <a:cubicBezTo>
                      <a:pt x="537310" y="299641"/>
                      <a:pt x="535614" y="325627"/>
                      <a:pt x="534989" y="351612"/>
                    </a:cubicBezTo>
                    <a:cubicBezTo>
                      <a:pt x="533562" y="402779"/>
                      <a:pt x="536060" y="454839"/>
                      <a:pt x="544272" y="504845"/>
                    </a:cubicBezTo>
                    <a:cubicBezTo>
                      <a:pt x="544272" y="504934"/>
                      <a:pt x="544272" y="504934"/>
                      <a:pt x="544272" y="505024"/>
                    </a:cubicBezTo>
                    <a:cubicBezTo>
                      <a:pt x="546503" y="519222"/>
                      <a:pt x="549360" y="533331"/>
                      <a:pt x="552573" y="547083"/>
                    </a:cubicBezTo>
                    <a:cubicBezTo>
                      <a:pt x="493843" y="478860"/>
                      <a:pt x="433330" y="411262"/>
                      <a:pt x="371745" y="345093"/>
                    </a:cubicBezTo>
                    <a:cubicBezTo>
                      <a:pt x="369960" y="343128"/>
                      <a:pt x="368086" y="341164"/>
                      <a:pt x="366301" y="339199"/>
                    </a:cubicBezTo>
                    <a:cubicBezTo>
                      <a:pt x="328011" y="298034"/>
                      <a:pt x="289365" y="257404"/>
                      <a:pt x="250449" y="217399"/>
                    </a:cubicBezTo>
                    <a:cubicBezTo>
                      <a:pt x="248754" y="215702"/>
                      <a:pt x="247147" y="213916"/>
                      <a:pt x="245452" y="212219"/>
                    </a:cubicBezTo>
                    <a:cubicBezTo>
                      <a:pt x="236437" y="202933"/>
                      <a:pt x="227512" y="193824"/>
                      <a:pt x="218497" y="184626"/>
                    </a:cubicBezTo>
                    <a:cubicBezTo>
                      <a:pt x="188419" y="153998"/>
                      <a:pt x="115498" y="89079"/>
                      <a:pt x="60162" y="91400"/>
                    </a:cubicBezTo>
                    <a:cubicBezTo>
                      <a:pt x="54004" y="91579"/>
                      <a:pt x="48024" y="92651"/>
                      <a:pt x="42401" y="94794"/>
                    </a:cubicBezTo>
                    <a:cubicBezTo>
                      <a:pt x="28299" y="99884"/>
                      <a:pt x="16071" y="111314"/>
                      <a:pt x="7057" y="130959"/>
                    </a:cubicBezTo>
                    <a:cubicBezTo>
                      <a:pt x="-2047" y="150694"/>
                      <a:pt x="-1779" y="171946"/>
                      <a:pt x="4647" y="193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9" name="Google Shape;1729;p38"/>
              <p:cNvSpPr/>
              <p:nvPr/>
            </p:nvSpPr>
            <p:spPr>
              <a:xfrm>
                <a:off x="11162449" y="4840394"/>
                <a:ext cx="618119" cy="646871"/>
              </a:xfrm>
              <a:custGeom>
                <a:rect b="b" l="l" r="r" t="t"/>
                <a:pathLst>
                  <a:path extrusionOk="0" h="646871" w="618119">
                    <a:moveTo>
                      <a:pt x="34823" y="286943"/>
                    </a:moveTo>
                    <a:cubicBezTo>
                      <a:pt x="36429" y="289622"/>
                      <a:pt x="38303" y="292301"/>
                      <a:pt x="40267" y="294980"/>
                    </a:cubicBezTo>
                    <a:cubicBezTo>
                      <a:pt x="50085" y="308910"/>
                      <a:pt x="61242" y="323108"/>
                      <a:pt x="73737" y="337307"/>
                    </a:cubicBezTo>
                    <a:cubicBezTo>
                      <a:pt x="76414" y="340342"/>
                      <a:pt x="79092" y="343558"/>
                      <a:pt x="81948" y="346504"/>
                    </a:cubicBezTo>
                    <a:cubicBezTo>
                      <a:pt x="123272" y="392046"/>
                      <a:pt x="175843" y="437855"/>
                      <a:pt x="228949" y="479735"/>
                    </a:cubicBezTo>
                    <a:cubicBezTo>
                      <a:pt x="233322" y="483307"/>
                      <a:pt x="237874" y="486790"/>
                      <a:pt x="242248" y="490361"/>
                    </a:cubicBezTo>
                    <a:cubicBezTo>
                      <a:pt x="322932" y="552780"/>
                      <a:pt x="402636" y="605375"/>
                      <a:pt x="443781" y="633058"/>
                    </a:cubicBezTo>
                    <a:cubicBezTo>
                      <a:pt x="451904" y="638415"/>
                      <a:pt x="458419" y="642880"/>
                      <a:pt x="463239" y="646274"/>
                    </a:cubicBezTo>
                    <a:cubicBezTo>
                      <a:pt x="466631" y="648595"/>
                      <a:pt x="470736" y="643595"/>
                      <a:pt x="467791" y="640827"/>
                    </a:cubicBezTo>
                    <a:cubicBezTo>
                      <a:pt x="457793" y="631182"/>
                      <a:pt x="447709" y="621628"/>
                      <a:pt x="437534" y="612162"/>
                    </a:cubicBezTo>
                    <a:cubicBezTo>
                      <a:pt x="388445" y="566085"/>
                      <a:pt x="338284" y="521526"/>
                      <a:pt x="287141" y="477860"/>
                    </a:cubicBezTo>
                    <a:cubicBezTo>
                      <a:pt x="284196" y="475270"/>
                      <a:pt x="281162" y="472591"/>
                      <a:pt x="278128" y="470091"/>
                    </a:cubicBezTo>
                    <a:cubicBezTo>
                      <a:pt x="263490" y="457589"/>
                      <a:pt x="248852" y="445177"/>
                      <a:pt x="234036" y="432765"/>
                    </a:cubicBezTo>
                    <a:cubicBezTo>
                      <a:pt x="198245" y="402850"/>
                      <a:pt x="160402" y="374454"/>
                      <a:pt x="127111" y="341414"/>
                    </a:cubicBezTo>
                    <a:lnTo>
                      <a:pt x="127824" y="338289"/>
                    </a:lnTo>
                    <a:lnTo>
                      <a:pt x="129431" y="331323"/>
                    </a:lnTo>
                    <a:lnTo>
                      <a:pt x="137999" y="293640"/>
                    </a:lnTo>
                    <a:lnTo>
                      <a:pt x="141927" y="276585"/>
                    </a:lnTo>
                    <a:lnTo>
                      <a:pt x="158171" y="205058"/>
                    </a:lnTo>
                    <a:cubicBezTo>
                      <a:pt x="165133" y="212380"/>
                      <a:pt x="171827" y="219970"/>
                      <a:pt x="178163" y="227650"/>
                    </a:cubicBezTo>
                    <a:cubicBezTo>
                      <a:pt x="180752" y="230597"/>
                      <a:pt x="183073" y="233454"/>
                      <a:pt x="185483" y="236490"/>
                    </a:cubicBezTo>
                    <a:cubicBezTo>
                      <a:pt x="189409" y="241312"/>
                      <a:pt x="193248" y="246313"/>
                      <a:pt x="196996" y="251403"/>
                    </a:cubicBezTo>
                    <a:cubicBezTo>
                      <a:pt x="227966" y="292212"/>
                      <a:pt x="254832" y="336592"/>
                      <a:pt x="282412" y="379812"/>
                    </a:cubicBezTo>
                    <a:cubicBezTo>
                      <a:pt x="284018" y="382223"/>
                      <a:pt x="285535" y="384634"/>
                      <a:pt x="287053" y="387045"/>
                    </a:cubicBezTo>
                    <a:cubicBezTo>
                      <a:pt x="287231" y="387402"/>
                      <a:pt x="287499" y="387581"/>
                      <a:pt x="287677" y="387938"/>
                    </a:cubicBezTo>
                    <a:cubicBezTo>
                      <a:pt x="313204" y="427407"/>
                      <a:pt x="337659" y="468751"/>
                      <a:pt x="364167" y="508310"/>
                    </a:cubicBezTo>
                    <a:cubicBezTo>
                      <a:pt x="371218" y="518847"/>
                      <a:pt x="378359" y="529295"/>
                      <a:pt x="385856" y="539386"/>
                    </a:cubicBezTo>
                    <a:cubicBezTo>
                      <a:pt x="400762" y="560013"/>
                      <a:pt x="416381" y="579569"/>
                      <a:pt x="433517" y="598142"/>
                    </a:cubicBezTo>
                    <a:cubicBezTo>
                      <a:pt x="433606" y="598142"/>
                      <a:pt x="433606" y="598232"/>
                      <a:pt x="433606" y="598232"/>
                    </a:cubicBezTo>
                    <a:lnTo>
                      <a:pt x="433606" y="598411"/>
                    </a:lnTo>
                    <a:cubicBezTo>
                      <a:pt x="436908" y="602072"/>
                      <a:pt x="440389" y="605733"/>
                      <a:pt x="443781" y="609305"/>
                    </a:cubicBezTo>
                    <a:cubicBezTo>
                      <a:pt x="448244" y="613859"/>
                      <a:pt x="454403" y="608501"/>
                      <a:pt x="452260" y="603143"/>
                    </a:cubicBezTo>
                    <a:cubicBezTo>
                      <a:pt x="448244" y="592874"/>
                      <a:pt x="438247" y="571711"/>
                      <a:pt x="423878" y="543761"/>
                    </a:cubicBezTo>
                    <a:cubicBezTo>
                      <a:pt x="424591" y="540546"/>
                      <a:pt x="425128" y="537421"/>
                      <a:pt x="425752" y="534206"/>
                    </a:cubicBezTo>
                    <a:cubicBezTo>
                      <a:pt x="430572" y="509471"/>
                      <a:pt x="434321" y="484825"/>
                      <a:pt x="437890" y="459822"/>
                    </a:cubicBezTo>
                    <a:lnTo>
                      <a:pt x="437801" y="459465"/>
                    </a:lnTo>
                    <a:cubicBezTo>
                      <a:pt x="444673" y="410708"/>
                      <a:pt x="450475" y="361774"/>
                      <a:pt x="460650" y="313553"/>
                    </a:cubicBezTo>
                    <a:cubicBezTo>
                      <a:pt x="467702" y="280156"/>
                      <a:pt x="473770" y="231489"/>
                      <a:pt x="483232" y="185680"/>
                    </a:cubicBezTo>
                    <a:cubicBezTo>
                      <a:pt x="483677" y="183805"/>
                      <a:pt x="483945" y="181930"/>
                      <a:pt x="484392" y="180144"/>
                    </a:cubicBezTo>
                    <a:cubicBezTo>
                      <a:pt x="484392" y="180144"/>
                      <a:pt x="484392" y="180144"/>
                      <a:pt x="484392" y="180054"/>
                    </a:cubicBezTo>
                    <a:cubicBezTo>
                      <a:pt x="487694" y="164427"/>
                      <a:pt x="491531" y="149337"/>
                      <a:pt x="495815" y="135317"/>
                    </a:cubicBezTo>
                    <a:cubicBezTo>
                      <a:pt x="496709" y="132549"/>
                      <a:pt x="497512" y="129959"/>
                      <a:pt x="498404" y="127280"/>
                    </a:cubicBezTo>
                    <a:cubicBezTo>
                      <a:pt x="503938" y="110939"/>
                      <a:pt x="510364" y="96473"/>
                      <a:pt x="518039" y="85132"/>
                    </a:cubicBezTo>
                    <a:cubicBezTo>
                      <a:pt x="520717" y="53432"/>
                      <a:pt x="542228" y="45841"/>
                      <a:pt x="582660" y="62451"/>
                    </a:cubicBezTo>
                    <a:cubicBezTo>
                      <a:pt x="585783" y="63611"/>
                      <a:pt x="588907" y="65041"/>
                      <a:pt x="592299" y="66558"/>
                    </a:cubicBezTo>
                    <a:cubicBezTo>
                      <a:pt x="594351" y="81203"/>
                      <a:pt x="595154" y="95580"/>
                      <a:pt x="594887" y="109867"/>
                    </a:cubicBezTo>
                    <a:cubicBezTo>
                      <a:pt x="594887" y="109867"/>
                      <a:pt x="594887" y="109867"/>
                      <a:pt x="594887" y="109957"/>
                    </a:cubicBezTo>
                    <a:cubicBezTo>
                      <a:pt x="594530" y="126655"/>
                      <a:pt x="592745" y="142997"/>
                      <a:pt x="589264" y="159427"/>
                    </a:cubicBezTo>
                    <a:cubicBezTo>
                      <a:pt x="588460" y="163535"/>
                      <a:pt x="587479" y="167732"/>
                      <a:pt x="586408" y="171929"/>
                    </a:cubicBezTo>
                    <a:cubicBezTo>
                      <a:pt x="585069" y="176929"/>
                      <a:pt x="583731" y="181930"/>
                      <a:pt x="582124" y="186930"/>
                    </a:cubicBezTo>
                    <a:cubicBezTo>
                      <a:pt x="573377" y="218095"/>
                      <a:pt x="560257" y="248099"/>
                      <a:pt x="547404" y="277745"/>
                    </a:cubicBezTo>
                    <a:cubicBezTo>
                      <a:pt x="545262" y="282568"/>
                      <a:pt x="543209" y="287389"/>
                      <a:pt x="540978" y="292212"/>
                    </a:cubicBezTo>
                    <a:cubicBezTo>
                      <a:pt x="539194" y="296409"/>
                      <a:pt x="537318" y="300605"/>
                      <a:pt x="535444" y="304802"/>
                    </a:cubicBezTo>
                    <a:cubicBezTo>
                      <a:pt x="506795" y="369632"/>
                      <a:pt x="476180" y="433747"/>
                      <a:pt x="448154" y="498844"/>
                    </a:cubicBezTo>
                    <a:cubicBezTo>
                      <a:pt x="443960" y="508399"/>
                      <a:pt x="439943" y="517954"/>
                      <a:pt x="435927" y="527598"/>
                    </a:cubicBezTo>
                    <a:cubicBezTo>
                      <a:pt x="435748" y="528045"/>
                      <a:pt x="435659" y="528402"/>
                      <a:pt x="435748" y="528759"/>
                    </a:cubicBezTo>
                    <a:cubicBezTo>
                      <a:pt x="435480" y="532152"/>
                      <a:pt x="441015" y="534206"/>
                      <a:pt x="442799" y="530813"/>
                    </a:cubicBezTo>
                    <a:cubicBezTo>
                      <a:pt x="444584" y="527509"/>
                      <a:pt x="447797" y="521437"/>
                      <a:pt x="452172" y="513310"/>
                    </a:cubicBezTo>
                    <a:cubicBezTo>
                      <a:pt x="454848" y="508220"/>
                      <a:pt x="458061" y="502416"/>
                      <a:pt x="461632" y="495809"/>
                    </a:cubicBezTo>
                    <a:lnTo>
                      <a:pt x="461721" y="495719"/>
                    </a:lnTo>
                    <a:lnTo>
                      <a:pt x="462079" y="495094"/>
                    </a:lnTo>
                    <a:cubicBezTo>
                      <a:pt x="481892" y="457857"/>
                      <a:pt x="512952" y="398028"/>
                      <a:pt x="542138" y="332484"/>
                    </a:cubicBezTo>
                    <a:lnTo>
                      <a:pt x="542941" y="330788"/>
                    </a:lnTo>
                    <a:lnTo>
                      <a:pt x="543120" y="330341"/>
                    </a:lnTo>
                    <a:cubicBezTo>
                      <a:pt x="547315" y="320876"/>
                      <a:pt x="551509" y="311321"/>
                      <a:pt x="555526" y="301588"/>
                    </a:cubicBezTo>
                    <a:cubicBezTo>
                      <a:pt x="555616" y="301588"/>
                      <a:pt x="555616" y="301588"/>
                      <a:pt x="555616" y="301588"/>
                    </a:cubicBezTo>
                    <a:cubicBezTo>
                      <a:pt x="557490" y="297123"/>
                      <a:pt x="559364" y="292748"/>
                      <a:pt x="561239" y="288283"/>
                    </a:cubicBezTo>
                    <a:cubicBezTo>
                      <a:pt x="577126" y="249796"/>
                      <a:pt x="591496" y="210594"/>
                      <a:pt x="601759" y="174161"/>
                    </a:cubicBezTo>
                    <a:lnTo>
                      <a:pt x="601848" y="173893"/>
                    </a:lnTo>
                    <a:lnTo>
                      <a:pt x="601938" y="173715"/>
                    </a:lnTo>
                    <a:cubicBezTo>
                      <a:pt x="602652" y="170768"/>
                      <a:pt x="603545" y="168089"/>
                      <a:pt x="604348" y="165142"/>
                    </a:cubicBezTo>
                    <a:cubicBezTo>
                      <a:pt x="605508" y="160767"/>
                      <a:pt x="606668" y="156212"/>
                      <a:pt x="607739" y="151926"/>
                    </a:cubicBezTo>
                    <a:lnTo>
                      <a:pt x="607739" y="151837"/>
                    </a:lnTo>
                    <a:cubicBezTo>
                      <a:pt x="619699" y="102188"/>
                      <a:pt x="622645" y="59236"/>
                      <a:pt x="609524" y="31732"/>
                    </a:cubicBezTo>
                    <a:cubicBezTo>
                      <a:pt x="605329" y="22713"/>
                      <a:pt x="599261" y="15302"/>
                      <a:pt x="591317" y="10033"/>
                    </a:cubicBezTo>
                    <a:cubicBezTo>
                      <a:pt x="582392" y="4051"/>
                      <a:pt x="570967" y="568"/>
                      <a:pt x="556776" y="32"/>
                    </a:cubicBezTo>
                    <a:cubicBezTo>
                      <a:pt x="516076" y="-1486"/>
                      <a:pt x="494031" y="51021"/>
                      <a:pt x="480732" y="101206"/>
                    </a:cubicBezTo>
                    <a:cubicBezTo>
                      <a:pt x="480643" y="101473"/>
                      <a:pt x="480643" y="101920"/>
                      <a:pt x="480464" y="102188"/>
                    </a:cubicBezTo>
                    <a:lnTo>
                      <a:pt x="480464" y="102277"/>
                    </a:lnTo>
                    <a:cubicBezTo>
                      <a:pt x="475467" y="121387"/>
                      <a:pt x="471628" y="140318"/>
                      <a:pt x="468594" y="155587"/>
                    </a:cubicBezTo>
                    <a:cubicBezTo>
                      <a:pt x="468058" y="158266"/>
                      <a:pt x="467523" y="160856"/>
                      <a:pt x="467165" y="163178"/>
                    </a:cubicBezTo>
                    <a:cubicBezTo>
                      <a:pt x="465560" y="170768"/>
                      <a:pt x="464221" y="177108"/>
                      <a:pt x="462971" y="181840"/>
                    </a:cubicBezTo>
                    <a:cubicBezTo>
                      <a:pt x="446726" y="242920"/>
                      <a:pt x="428251" y="308285"/>
                      <a:pt x="416381" y="374186"/>
                    </a:cubicBezTo>
                    <a:cubicBezTo>
                      <a:pt x="409330" y="413566"/>
                      <a:pt x="404599" y="452946"/>
                      <a:pt x="404064" y="491879"/>
                    </a:cubicBezTo>
                    <a:lnTo>
                      <a:pt x="404064" y="491969"/>
                    </a:lnTo>
                    <a:cubicBezTo>
                      <a:pt x="403975" y="495540"/>
                      <a:pt x="403975" y="499380"/>
                      <a:pt x="403885" y="502952"/>
                    </a:cubicBezTo>
                    <a:lnTo>
                      <a:pt x="403885" y="503042"/>
                    </a:lnTo>
                    <a:cubicBezTo>
                      <a:pt x="403975" y="504024"/>
                      <a:pt x="403885" y="505095"/>
                      <a:pt x="403975" y="506167"/>
                    </a:cubicBezTo>
                    <a:cubicBezTo>
                      <a:pt x="401565" y="501702"/>
                      <a:pt x="399065" y="497148"/>
                      <a:pt x="396476" y="492415"/>
                    </a:cubicBezTo>
                    <a:lnTo>
                      <a:pt x="396031" y="491611"/>
                    </a:lnTo>
                    <a:cubicBezTo>
                      <a:pt x="371665" y="447320"/>
                      <a:pt x="341229" y="395350"/>
                      <a:pt x="307849" y="344361"/>
                    </a:cubicBezTo>
                    <a:cubicBezTo>
                      <a:pt x="306420" y="342039"/>
                      <a:pt x="304904" y="339717"/>
                      <a:pt x="303386" y="337485"/>
                    </a:cubicBezTo>
                    <a:cubicBezTo>
                      <a:pt x="270273" y="287211"/>
                      <a:pt x="234483" y="238366"/>
                      <a:pt x="199048" y="199075"/>
                    </a:cubicBezTo>
                    <a:cubicBezTo>
                      <a:pt x="197174" y="196842"/>
                      <a:pt x="195122" y="194699"/>
                      <a:pt x="193158" y="192646"/>
                    </a:cubicBezTo>
                    <a:cubicBezTo>
                      <a:pt x="177003" y="175233"/>
                      <a:pt x="161026" y="159874"/>
                      <a:pt x="145407" y="147461"/>
                    </a:cubicBezTo>
                    <a:cubicBezTo>
                      <a:pt x="143087" y="145586"/>
                      <a:pt x="140677" y="143711"/>
                      <a:pt x="138357" y="142014"/>
                    </a:cubicBezTo>
                    <a:cubicBezTo>
                      <a:pt x="96407" y="110760"/>
                      <a:pt x="57761" y="101563"/>
                      <a:pt x="28129" y="130048"/>
                    </a:cubicBezTo>
                    <a:cubicBezTo>
                      <a:pt x="26611" y="131566"/>
                      <a:pt x="25094" y="132995"/>
                      <a:pt x="23756" y="134424"/>
                    </a:cubicBezTo>
                    <a:cubicBezTo>
                      <a:pt x="18846" y="139782"/>
                      <a:pt x="14741" y="145229"/>
                      <a:pt x="11527" y="150855"/>
                    </a:cubicBezTo>
                    <a:cubicBezTo>
                      <a:pt x="-11321" y="189252"/>
                      <a:pt x="1531" y="236669"/>
                      <a:pt x="34823" y="2869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0" name="Google Shape;1730;p38"/>
              <p:cNvSpPr/>
              <p:nvPr/>
            </p:nvSpPr>
            <p:spPr>
              <a:xfrm>
                <a:off x="11133639" y="4516062"/>
                <a:ext cx="562744" cy="565743"/>
              </a:xfrm>
              <a:custGeom>
                <a:rect b="b" l="l" r="r" t="t"/>
                <a:pathLst>
                  <a:path extrusionOk="0" h="565743" w="562744">
                    <a:moveTo>
                      <a:pt x="30966" y="279626"/>
                    </a:moveTo>
                    <a:lnTo>
                      <a:pt x="30966" y="279715"/>
                    </a:lnTo>
                    <a:cubicBezTo>
                      <a:pt x="33287" y="283823"/>
                      <a:pt x="35786" y="287841"/>
                      <a:pt x="38374" y="291770"/>
                    </a:cubicBezTo>
                    <a:cubicBezTo>
                      <a:pt x="58724" y="323560"/>
                      <a:pt x="83447" y="352045"/>
                      <a:pt x="103083" y="372316"/>
                    </a:cubicBezTo>
                    <a:cubicBezTo>
                      <a:pt x="177877" y="449736"/>
                      <a:pt x="272843" y="500725"/>
                      <a:pt x="369147" y="546088"/>
                    </a:cubicBezTo>
                    <a:cubicBezTo>
                      <a:pt x="372806" y="547874"/>
                      <a:pt x="376644" y="549660"/>
                      <a:pt x="380393" y="551446"/>
                    </a:cubicBezTo>
                    <a:cubicBezTo>
                      <a:pt x="382803" y="554839"/>
                      <a:pt x="384945" y="558322"/>
                      <a:pt x="387443" y="561715"/>
                    </a:cubicBezTo>
                    <a:cubicBezTo>
                      <a:pt x="392085" y="567966"/>
                      <a:pt x="398600" y="566180"/>
                      <a:pt x="402528" y="561536"/>
                    </a:cubicBezTo>
                    <a:cubicBezTo>
                      <a:pt x="405027" y="562072"/>
                      <a:pt x="406544" y="558947"/>
                      <a:pt x="405294" y="556893"/>
                    </a:cubicBezTo>
                    <a:cubicBezTo>
                      <a:pt x="406098" y="554303"/>
                      <a:pt x="406188" y="551535"/>
                      <a:pt x="405117" y="548856"/>
                    </a:cubicBezTo>
                    <a:cubicBezTo>
                      <a:pt x="401099" y="539033"/>
                      <a:pt x="391639" y="520549"/>
                      <a:pt x="378162" y="496796"/>
                    </a:cubicBezTo>
                    <a:cubicBezTo>
                      <a:pt x="384230" y="489473"/>
                      <a:pt x="390300" y="482151"/>
                      <a:pt x="396547" y="474561"/>
                    </a:cubicBezTo>
                    <a:cubicBezTo>
                      <a:pt x="457954" y="400087"/>
                      <a:pt x="522038" y="314898"/>
                      <a:pt x="548814" y="223101"/>
                    </a:cubicBezTo>
                    <a:cubicBezTo>
                      <a:pt x="549081" y="222297"/>
                      <a:pt x="549349" y="221583"/>
                      <a:pt x="549528" y="220779"/>
                    </a:cubicBezTo>
                    <a:cubicBezTo>
                      <a:pt x="550153" y="218458"/>
                      <a:pt x="550867" y="215868"/>
                      <a:pt x="551491" y="213100"/>
                    </a:cubicBezTo>
                    <a:cubicBezTo>
                      <a:pt x="560327" y="175684"/>
                      <a:pt x="570056" y="93531"/>
                      <a:pt x="554616" y="43078"/>
                    </a:cubicBezTo>
                    <a:cubicBezTo>
                      <a:pt x="554616" y="42989"/>
                      <a:pt x="554616" y="42989"/>
                      <a:pt x="554616" y="42989"/>
                    </a:cubicBezTo>
                    <a:cubicBezTo>
                      <a:pt x="550599" y="29773"/>
                      <a:pt x="544886" y="18968"/>
                      <a:pt x="536943" y="11378"/>
                    </a:cubicBezTo>
                    <a:cubicBezTo>
                      <a:pt x="534266" y="8789"/>
                      <a:pt x="531320" y="6645"/>
                      <a:pt x="528107" y="4949"/>
                    </a:cubicBezTo>
                    <a:cubicBezTo>
                      <a:pt x="482945" y="-18715"/>
                      <a:pt x="471252" y="48704"/>
                      <a:pt x="463934" y="75940"/>
                    </a:cubicBezTo>
                    <a:cubicBezTo>
                      <a:pt x="458935" y="94157"/>
                      <a:pt x="454027" y="112284"/>
                      <a:pt x="449028" y="130500"/>
                    </a:cubicBezTo>
                    <a:cubicBezTo>
                      <a:pt x="448315" y="133090"/>
                      <a:pt x="447600" y="135769"/>
                      <a:pt x="446886" y="138358"/>
                    </a:cubicBezTo>
                    <a:cubicBezTo>
                      <a:pt x="439479" y="164880"/>
                      <a:pt x="431981" y="191400"/>
                      <a:pt x="424305" y="217833"/>
                    </a:cubicBezTo>
                    <a:cubicBezTo>
                      <a:pt x="423681" y="219797"/>
                      <a:pt x="423145" y="221583"/>
                      <a:pt x="422610" y="223458"/>
                    </a:cubicBezTo>
                    <a:cubicBezTo>
                      <a:pt x="408419" y="272125"/>
                      <a:pt x="393603" y="320524"/>
                      <a:pt x="377805" y="368833"/>
                    </a:cubicBezTo>
                    <a:cubicBezTo>
                      <a:pt x="369058" y="395801"/>
                      <a:pt x="359954" y="422680"/>
                      <a:pt x="350582" y="449469"/>
                    </a:cubicBezTo>
                    <a:cubicBezTo>
                      <a:pt x="350492" y="449290"/>
                      <a:pt x="350404" y="449112"/>
                      <a:pt x="350315" y="448933"/>
                    </a:cubicBezTo>
                    <a:cubicBezTo>
                      <a:pt x="312649" y="386604"/>
                      <a:pt x="260615" y="307844"/>
                      <a:pt x="207955" y="242032"/>
                    </a:cubicBezTo>
                    <a:cubicBezTo>
                      <a:pt x="207152" y="240871"/>
                      <a:pt x="206260" y="239889"/>
                      <a:pt x="205368" y="238728"/>
                    </a:cubicBezTo>
                    <a:cubicBezTo>
                      <a:pt x="184482" y="212832"/>
                      <a:pt x="163597" y="188900"/>
                      <a:pt x="143425" y="169166"/>
                    </a:cubicBezTo>
                    <a:cubicBezTo>
                      <a:pt x="141641" y="167380"/>
                      <a:pt x="139766" y="165683"/>
                      <a:pt x="138070" y="163986"/>
                    </a:cubicBezTo>
                    <a:cubicBezTo>
                      <a:pt x="119506" y="146306"/>
                      <a:pt x="101833" y="132108"/>
                      <a:pt x="85500" y="123089"/>
                    </a:cubicBezTo>
                    <a:cubicBezTo>
                      <a:pt x="83447" y="121838"/>
                      <a:pt x="81395" y="120856"/>
                      <a:pt x="79430" y="119874"/>
                    </a:cubicBezTo>
                    <a:cubicBezTo>
                      <a:pt x="52209" y="106301"/>
                      <a:pt x="29449" y="107997"/>
                      <a:pt x="14455" y="132108"/>
                    </a:cubicBezTo>
                    <a:cubicBezTo>
                      <a:pt x="14008" y="132732"/>
                      <a:pt x="13651" y="133447"/>
                      <a:pt x="13294" y="134161"/>
                    </a:cubicBezTo>
                    <a:cubicBezTo>
                      <a:pt x="9635" y="140144"/>
                      <a:pt x="6957" y="146306"/>
                      <a:pt x="4904" y="152557"/>
                    </a:cubicBezTo>
                    <a:cubicBezTo>
                      <a:pt x="-8305" y="192830"/>
                      <a:pt x="6779" y="238371"/>
                      <a:pt x="30966" y="279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1" name="Google Shape;1731;p38"/>
              <p:cNvSpPr/>
              <p:nvPr/>
            </p:nvSpPr>
            <p:spPr>
              <a:xfrm>
                <a:off x="11173444" y="4216853"/>
                <a:ext cx="309104" cy="576100"/>
              </a:xfrm>
              <a:custGeom>
                <a:rect b="b" l="l" r="r" t="t"/>
                <a:pathLst>
                  <a:path extrusionOk="0" h="576100" w="309104">
                    <a:moveTo>
                      <a:pt x="9636" y="175570"/>
                    </a:moveTo>
                    <a:cubicBezTo>
                      <a:pt x="10529" y="178696"/>
                      <a:pt x="11422" y="181643"/>
                      <a:pt x="12403" y="184857"/>
                    </a:cubicBezTo>
                    <a:lnTo>
                      <a:pt x="12403" y="184946"/>
                    </a:lnTo>
                    <a:cubicBezTo>
                      <a:pt x="25523" y="225487"/>
                      <a:pt x="47837" y="267100"/>
                      <a:pt x="74523" y="307640"/>
                    </a:cubicBezTo>
                    <a:cubicBezTo>
                      <a:pt x="76397" y="310408"/>
                      <a:pt x="78272" y="313177"/>
                      <a:pt x="80146" y="315945"/>
                    </a:cubicBezTo>
                    <a:cubicBezTo>
                      <a:pt x="140571" y="404974"/>
                      <a:pt x="221167" y="487663"/>
                      <a:pt x="270077" y="539366"/>
                    </a:cubicBezTo>
                    <a:cubicBezTo>
                      <a:pt x="273112" y="545706"/>
                      <a:pt x="276235" y="551778"/>
                      <a:pt x="279627" y="558029"/>
                    </a:cubicBezTo>
                    <a:cubicBezTo>
                      <a:pt x="279627" y="558118"/>
                      <a:pt x="279627" y="558118"/>
                      <a:pt x="279627" y="558207"/>
                    </a:cubicBezTo>
                    <a:lnTo>
                      <a:pt x="279716" y="558475"/>
                    </a:lnTo>
                    <a:cubicBezTo>
                      <a:pt x="281502" y="562226"/>
                      <a:pt x="283465" y="565798"/>
                      <a:pt x="285429" y="569459"/>
                    </a:cubicBezTo>
                    <a:cubicBezTo>
                      <a:pt x="293462" y="584014"/>
                      <a:pt x="314257" y="572227"/>
                      <a:pt x="307921" y="557315"/>
                    </a:cubicBezTo>
                    <a:cubicBezTo>
                      <a:pt x="292212" y="520971"/>
                      <a:pt x="278377" y="484002"/>
                      <a:pt x="265436" y="446854"/>
                    </a:cubicBezTo>
                    <a:lnTo>
                      <a:pt x="265436" y="446765"/>
                    </a:lnTo>
                    <a:cubicBezTo>
                      <a:pt x="233037" y="353360"/>
                      <a:pt x="206529" y="258259"/>
                      <a:pt x="171899" y="165123"/>
                    </a:cubicBezTo>
                    <a:lnTo>
                      <a:pt x="171809" y="164855"/>
                    </a:lnTo>
                    <a:cubicBezTo>
                      <a:pt x="170470" y="161551"/>
                      <a:pt x="169310" y="158068"/>
                      <a:pt x="167971" y="154496"/>
                    </a:cubicBezTo>
                    <a:cubicBezTo>
                      <a:pt x="160474" y="133779"/>
                      <a:pt x="152262" y="109669"/>
                      <a:pt x="141642" y="86630"/>
                    </a:cubicBezTo>
                    <a:cubicBezTo>
                      <a:pt x="140571" y="84577"/>
                      <a:pt x="139679" y="82523"/>
                      <a:pt x="138697" y="80469"/>
                    </a:cubicBezTo>
                    <a:cubicBezTo>
                      <a:pt x="120668" y="43679"/>
                      <a:pt x="96302" y="10818"/>
                      <a:pt x="59083" y="548"/>
                    </a:cubicBezTo>
                    <a:cubicBezTo>
                      <a:pt x="55780" y="-255"/>
                      <a:pt x="52210" y="-255"/>
                      <a:pt x="48997" y="1084"/>
                    </a:cubicBezTo>
                    <a:cubicBezTo>
                      <a:pt x="47479" y="1709"/>
                      <a:pt x="46052" y="2602"/>
                      <a:pt x="44802" y="3852"/>
                    </a:cubicBezTo>
                    <a:cubicBezTo>
                      <a:pt x="40785" y="7871"/>
                      <a:pt x="37127" y="11889"/>
                      <a:pt x="33735" y="16086"/>
                    </a:cubicBezTo>
                    <a:cubicBezTo>
                      <a:pt x="-3752" y="61985"/>
                      <a:pt x="-7144" y="117527"/>
                      <a:pt x="9636" y="1755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2" name="Google Shape;1732;p38"/>
              <p:cNvSpPr/>
              <p:nvPr/>
            </p:nvSpPr>
            <p:spPr>
              <a:xfrm>
                <a:off x="11442164" y="4217101"/>
                <a:ext cx="165099" cy="425878"/>
              </a:xfrm>
              <a:custGeom>
                <a:rect b="b" l="l" r="r" t="t"/>
                <a:pathLst>
                  <a:path extrusionOk="0" h="425878" w="165099">
                    <a:moveTo>
                      <a:pt x="11354" y="423925"/>
                    </a:moveTo>
                    <a:cubicBezTo>
                      <a:pt x="18583" y="415174"/>
                      <a:pt x="25634" y="406244"/>
                      <a:pt x="32417" y="396958"/>
                    </a:cubicBezTo>
                    <a:cubicBezTo>
                      <a:pt x="72313" y="342397"/>
                      <a:pt x="103731" y="278907"/>
                      <a:pt x="127830" y="215595"/>
                    </a:cubicBezTo>
                    <a:cubicBezTo>
                      <a:pt x="128275" y="214524"/>
                      <a:pt x="128633" y="213542"/>
                      <a:pt x="129078" y="212381"/>
                    </a:cubicBezTo>
                    <a:cubicBezTo>
                      <a:pt x="133274" y="201397"/>
                      <a:pt x="137201" y="190503"/>
                      <a:pt x="140860" y="179519"/>
                    </a:cubicBezTo>
                    <a:cubicBezTo>
                      <a:pt x="147465" y="159785"/>
                      <a:pt x="157104" y="133085"/>
                      <a:pt x="161924" y="106028"/>
                    </a:cubicBezTo>
                    <a:cubicBezTo>
                      <a:pt x="162371" y="103885"/>
                      <a:pt x="162727" y="101653"/>
                      <a:pt x="162995" y="99509"/>
                    </a:cubicBezTo>
                    <a:cubicBezTo>
                      <a:pt x="167368" y="71024"/>
                      <a:pt x="165851" y="42627"/>
                      <a:pt x="149518" y="22357"/>
                    </a:cubicBezTo>
                    <a:cubicBezTo>
                      <a:pt x="147822" y="20214"/>
                      <a:pt x="145947" y="18160"/>
                      <a:pt x="143895" y="16195"/>
                    </a:cubicBezTo>
                    <a:cubicBezTo>
                      <a:pt x="141574" y="13963"/>
                      <a:pt x="139253" y="11999"/>
                      <a:pt x="137022" y="10212"/>
                    </a:cubicBezTo>
                    <a:cubicBezTo>
                      <a:pt x="95698" y="-21399"/>
                      <a:pt x="64548" y="24500"/>
                      <a:pt x="42682" y="91294"/>
                    </a:cubicBezTo>
                    <a:cubicBezTo>
                      <a:pt x="41253" y="95312"/>
                      <a:pt x="40004" y="99420"/>
                      <a:pt x="38843" y="103617"/>
                    </a:cubicBezTo>
                    <a:cubicBezTo>
                      <a:pt x="29562" y="134246"/>
                      <a:pt x="22064" y="168179"/>
                      <a:pt x="16351" y="200683"/>
                    </a:cubicBezTo>
                    <a:lnTo>
                      <a:pt x="16263" y="200772"/>
                    </a:lnTo>
                    <a:lnTo>
                      <a:pt x="16263" y="200861"/>
                    </a:lnTo>
                    <a:cubicBezTo>
                      <a:pt x="5463" y="262655"/>
                      <a:pt x="732" y="318912"/>
                      <a:pt x="1892" y="335342"/>
                    </a:cubicBezTo>
                    <a:cubicBezTo>
                      <a:pt x="2250" y="339629"/>
                      <a:pt x="8141" y="339986"/>
                      <a:pt x="8676" y="335700"/>
                    </a:cubicBezTo>
                    <a:cubicBezTo>
                      <a:pt x="8765" y="334985"/>
                      <a:pt x="8854" y="334271"/>
                      <a:pt x="8944" y="333556"/>
                    </a:cubicBezTo>
                    <a:cubicBezTo>
                      <a:pt x="9657" y="327395"/>
                      <a:pt x="10461" y="321144"/>
                      <a:pt x="11175" y="314983"/>
                    </a:cubicBezTo>
                    <a:cubicBezTo>
                      <a:pt x="11622" y="311679"/>
                      <a:pt x="12067" y="308464"/>
                      <a:pt x="12425" y="305160"/>
                    </a:cubicBezTo>
                    <a:cubicBezTo>
                      <a:pt x="14656" y="287301"/>
                      <a:pt x="16977" y="269531"/>
                      <a:pt x="19654" y="251761"/>
                    </a:cubicBezTo>
                    <a:cubicBezTo>
                      <a:pt x="19654" y="251671"/>
                      <a:pt x="19743" y="251671"/>
                      <a:pt x="19743" y="251582"/>
                    </a:cubicBezTo>
                    <a:lnTo>
                      <a:pt x="19743" y="251493"/>
                    </a:lnTo>
                    <a:cubicBezTo>
                      <a:pt x="24563" y="218096"/>
                      <a:pt x="30722" y="184967"/>
                      <a:pt x="39736" y="152373"/>
                    </a:cubicBezTo>
                    <a:cubicBezTo>
                      <a:pt x="42414" y="142729"/>
                      <a:pt x="44645" y="130585"/>
                      <a:pt x="47502" y="118798"/>
                    </a:cubicBezTo>
                    <a:cubicBezTo>
                      <a:pt x="48483" y="114601"/>
                      <a:pt x="49644" y="110314"/>
                      <a:pt x="50982" y="106207"/>
                    </a:cubicBezTo>
                    <a:cubicBezTo>
                      <a:pt x="53838" y="96473"/>
                      <a:pt x="57319" y="87544"/>
                      <a:pt x="62228" y="80668"/>
                    </a:cubicBezTo>
                    <a:cubicBezTo>
                      <a:pt x="68387" y="52450"/>
                      <a:pt x="86416" y="51378"/>
                      <a:pt x="116226" y="77632"/>
                    </a:cubicBezTo>
                    <a:cubicBezTo>
                      <a:pt x="120332" y="81293"/>
                      <a:pt x="124705" y="85490"/>
                      <a:pt x="129346" y="90133"/>
                    </a:cubicBezTo>
                    <a:cubicBezTo>
                      <a:pt x="132827" y="93705"/>
                      <a:pt x="136398" y="97545"/>
                      <a:pt x="140146" y="101653"/>
                    </a:cubicBezTo>
                    <a:cubicBezTo>
                      <a:pt x="139968" y="102456"/>
                      <a:pt x="139789" y="103260"/>
                      <a:pt x="139432" y="104064"/>
                    </a:cubicBezTo>
                    <a:cubicBezTo>
                      <a:pt x="138986" y="106118"/>
                      <a:pt x="138361" y="108171"/>
                      <a:pt x="137737" y="110314"/>
                    </a:cubicBezTo>
                    <a:cubicBezTo>
                      <a:pt x="135327" y="119333"/>
                      <a:pt x="132827" y="128263"/>
                      <a:pt x="130061" y="137282"/>
                    </a:cubicBezTo>
                    <a:cubicBezTo>
                      <a:pt x="122117" y="163446"/>
                      <a:pt x="111942" y="188360"/>
                      <a:pt x="100875" y="212559"/>
                    </a:cubicBezTo>
                    <a:cubicBezTo>
                      <a:pt x="99715" y="214970"/>
                      <a:pt x="98554" y="217381"/>
                      <a:pt x="97483" y="219703"/>
                    </a:cubicBezTo>
                    <a:cubicBezTo>
                      <a:pt x="75794" y="265423"/>
                      <a:pt x="50536" y="309089"/>
                      <a:pt x="28223" y="354273"/>
                    </a:cubicBezTo>
                    <a:cubicBezTo>
                      <a:pt x="24831" y="361060"/>
                      <a:pt x="21529" y="367936"/>
                      <a:pt x="18405" y="374812"/>
                    </a:cubicBezTo>
                    <a:cubicBezTo>
                      <a:pt x="11978" y="388653"/>
                      <a:pt x="5909" y="402494"/>
                      <a:pt x="376" y="416781"/>
                    </a:cubicBezTo>
                    <a:cubicBezTo>
                      <a:pt x="-1945" y="423032"/>
                      <a:pt x="7070" y="429104"/>
                      <a:pt x="11354" y="4239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3" name="Google Shape;1733;p38"/>
              <p:cNvSpPr/>
              <p:nvPr/>
            </p:nvSpPr>
            <p:spPr>
              <a:xfrm>
                <a:off x="11226575" y="3856315"/>
                <a:ext cx="209642" cy="458307"/>
              </a:xfrm>
              <a:custGeom>
                <a:rect b="b" l="l" r="r" t="t"/>
                <a:pathLst>
                  <a:path extrusionOk="0" h="458307" w="209642">
                    <a:moveTo>
                      <a:pt x="29425" y="188207"/>
                    </a:moveTo>
                    <a:cubicBezTo>
                      <a:pt x="30228" y="190351"/>
                      <a:pt x="30943" y="192315"/>
                      <a:pt x="31478" y="194012"/>
                    </a:cubicBezTo>
                    <a:cubicBezTo>
                      <a:pt x="31746" y="194637"/>
                      <a:pt x="31925" y="195172"/>
                      <a:pt x="32192" y="195708"/>
                    </a:cubicBezTo>
                    <a:cubicBezTo>
                      <a:pt x="64859" y="287684"/>
                      <a:pt x="115734" y="373856"/>
                      <a:pt x="185351" y="442525"/>
                    </a:cubicBezTo>
                    <a:cubicBezTo>
                      <a:pt x="188029" y="445293"/>
                      <a:pt x="190884" y="448061"/>
                      <a:pt x="193741" y="450740"/>
                    </a:cubicBezTo>
                    <a:cubicBezTo>
                      <a:pt x="194544" y="452080"/>
                      <a:pt x="195526" y="453062"/>
                      <a:pt x="196775" y="453776"/>
                    </a:cubicBezTo>
                    <a:cubicBezTo>
                      <a:pt x="197936" y="454937"/>
                      <a:pt x="199096" y="456098"/>
                      <a:pt x="200256" y="457169"/>
                    </a:cubicBezTo>
                    <a:cubicBezTo>
                      <a:pt x="203380" y="460027"/>
                      <a:pt x="207129" y="456991"/>
                      <a:pt x="206414" y="453687"/>
                    </a:cubicBezTo>
                    <a:cubicBezTo>
                      <a:pt x="208379" y="452437"/>
                      <a:pt x="209806" y="450383"/>
                      <a:pt x="209627" y="447168"/>
                    </a:cubicBezTo>
                    <a:cubicBezTo>
                      <a:pt x="208824" y="429577"/>
                      <a:pt x="199096" y="371266"/>
                      <a:pt x="183209" y="302418"/>
                    </a:cubicBezTo>
                    <a:cubicBezTo>
                      <a:pt x="183209" y="302329"/>
                      <a:pt x="183209" y="302329"/>
                      <a:pt x="183209" y="302240"/>
                    </a:cubicBezTo>
                    <a:cubicBezTo>
                      <a:pt x="173212" y="258663"/>
                      <a:pt x="160538" y="210799"/>
                      <a:pt x="146168" y="166330"/>
                    </a:cubicBezTo>
                    <a:lnTo>
                      <a:pt x="146168" y="166240"/>
                    </a:lnTo>
                    <a:cubicBezTo>
                      <a:pt x="145276" y="163651"/>
                      <a:pt x="144384" y="160972"/>
                      <a:pt x="143491" y="158293"/>
                    </a:cubicBezTo>
                    <a:cubicBezTo>
                      <a:pt x="132780" y="126057"/>
                      <a:pt x="121178" y="95874"/>
                      <a:pt x="108772" y="70603"/>
                    </a:cubicBezTo>
                    <a:lnTo>
                      <a:pt x="108772" y="70514"/>
                    </a:lnTo>
                    <a:cubicBezTo>
                      <a:pt x="107433" y="68103"/>
                      <a:pt x="106272" y="65603"/>
                      <a:pt x="104933" y="63281"/>
                    </a:cubicBezTo>
                    <a:lnTo>
                      <a:pt x="104933" y="63192"/>
                    </a:lnTo>
                    <a:cubicBezTo>
                      <a:pt x="96097" y="46047"/>
                      <a:pt x="86993" y="31670"/>
                      <a:pt x="77622" y="20954"/>
                    </a:cubicBezTo>
                    <a:cubicBezTo>
                      <a:pt x="75747" y="18722"/>
                      <a:pt x="73784" y="16757"/>
                      <a:pt x="71910" y="14882"/>
                    </a:cubicBezTo>
                    <a:cubicBezTo>
                      <a:pt x="56380" y="-120"/>
                      <a:pt x="40314" y="-4763"/>
                      <a:pt x="23981" y="5506"/>
                    </a:cubicBezTo>
                    <a:cubicBezTo>
                      <a:pt x="21214" y="7203"/>
                      <a:pt x="18804" y="9167"/>
                      <a:pt x="16662" y="11310"/>
                    </a:cubicBezTo>
                    <a:cubicBezTo>
                      <a:pt x="10236" y="17561"/>
                      <a:pt x="5952" y="25687"/>
                      <a:pt x="3363" y="35063"/>
                    </a:cubicBezTo>
                    <a:cubicBezTo>
                      <a:pt x="3363" y="35153"/>
                      <a:pt x="3363" y="35153"/>
                      <a:pt x="3363" y="35242"/>
                    </a:cubicBezTo>
                    <a:cubicBezTo>
                      <a:pt x="-9489" y="81140"/>
                      <a:pt x="17822" y="155703"/>
                      <a:pt x="29425" y="1882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4" name="Google Shape;1734;p38"/>
              <p:cNvSpPr/>
              <p:nvPr/>
            </p:nvSpPr>
            <p:spPr>
              <a:xfrm>
                <a:off x="11365881" y="3587881"/>
                <a:ext cx="176324" cy="467058"/>
              </a:xfrm>
              <a:custGeom>
                <a:rect b="b" l="l" r="r" t="t"/>
                <a:pathLst>
                  <a:path extrusionOk="0" h="467058" w="176324">
                    <a:moveTo>
                      <a:pt x="46491" y="432800"/>
                    </a:moveTo>
                    <a:cubicBezTo>
                      <a:pt x="47562" y="434675"/>
                      <a:pt x="48543" y="435657"/>
                      <a:pt x="50150" y="437443"/>
                    </a:cubicBezTo>
                    <a:cubicBezTo>
                      <a:pt x="50596" y="437889"/>
                      <a:pt x="47204" y="439050"/>
                      <a:pt x="47830" y="439497"/>
                    </a:cubicBezTo>
                    <a:cubicBezTo>
                      <a:pt x="51399" y="450034"/>
                      <a:pt x="54791" y="458874"/>
                      <a:pt x="57737" y="465750"/>
                    </a:cubicBezTo>
                    <a:cubicBezTo>
                      <a:pt x="58897" y="468429"/>
                      <a:pt x="62556" y="466554"/>
                      <a:pt x="62199" y="464054"/>
                    </a:cubicBezTo>
                    <a:cubicBezTo>
                      <a:pt x="61218" y="456999"/>
                      <a:pt x="60147" y="450034"/>
                      <a:pt x="59076" y="442979"/>
                    </a:cubicBezTo>
                    <a:cubicBezTo>
                      <a:pt x="63002" y="442712"/>
                      <a:pt x="66573" y="441015"/>
                      <a:pt x="68625" y="436729"/>
                    </a:cubicBezTo>
                    <a:cubicBezTo>
                      <a:pt x="72731" y="427978"/>
                      <a:pt x="80139" y="412440"/>
                      <a:pt x="89065" y="391991"/>
                    </a:cubicBezTo>
                    <a:lnTo>
                      <a:pt x="89154" y="391902"/>
                    </a:lnTo>
                    <a:cubicBezTo>
                      <a:pt x="110574" y="343324"/>
                      <a:pt x="141278" y="267779"/>
                      <a:pt x="159931" y="196074"/>
                    </a:cubicBezTo>
                    <a:cubicBezTo>
                      <a:pt x="160467" y="194020"/>
                      <a:pt x="161002" y="192055"/>
                      <a:pt x="161449" y="190001"/>
                    </a:cubicBezTo>
                    <a:cubicBezTo>
                      <a:pt x="167964" y="164373"/>
                      <a:pt x="172784" y="139459"/>
                      <a:pt x="174926" y="116421"/>
                    </a:cubicBezTo>
                    <a:cubicBezTo>
                      <a:pt x="175283" y="112760"/>
                      <a:pt x="175640" y="109188"/>
                      <a:pt x="175819" y="105616"/>
                    </a:cubicBezTo>
                    <a:cubicBezTo>
                      <a:pt x="179121" y="52127"/>
                      <a:pt x="166715" y="11140"/>
                      <a:pt x="124855" y="1942"/>
                    </a:cubicBezTo>
                    <a:cubicBezTo>
                      <a:pt x="120125" y="871"/>
                      <a:pt x="114859" y="156"/>
                      <a:pt x="109236" y="67"/>
                    </a:cubicBezTo>
                    <a:cubicBezTo>
                      <a:pt x="106826" y="-22"/>
                      <a:pt x="104327" y="-22"/>
                      <a:pt x="101827" y="67"/>
                    </a:cubicBezTo>
                    <a:cubicBezTo>
                      <a:pt x="44081" y="2031"/>
                      <a:pt x="15876" y="44983"/>
                      <a:pt x="5256" y="104455"/>
                    </a:cubicBezTo>
                    <a:cubicBezTo>
                      <a:pt x="4363" y="109188"/>
                      <a:pt x="3649" y="113920"/>
                      <a:pt x="3024" y="118921"/>
                    </a:cubicBezTo>
                    <a:cubicBezTo>
                      <a:pt x="-9561" y="216969"/>
                      <a:pt x="19715" y="351629"/>
                      <a:pt x="43278" y="426013"/>
                    </a:cubicBezTo>
                    <a:cubicBezTo>
                      <a:pt x="44527" y="429228"/>
                      <a:pt x="45420" y="431192"/>
                      <a:pt x="46312" y="432621"/>
                    </a:cubicBezTo>
                    <a:lnTo>
                      <a:pt x="46491" y="43280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5" name="Google Shape;1735;p38"/>
              <p:cNvSpPr/>
              <p:nvPr/>
            </p:nvSpPr>
            <p:spPr>
              <a:xfrm>
                <a:off x="11448163" y="4265578"/>
                <a:ext cx="142851" cy="345890"/>
              </a:xfrm>
              <a:custGeom>
                <a:rect b="b" l="l" r="r" t="t"/>
                <a:pathLst>
                  <a:path extrusionOk="0" h="345890" w="142851">
                    <a:moveTo>
                      <a:pt x="16780" y="345891"/>
                    </a:moveTo>
                    <a:lnTo>
                      <a:pt x="0" y="272221"/>
                    </a:lnTo>
                    <a:cubicBezTo>
                      <a:pt x="0" y="272221"/>
                      <a:pt x="26865" y="-49515"/>
                      <a:pt x="101302" y="6563"/>
                    </a:cubicBezTo>
                    <a:cubicBezTo>
                      <a:pt x="175739" y="62731"/>
                      <a:pt x="127453" y="121131"/>
                      <a:pt x="127453" y="121131"/>
                    </a:cubicBezTo>
                    <a:lnTo>
                      <a:pt x="16780" y="3458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6" name="Google Shape;1736;p38"/>
              <p:cNvSpPr/>
              <p:nvPr/>
            </p:nvSpPr>
            <p:spPr>
              <a:xfrm>
                <a:off x="11562496" y="4870876"/>
                <a:ext cx="205639" cy="513368"/>
              </a:xfrm>
              <a:custGeom>
                <a:rect b="b" l="l" r="r" t="t"/>
                <a:pathLst>
                  <a:path extrusionOk="0" h="513368" w="205639">
                    <a:moveTo>
                      <a:pt x="25705" y="431126"/>
                    </a:moveTo>
                    <a:cubicBezTo>
                      <a:pt x="28829" y="426125"/>
                      <a:pt x="74973" y="144393"/>
                      <a:pt x="74973" y="144393"/>
                    </a:cubicBezTo>
                    <a:lnTo>
                      <a:pt x="116833" y="20092"/>
                    </a:lnTo>
                    <a:lnTo>
                      <a:pt x="161013" y="0"/>
                    </a:lnTo>
                    <a:lnTo>
                      <a:pt x="205640" y="35719"/>
                    </a:lnTo>
                    <a:lnTo>
                      <a:pt x="201891" y="143322"/>
                    </a:lnTo>
                    <a:lnTo>
                      <a:pt x="142895" y="300305"/>
                    </a:lnTo>
                    <a:lnTo>
                      <a:pt x="61674" y="465237"/>
                    </a:lnTo>
                    <a:lnTo>
                      <a:pt x="23920" y="513368"/>
                    </a:lnTo>
                    <a:lnTo>
                      <a:pt x="0" y="501670"/>
                    </a:lnTo>
                    <a:lnTo>
                      <a:pt x="25705" y="4311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7" name="Google Shape;1737;p38"/>
              <p:cNvSpPr/>
              <p:nvPr/>
            </p:nvSpPr>
            <p:spPr>
              <a:xfrm>
                <a:off x="11265997" y="5028485"/>
                <a:ext cx="364331" cy="452645"/>
              </a:xfrm>
              <a:custGeom>
                <a:rect b="b" l="l" r="r" t="t"/>
                <a:pathLst>
                  <a:path extrusionOk="0" h="452645" w="364331">
                    <a:moveTo>
                      <a:pt x="364331" y="452646"/>
                    </a:moveTo>
                    <a:lnTo>
                      <a:pt x="134059" y="272088"/>
                    </a:lnTo>
                    <a:lnTo>
                      <a:pt x="0" y="149215"/>
                    </a:lnTo>
                    <a:lnTo>
                      <a:pt x="50518" y="0"/>
                    </a:lnTo>
                    <a:lnTo>
                      <a:pt x="210192" y="185827"/>
                    </a:lnTo>
                    <a:lnTo>
                      <a:pt x="339787" y="3712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38" name="Google Shape;1738;p38"/>
            <p:cNvGrpSpPr/>
            <p:nvPr/>
          </p:nvGrpSpPr>
          <p:grpSpPr>
            <a:xfrm>
              <a:off x="11138632" y="3588037"/>
              <a:ext cx="1190014" cy="3304078"/>
              <a:chOff x="11138632" y="3588037"/>
              <a:chExt cx="1190014" cy="3304078"/>
            </a:xfrm>
          </p:grpSpPr>
          <p:sp>
            <p:nvSpPr>
              <p:cNvPr id="1739" name="Google Shape;1739;p38"/>
              <p:cNvSpPr/>
              <p:nvPr/>
            </p:nvSpPr>
            <p:spPr>
              <a:xfrm>
                <a:off x="11138632" y="4636115"/>
                <a:ext cx="343672" cy="372518"/>
              </a:xfrm>
              <a:custGeom>
                <a:rect b="b" l="l" r="r" t="t"/>
                <a:pathLst>
                  <a:path extrusionOk="0" h="372518" w="343672">
                    <a:moveTo>
                      <a:pt x="25973" y="159663"/>
                    </a:moveTo>
                    <a:cubicBezTo>
                      <a:pt x="28294" y="163771"/>
                      <a:pt x="30793" y="167789"/>
                      <a:pt x="33381" y="171718"/>
                    </a:cubicBezTo>
                    <a:cubicBezTo>
                      <a:pt x="37040" y="171896"/>
                      <a:pt x="40611" y="172165"/>
                      <a:pt x="44269" y="172343"/>
                    </a:cubicBezTo>
                    <a:cubicBezTo>
                      <a:pt x="68636" y="173950"/>
                      <a:pt x="96037" y="179487"/>
                      <a:pt x="119957" y="173236"/>
                    </a:cubicBezTo>
                    <a:cubicBezTo>
                      <a:pt x="122366" y="176094"/>
                      <a:pt x="124776" y="178773"/>
                      <a:pt x="127186" y="181541"/>
                    </a:cubicBezTo>
                    <a:cubicBezTo>
                      <a:pt x="188503" y="251639"/>
                      <a:pt x="257406" y="327184"/>
                      <a:pt x="340144" y="372189"/>
                    </a:cubicBezTo>
                    <a:cubicBezTo>
                      <a:pt x="342822" y="373618"/>
                      <a:pt x="345054" y="370046"/>
                      <a:pt x="342644" y="368260"/>
                    </a:cubicBezTo>
                    <a:cubicBezTo>
                      <a:pt x="275257" y="314682"/>
                      <a:pt x="212958" y="261015"/>
                      <a:pt x="155658" y="198150"/>
                    </a:cubicBezTo>
                    <a:cubicBezTo>
                      <a:pt x="173330" y="174486"/>
                      <a:pt x="187432" y="147697"/>
                      <a:pt x="202962" y="122158"/>
                    </a:cubicBezTo>
                    <a:cubicBezTo>
                      <a:pt x="202159" y="120997"/>
                      <a:pt x="201267" y="120015"/>
                      <a:pt x="200374" y="118854"/>
                    </a:cubicBezTo>
                    <a:cubicBezTo>
                      <a:pt x="181988" y="142160"/>
                      <a:pt x="163423" y="166807"/>
                      <a:pt x="151285" y="193328"/>
                    </a:cubicBezTo>
                    <a:cubicBezTo>
                      <a:pt x="143966" y="185202"/>
                      <a:pt x="136737" y="177076"/>
                      <a:pt x="129685" y="168593"/>
                    </a:cubicBezTo>
                    <a:cubicBezTo>
                      <a:pt x="117279" y="153948"/>
                      <a:pt x="105141" y="138946"/>
                      <a:pt x="93181" y="124033"/>
                    </a:cubicBezTo>
                    <a:cubicBezTo>
                      <a:pt x="105051" y="105549"/>
                      <a:pt x="115137" y="85904"/>
                      <a:pt x="126918" y="67330"/>
                    </a:cubicBezTo>
                    <a:cubicBezTo>
                      <a:pt x="130756" y="61258"/>
                      <a:pt x="134595" y="55275"/>
                      <a:pt x="138521" y="49292"/>
                    </a:cubicBezTo>
                    <a:cubicBezTo>
                      <a:pt x="136737" y="47506"/>
                      <a:pt x="134862" y="45809"/>
                      <a:pt x="133166" y="44113"/>
                    </a:cubicBezTo>
                    <a:cubicBezTo>
                      <a:pt x="116297" y="68044"/>
                      <a:pt x="101125" y="94030"/>
                      <a:pt x="89521" y="119658"/>
                    </a:cubicBezTo>
                    <a:cubicBezTo>
                      <a:pt x="76312" y="103138"/>
                      <a:pt x="63459" y="86529"/>
                      <a:pt x="50518" y="69830"/>
                    </a:cubicBezTo>
                    <a:cubicBezTo>
                      <a:pt x="62567" y="49203"/>
                      <a:pt x="71492" y="26075"/>
                      <a:pt x="80596" y="3215"/>
                    </a:cubicBezTo>
                    <a:cubicBezTo>
                      <a:pt x="78543" y="1965"/>
                      <a:pt x="76491" y="982"/>
                      <a:pt x="74526" y="0"/>
                    </a:cubicBezTo>
                    <a:cubicBezTo>
                      <a:pt x="62745" y="20181"/>
                      <a:pt x="51678" y="41523"/>
                      <a:pt x="45163" y="62865"/>
                    </a:cubicBezTo>
                    <a:cubicBezTo>
                      <a:pt x="32846" y="46791"/>
                      <a:pt x="20529" y="30539"/>
                      <a:pt x="8390" y="14288"/>
                    </a:cubicBezTo>
                    <a:cubicBezTo>
                      <a:pt x="4731" y="20271"/>
                      <a:pt x="2053" y="26432"/>
                      <a:pt x="0" y="32683"/>
                    </a:cubicBezTo>
                    <a:cubicBezTo>
                      <a:pt x="36416" y="79742"/>
                      <a:pt x="77115" y="124659"/>
                      <a:pt x="115584" y="168325"/>
                    </a:cubicBezTo>
                    <a:cubicBezTo>
                      <a:pt x="95144" y="161628"/>
                      <a:pt x="71671" y="163056"/>
                      <a:pt x="50428" y="161538"/>
                    </a:cubicBezTo>
                    <a:cubicBezTo>
                      <a:pt x="42306" y="160913"/>
                      <a:pt x="34095" y="160199"/>
                      <a:pt x="25973" y="1596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0" name="Google Shape;1740;p38"/>
              <p:cNvSpPr/>
              <p:nvPr/>
            </p:nvSpPr>
            <p:spPr>
              <a:xfrm>
                <a:off x="11534026" y="4527530"/>
                <a:ext cx="154495" cy="402210"/>
              </a:xfrm>
              <a:custGeom>
                <a:rect b="b" l="l" r="r" t="t"/>
                <a:pathLst>
                  <a:path extrusionOk="0" h="402210" w="154495">
                    <a:moveTo>
                      <a:pt x="4193" y="401479"/>
                    </a:moveTo>
                    <a:cubicBezTo>
                      <a:pt x="45250" y="352544"/>
                      <a:pt x="81219" y="292715"/>
                      <a:pt x="107816" y="228243"/>
                    </a:cubicBezTo>
                    <a:cubicBezTo>
                      <a:pt x="121651" y="223599"/>
                      <a:pt x="135218" y="217974"/>
                      <a:pt x="148694" y="211723"/>
                    </a:cubicBezTo>
                    <a:cubicBezTo>
                      <a:pt x="148962" y="210919"/>
                      <a:pt x="149230" y="210205"/>
                      <a:pt x="149409" y="209401"/>
                    </a:cubicBezTo>
                    <a:cubicBezTo>
                      <a:pt x="150033" y="207080"/>
                      <a:pt x="150748" y="204490"/>
                      <a:pt x="151372" y="201722"/>
                    </a:cubicBezTo>
                    <a:cubicBezTo>
                      <a:pt x="137537" y="207347"/>
                      <a:pt x="123882" y="213509"/>
                      <a:pt x="110940" y="220385"/>
                    </a:cubicBezTo>
                    <a:cubicBezTo>
                      <a:pt x="135128" y="159663"/>
                      <a:pt x="150837" y="95101"/>
                      <a:pt x="154496" y="31701"/>
                    </a:cubicBezTo>
                    <a:cubicBezTo>
                      <a:pt x="154496" y="31611"/>
                      <a:pt x="154496" y="31611"/>
                      <a:pt x="154496" y="31611"/>
                    </a:cubicBezTo>
                    <a:cubicBezTo>
                      <a:pt x="150480" y="18395"/>
                      <a:pt x="144767" y="7590"/>
                      <a:pt x="136824" y="0"/>
                    </a:cubicBezTo>
                    <a:cubicBezTo>
                      <a:pt x="133343" y="59115"/>
                      <a:pt x="127720" y="116890"/>
                      <a:pt x="110137" y="175736"/>
                    </a:cubicBezTo>
                    <a:cubicBezTo>
                      <a:pt x="109869" y="176629"/>
                      <a:pt x="109513" y="177611"/>
                      <a:pt x="109245" y="178594"/>
                    </a:cubicBezTo>
                    <a:cubicBezTo>
                      <a:pt x="101836" y="168593"/>
                      <a:pt x="92911" y="160199"/>
                      <a:pt x="83004" y="151894"/>
                    </a:cubicBezTo>
                    <a:cubicBezTo>
                      <a:pt x="70509" y="141446"/>
                      <a:pt x="59709" y="130373"/>
                      <a:pt x="48909" y="119122"/>
                    </a:cubicBezTo>
                    <a:cubicBezTo>
                      <a:pt x="48196" y="121712"/>
                      <a:pt x="47481" y="124391"/>
                      <a:pt x="46767" y="126980"/>
                    </a:cubicBezTo>
                    <a:cubicBezTo>
                      <a:pt x="53729" y="134481"/>
                      <a:pt x="60869" y="141893"/>
                      <a:pt x="69081" y="148769"/>
                    </a:cubicBezTo>
                    <a:cubicBezTo>
                      <a:pt x="82826" y="160110"/>
                      <a:pt x="96570" y="171003"/>
                      <a:pt x="107103" y="185202"/>
                    </a:cubicBezTo>
                    <a:cubicBezTo>
                      <a:pt x="99783" y="208329"/>
                      <a:pt x="91126" y="231101"/>
                      <a:pt x="81487" y="253246"/>
                    </a:cubicBezTo>
                    <a:cubicBezTo>
                      <a:pt x="64082" y="243424"/>
                      <a:pt x="51051" y="228600"/>
                      <a:pt x="35879" y="215920"/>
                    </a:cubicBezTo>
                    <a:cubicBezTo>
                      <a:pt x="32040" y="212616"/>
                      <a:pt x="28114" y="209580"/>
                      <a:pt x="24097" y="206544"/>
                    </a:cubicBezTo>
                    <a:cubicBezTo>
                      <a:pt x="23472" y="208508"/>
                      <a:pt x="22936" y="210294"/>
                      <a:pt x="22401" y="212170"/>
                    </a:cubicBezTo>
                    <a:cubicBezTo>
                      <a:pt x="29630" y="217706"/>
                      <a:pt x="36682" y="223599"/>
                      <a:pt x="43644" y="229761"/>
                    </a:cubicBezTo>
                    <a:cubicBezTo>
                      <a:pt x="55067" y="239941"/>
                      <a:pt x="66224" y="249763"/>
                      <a:pt x="80059" y="256282"/>
                    </a:cubicBezTo>
                    <a:cubicBezTo>
                      <a:pt x="58281" y="306020"/>
                      <a:pt x="31148" y="353348"/>
                      <a:pt x="444" y="398443"/>
                    </a:cubicBezTo>
                    <a:cubicBezTo>
                      <a:pt x="-1251" y="400586"/>
                      <a:pt x="2319" y="403622"/>
                      <a:pt x="4193" y="401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1" name="Google Shape;1741;p38"/>
              <p:cNvSpPr/>
              <p:nvPr/>
            </p:nvSpPr>
            <p:spPr>
              <a:xfrm>
                <a:off x="11183080" y="4218027"/>
                <a:ext cx="227191" cy="464026"/>
              </a:xfrm>
              <a:custGeom>
                <a:rect b="b" l="l" r="r" t="t"/>
                <a:pathLst>
                  <a:path extrusionOk="0" h="464026" w="227191">
                    <a:moveTo>
                      <a:pt x="0" y="174397"/>
                    </a:moveTo>
                    <a:cubicBezTo>
                      <a:pt x="893" y="177522"/>
                      <a:pt x="1786" y="180469"/>
                      <a:pt x="2767" y="183684"/>
                    </a:cubicBezTo>
                    <a:lnTo>
                      <a:pt x="2767" y="183773"/>
                    </a:lnTo>
                    <a:cubicBezTo>
                      <a:pt x="20171" y="188059"/>
                      <a:pt x="37487" y="191274"/>
                      <a:pt x="54088" y="192167"/>
                    </a:cubicBezTo>
                    <a:cubicBezTo>
                      <a:pt x="67387" y="236994"/>
                      <a:pt x="85148" y="280214"/>
                      <a:pt x="108264" y="320933"/>
                    </a:cubicBezTo>
                    <a:cubicBezTo>
                      <a:pt x="94698" y="315486"/>
                      <a:pt x="79972" y="310485"/>
                      <a:pt x="64977" y="306467"/>
                    </a:cubicBezTo>
                    <a:cubicBezTo>
                      <a:pt x="66851" y="309235"/>
                      <a:pt x="68726" y="312003"/>
                      <a:pt x="70600" y="314772"/>
                    </a:cubicBezTo>
                    <a:cubicBezTo>
                      <a:pt x="83720" y="317897"/>
                      <a:pt x="96662" y="321558"/>
                      <a:pt x="109961" y="323969"/>
                    </a:cubicBezTo>
                    <a:cubicBezTo>
                      <a:pt x="139236" y="375136"/>
                      <a:pt x="176811" y="422196"/>
                      <a:pt x="223848" y="463451"/>
                    </a:cubicBezTo>
                    <a:cubicBezTo>
                      <a:pt x="225633" y="465148"/>
                      <a:pt x="228400" y="462736"/>
                      <a:pt x="226614" y="460861"/>
                    </a:cubicBezTo>
                    <a:cubicBezTo>
                      <a:pt x="165297" y="395407"/>
                      <a:pt x="115137" y="320844"/>
                      <a:pt x="83185" y="237262"/>
                    </a:cubicBezTo>
                    <a:cubicBezTo>
                      <a:pt x="101303" y="221456"/>
                      <a:pt x="117368" y="203150"/>
                      <a:pt x="135130" y="186899"/>
                    </a:cubicBezTo>
                    <a:cubicBezTo>
                      <a:pt x="143787" y="178951"/>
                      <a:pt x="153159" y="171450"/>
                      <a:pt x="162263" y="163771"/>
                    </a:cubicBezTo>
                    <a:cubicBezTo>
                      <a:pt x="160924" y="160467"/>
                      <a:pt x="159764" y="156984"/>
                      <a:pt x="158425" y="153412"/>
                    </a:cubicBezTo>
                    <a:cubicBezTo>
                      <a:pt x="147089" y="163056"/>
                      <a:pt x="136558" y="174040"/>
                      <a:pt x="126383" y="184041"/>
                    </a:cubicBezTo>
                    <a:cubicBezTo>
                      <a:pt x="110764" y="199311"/>
                      <a:pt x="94609" y="214938"/>
                      <a:pt x="81578" y="232708"/>
                    </a:cubicBezTo>
                    <a:cubicBezTo>
                      <a:pt x="78633" y="224760"/>
                      <a:pt x="75776" y="216813"/>
                      <a:pt x="73099" y="208687"/>
                    </a:cubicBezTo>
                    <a:cubicBezTo>
                      <a:pt x="67297" y="190560"/>
                      <a:pt x="62388" y="172165"/>
                      <a:pt x="58372" y="153680"/>
                    </a:cubicBezTo>
                    <a:cubicBezTo>
                      <a:pt x="84524" y="133856"/>
                      <a:pt x="108443" y="109032"/>
                      <a:pt x="132185" y="85636"/>
                    </a:cubicBezTo>
                    <a:cubicBezTo>
                      <a:pt x="131114" y="83582"/>
                      <a:pt x="130221" y="81528"/>
                      <a:pt x="129239" y="79474"/>
                    </a:cubicBezTo>
                    <a:cubicBezTo>
                      <a:pt x="104159" y="99477"/>
                      <a:pt x="77918" y="120104"/>
                      <a:pt x="56319" y="143411"/>
                    </a:cubicBezTo>
                    <a:cubicBezTo>
                      <a:pt x="46769" y="96262"/>
                      <a:pt x="42306" y="48310"/>
                      <a:pt x="39629" y="0"/>
                    </a:cubicBezTo>
                    <a:cubicBezTo>
                      <a:pt x="38111" y="625"/>
                      <a:pt x="36683" y="1518"/>
                      <a:pt x="35434" y="2768"/>
                    </a:cubicBezTo>
                    <a:cubicBezTo>
                      <a:pt x="31417" y="6787"/>
                      <a:pt x="27758" y="10805"/>
                      <a:pt x="24366" y="15002"/>
                    </a:cubicBezTo>
                    <a:cubicBezTo>
                      <a:pt x="27758" y="74831"/>
                      <a:pt x="37130" y="133767"/>
                      <a:pt x="53641" y="190113"/>
                    </a:cubicBezTo>
                    <a:cubicBezTo>
                      <a:pt x="36237" y="183148"/>
                      <a:pt x="17761" y="179487"/>
                      <a:pt x="0" y="1743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2" name="Google Shape;1742;p38"/>
              <p:cNvSpPr/>
              <p:nvPr/>
            </p:nvSpPr>
            <p:spPr>
              <a:xfrm>
                <a:off x="11450490" y="4227314"/>
                <a:ext cx="154758" cy="304807"/>
              </a:xfrm>
              <a:custGeom>
                <a:rect b="b" l="l" r="r" t="t"/>
                <a:pathLst>
                  <a:path extrusionOk="0" h="304807" w="154758">
                    <a:moveTo>
                      <a:pt x="2849" y="304770"/>
                    </a:moveTo>
                    <a:cubicBezTo>
                      <a:pt x="3296" y="304770"/>
                      <a:pt x="3741" y="304592"/>
                      <a:pt x="4099" y="304145"/>
                    </a:cubicBezTo>
                    <a:cubicBezTo>
                      <a:pt x="7848" y="299591"/>
                      <a:pt x="11506" y="295126"/>
                      <a:pt x="15077" y="290394"/>
                    </a:cubicBezTo>
                    <a:cubicBezTo>
                      <a:pt x="34088" y="265926"/>
                      <a:pt x="50599" y="239673"/>
                      <a:pt x="65237" y="212437"/>
                    </a:cubicBezTo>
                    <a:cubicBezTo>
                      <a:pt x="73181" y="211723"/>
                      <a:pt x="81124" y="210741"/>
                      <a:pt x="89068" y="209669"/>
                    </a:cubicBezTo>
                    <a:cubicBezTo>
                      <a:pt x="93173" y="209133"/>
                      <a:pt x="97190" y="208508"/>
                      <a:pt x="101296" y="207883"/>
                    </a:cubicBezTo>
                    <a:cubicBezTo>
                      <a:pt x="107364" y="206990"/>
                      <a:pt x="113434" y="206097"/>
                      <a:pt x="119592" y="205383"/>
                    </a:cubicBezTo>
                    <a:cubicBezTo>
                      <a:pt x="120039" y="204311"/>
                      <a:pt x="120396" y="203329"/>
                      <a:pt x="120842" y="202168"/>
                    </a:cubicBezTo>
                    <a:cubicBezTo>
                      <a:pt x="115308" y="202079"/>
                      <a:pt x="109685" y="202079"/>
                      <a:pt x="104062" y="202168"/>
                    </a:cubicBezTo>
                    <a:cubicBezTo>
                      <a:pt x="100225" y="202168"/>
                      <a:pt x="96297" y="202257"/>
                      <a:pt x="92460" y="202436"/>
                    </a:cubicBezTo>
                    <a:cubicBezTo>
                      <a:pt x="84784" y="202704"/>
                      <a:pt x="77197" y="203150"/>
                      <a:pt x="69700" y="204133"/>
                    </a:cubicBezTo>
                    <a:cubicBezTo>
                      <a:pt x="86569" y="171629"/>
                      <a:pt x="100849" y="137607"/>
                      <a:pt x="113077" y="102781"/>
                    </a:cubicBezTo>
                    <a:cubicBezTo>
                      <a:pt x="118521" y="101888"/>
                      <a:pt x="123877" y="101084"/>
                      <a:pt x="129321" y="100191"/>
                    </a:cubicBezTo>
                    <a:cubicBezTo>
                      <a:pt x="132445" y="99655"/>
                      <a:pt x="135479" y="99120"/>
                      <a:pt x="138692" y="98584"/>
                    </a:cubicBezTo>
                    <a:cubicBezTo>
                      <a:pt x="143691" y="97691"/>
                      <a:pt x="148689" y="96798"/>
                      <a:pt x="153687" y="95816"/>
                    </a:cubicBezTo>
                    <a:cubicBezTo>
                      <a:pt x="154133" y="93673"/>
                      <a:pt x="154490" y="91440"/>
                      <a:pt x="154758" y="89297"/>
                    </a:cubicBezTo>
                    <a:cubicBezTo>
                      <a:pt x="148778" y="90458"/>
                      <a:pt x="142976" y="91619"/>
                      <a:pt x="136997" y="92690"/>
                    </a:cubicBezTo>
                    <a:cubicBezTo>
                      <a:pt x="135034" y="93137"/>
                      <a:pt x="133069" y="93494"/>
                      <a:pt x="131106" y="93940"/>
                    </a:cubicBezTo>
                    <a:cubicBezTo>
                      <a:pt x="125751" y="94923"/>
                      <a:pt x="120485" y="95994"/>
                      <a:pt x="115129" y="97066"/>
                    </a:cubicBezTo>
                    <a:cubicBezTo>
                      <a:pt x="117004" y="91351"/>
                      <a:pt x="119057" y="85725"/>
                      <a:pt x="120931" y="80010"/>
                    </a:cubicBezTo>
                    <a:cubicBezTo>
                      <a:pt x="122091" y="76527"/>
                      <a:pt x="123341" y="73045"/>
                      <a:pt x="124412" y="69562"/>
                    </a:cubicBezTo>
                    <a:lnTo>
                      <a:pt x="124412" y="69473"/>
                    </a:lnTo>
                    <a:cubicBezTo>
                      <a:pt x="130482" y="50453"/>
                      <a:pt x="136105" y="31343"/>
                      <a:pt x="141370" y="12145"/>
                    </a:cubicBezTo>
                    <a:cubicBezTo>
                      <a:pt x="139674" y="10001"/>
                      <a:pt x="137800" y="7948"/>
                      <a:pt x="135747" y="5983"/>
                    </a:cubicBezTo>
                    <a:cubicBezTo>
                      <a:pt x="133427" y="3751"/>
                      <a:pt x="131106" y="1786"/>
                      <a:pt x="128875" y="0"/>
                    </a:cubicBezTo>
                    <a:cubicBezTo>
                      <a:pt x="123430" y="18574"/>
                      <a:pt x="117807" y="37148"/>
                      <a:pt x="111916" y="55453"/>
                    </a:cubicBezTo>
                    <a:cubicBezTo>
                      <a:pt x="110667" y="59472"/>
                      <a:pt x="109329" y="63490"/>
                      <a:pt x="107990" y="67508"/>
                    </a:cubicBezTo>
                    <a:cubicBezTo>
                      <a:pt x="98439" y="96530"/>
                      <a:pt x="88086" y="125194"/>
                      <a:pt x="76662" y="153412"/>
                    </a:cubicBezTo>
                    <a:cubicBezTo>
                      <a:pt x="65237" y="134303"/>
                      <a:pt x="53635" y="115372"/>
                      <a:pt x="42745" y="96084"/>
                    </a:cubicBezTo>
                    <a:cubicBezTo>
                      <a:pt x="41585" y="94119"/>
                      <a:pt x="40514" y="92065"/>
                      <a:pt x="39353" y="90101"/>
                    </a:cubicBezTo>
                    <a:cubicBezTo>
                      <a:pt x="37658" y="87154"/>
                      <a:pt x="36051" y="84207"/>
                      <a:pt x="34534" y="81260"/>
                    </a:cubicBezTo>
                    <a:cubicBezTo>
                      <a:pt x="33106" y="85279"/>
                      <a:pt x="31856" y="89386"/>
                      <a:pt x="30696" y="93583"/>
                    </a:cubicBezTo>
                    <a:cubicBezTo>
                      <a:pt x="32214" y="96351"/>
                      <a:pt x="33730" y="98941"/>
                      <a:pt x="35337" y="101620"/>
                    </a:cubicBezTo>
                    <a:lnTo>
                      <a:pt x="35337" y="101709"/>
                    </a:lnTo>
                    <a:cubicBezTo>
                      <a:pt x="35872" y="102602"/>
                      <a:pt x="36408" y="103495"/>
                      <a:pt x="36944" y="104477"/>
                    </a:cubicBezTo>
                    <a:cubicBezTo>
                      <a:pt x="37747" y="105906"/>
                      <a:pt x="38550" y="107335"/>
                      <a:pt x="39353" y="108764"/>
                    </a:cubicBezTo>
                    <a:cubicBezTo>
                      <a:pt x="49886" y="126980"/>
                      <a:pt x="60417" y="145286"/>
                      <a:pt x="73181" y="162074"/>
                    </a:cubicBezTo>
                    <a:cubicBezTo>
                      <a:pt x="56490" y="202079"/>
                      <a:pt x="37479" y="241191"/>
                      <a:pt x="14452" y="279142"/>
                    </a:cubicBezTo>
                    <a:cubicBezTo>
                      <a:pt x="11150" y="284500"/>
                      <a:pt x="7848" y="289858"/>
                      <a:pt x="4367" y="295215"/>
                    </a:cubicBezTo>
                    <a:cubicBezTo>
                      <a:pt x="3117" y="297180"/>
                      <a:pt x="1867" y="299145"/>
                      <a:pt x="528" y="301198"/>
                    </a:cubicBezTo>
                    <a:cubicBezTo>
                      <a:pt x="-988" y="302806"/>
                      <a:pt x="1064" y="305128"/>
                      <a:pt x="2849" y="304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3" name="Google Shape;1743;p38"/>
              <p:cNvSpPr/>
              <p:nvPr/>
            </p:nvSpPr>
            <p:spPr>
              <a:xfrm>
                <a:off x="11229938" y="3867804"/>
                <a:ext cx="167593" cy="340555"/>
              </a:xfrm>
              <a:custGeom>
                <a:rect b="b" l="l" r="r" t="t"/>
                <a:pathLst>
                  <a:path extrusionOk="0" h="340555" w="167593">
                    <a:moveTo>
                      <a:pt x="26062" y="176718"/>
                    </a:moveTo>
                    <a:cubicBezTo>
                      <a:pt x="26865" y="178862"/>
                      <a:pt x="27580" y="180826"/>
                      <a:pt x="28115" y="182523"/>
                    </a:cubicBezTo>
                    <a:cubicBezTo>
                      <a:pt x="28383" y="183148"/>
                      <a:pt x="28562" y="183683"/>
                      <a:pt x="28829" y="184219"/>
                    </a:cubicBezTo>
                    <a:cubicBezTo>
                      <a:pt x="42485" y="184666"/>
                      <a:pt x="55873" y="185291"/>
                      <a:pt x="69439" y="185023"/>
                    </a:cubicBezTo>
                    <a:cubicBezTo>
                      <a:pt x="97554" y="239137"/>
                      <a:pt x="129775" y="291108"/>
                      <a:pt x="165923" y="340221"/>
                    </a:cubicBezTo>
                    <a:cubicBezTo>
                      <a:pt x="166636" y="341114"/>
                      <a:pt x="168065" y="340042"/>
                      <a:pt x="167439" y="339060"/>
                    </a:cubicBezTo>
                    <a:cubicBezTo>
                      <a:pt x="140574" y="295126"/>
                      <a:pt x="115494" y="250210"/>
                      <a:pt x="92734" y="204311"/>
                    </a:cubicBezTo>
                    <a:cubicBezTo>
                      <a:pt x="110496" y="189756"/>
                      <a:pt x="127633" y="172789"/>
                      <a:pt x="142716" y="155019"/>
                    </a:cubicBezTo>
                    <a:lnTo>
                      <a:pt x="142716" y="154930"/>
                    </a:lnTo>
                    <a:cubicBezTo>
                      <a:pt x="141824" y="152340"/>
                      <a:pt x="140931" y="149661"/>
                      <a:pt x="140039" y="146983"/>
                    </a:cubicBezTo>
                    <a:cubicBezTo>
                      <a:pt x="121742" y="162163"/>
                      <a:pt x="104516" y="179576"/>
                      <a:pt x="89521" y="197703"/>
                    </a:cubicBezTo>
                    <a:cubicBezTo>
                      <a:pt x="76580" y="171182"/>
                      <a:pt x="64442" y="144214"/>
                      <a:pt x="53106" y="116800"/>
                    </a:cubicBezTo>
                    <a:cubicBezTo>
                      <a:pt x="71403" y="100102"/>
                      <a:pt x="89700" y="80099"/>
                      <a:pt x="105409" y="59293"/>
                    </a:cubicBezTo>
                    <a:lnTo>
                      <a:pt x="105409" y="59204"/>
                    </a:lnTo>
                    <a:cubicBezTo>
                      <a:pt x="104070" y="56793"/>
                      <a:pt x="102909" y="54292"/>
                      <a:pt x="101570" y="51971"/>
                    </a:cubicBezTo>
                    <a:cubicBezTo>
                      <a:pt x="96305" y="58221"/>
                      <a:pt x="91128" y="64740"/>
                      <a:pt x="85684" y="70901"/>
                    </a:cubicBezTo>
                    <a:cubicBezTo>
                      <a:pt x="74081" y="84028"/>
                      <a:pt x="61764" y="96619"/>
                      <a:pt x="50250" y="109924"/>
                    </a:cubicBezTo>
                    <a:cubicBezTo>
                      <a:pt x="50071" y="109657"/>
                      <a:pt x="49893" y="109299"/>
                      <a:pt x="49893" y="109031"/>
                    </a:cubicBezTo>
                    <a:cubicBezTo>
                      <a:pt x="45073" y="97244"/>
                      <a:pt x="40611" y="85368"/>
                      <a:pt x="36505" y="73402"/>
                    </a:cubicBezTo>
                    <a:cubicBezTo>
                      <a:pt x="40879" y="55811"/>
                      <a:pt x="55248" y="41434"/>
                      <a:pt x="64619" y="26342"/>
                    </a:cubicBezTo>
                    <a:cubicBezTo>
                      <a:pt x="68100" y="20806"/>
                      <a:pt x="71313" y="15270"/>
                      <a:pt x="74259" y="9644"/>
                    </a:cubicBezTo>
                    <a:cubicBezTo>
                      <a:pt x="72384" y="7412"/>
                      <a:pt x="70421" y="5447"/>
                      <a:pt x="68547" y="3572"/>
                    </a:cubicBezTo>
                    <a:cubicBezTo>
                      <a:pt x="62299" y="14198"/>
                      <a:pt x="56230" y="25003"/>
                      <a:pt x="49536" y="35451"/>
                    </a:cubicBezTo>
                    <a:cubicBezTo>
                      <a:pt x="43556" y="44916"/>
                      <a:pt x="37130" y="53846"/>
                      <a:pt x="33291" y="63936"/>
                    </a:cubicBezTo>
                    <a:cubicBezTo>
                      <a:pt x="25973" y="42684"/>
                      <a:pt x="19547" y="21431"/>
                      <a:pt x="13299" y="0"/>
                    </a:cubicBezTo>
                    <a:cubicBezTo>
                      <a:pt x="6873" y="6251"/>
                      <a:pt x="2589" y="14377"/>
                      <a:pt x="0" y="23753"/>
                    </a:cubicBezTo>
                    <a:cubicBezTo>
                      <a:pt x="0" y="23842"/>
                      <a:pt x="0" y="23842"/>
                      <a:pt x="0" y="23931"/>
                    </a:cubicBezTo>
                    <a:cubicBezTo>
                      <a:pt x="9461" y="50095"/>
                      <a:pt x="19726" y="75724"/>
                      <a:pt x="30168" y="100727"/>
                    </a:cubicBezTo>
                    <a:cubicBezTo>
                      <a:pt x="41324" y="127605"/>
                      <a:pt x="53552" y="153858"/>
                      <a:pt x="66761" y="179665"/>
                    </a:cubicBezTo>
                    <a:cubicBezTo>
                      <a:pt x="53909" y="178326"/>
                      <a:pt x="41146" y="177611"/>
                      <a:pt x="28294" y="176897"/>
                    </a:cubicBezTo>
                    <a:cubicBezTo>
                      <a:pt x="27580" y="176897"/>
                      <a:pt x="26865" y="176808"/>
                      <a:pt x="26062" y="176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4" name="Google Shape;1744;p38"/>
              <p:cNvSpPr/>
              <p:nvPr/>
            </p:nvSpPr>
            <p:spPr>
              <a:xfrm>
                <a:off x="11368906" y="3588037"/>
                <a:ext cx="172794" cy="362317"/>
              </a:xfrm>
              <a:custGeom>
                <a:rect b="b" l="l" r="r" t="t"/>
                <a:pathLst>
                  <a:path extrusionOk="0" h="362317" w="172794">
                    <a:moveTo>
                      <a:pt x="54355" y="359598"/>
                    </a:moveTo>
                    <a:cubicBezTo>
                      <a:pt x="54979" y="363617"/>
                      <a:pt x="61496" y="362992"/>
                      <a:pt x="61317" y="358974"/>
                    </a:cubicBezTo>
                    <a:cubicBezTo>
                      <a:pt x="59978" y="312003"/>
                      <a:pt x="61852" y="266373"/>
                      <a:pt x="66761" y="221813"/>
                    </a:cubicBezTo>
                    <a:cubicBezTo>
                      <a:pt x="77382" y="218777"/>
                      <a:pt x="87914" y="215920"/>
                      <a:pt x="98535" y="212973"/>
                    </a:cubicBezTo>
                    <a:cubicBezTo>
                      <a:pt x="118082" y="207437"/>
                      <a:pt x="137539" y="201989"/>
                      <a:pt x="156907" y="196007"/>
                    </a:cubicBezTo>
                    <a:cubicBezTo>
                      <a:pt x="157443" y="193953"/>
                      <a:pt x="157978" y="191988"/>
                      <a:pt x="158425" y="189934"/>
                    </a:cubicBezTo>
                    <a:cubicBezTo>
                      <a:pt x="138611" y="195024"/>
                      <a:pt x="118885" y="200561"/>
                      <a:pt x="99160" y="206097"/>
                    </a:cubicBezTo>
                    <a:cubicBezTo>
                      <a:pt x="88628" y="209133"/>
                      <a:pt x="78097" y="212169"/>
                      <a:pt x="67654" y="215206"/>
                    </a:cubicBezTo>
                    <a:cubicBezTo>
                      <a:pt x="69261" y="201543"/>
                      <a:pt x="71135" y="187970"/>
                      <a:pt x="73455" y="174397"/>
                    </a:cubicBezTo>
                    <a:cubicBezTo>
                      <a:pt x="74794" y="166092"/>
                      <a:pt x="76222" y="157877"/>
                      <a:pt x="77829" y="149572"/>
                    </a:cubicBezTo>
                    <a:cubicBezTo>
                      <a:pt x="108889" y="137339"/>
                      <a:pt x="140395" y="126712"/>
                      <a:pt x="171902" y="116354"/>
                    </a:cubicBezTo>
                    <a:cubicBezTo>
                      <a:pt x="172258" y="112693"/>
                      <a:pt x="172616" y="109121"/>
                      <a:pt x="172794" y="105549"/>
                    </a:cubicBezTo>
                    <a:cubicBezTo>
                      <a:pt x="141377" y="114657"/>
                      <a:pt x="110496" y="125998"/>
                      <a:pt x="80060" y="138142"/>
                    </a:cubicBezTo>
                    <a:cubicBezTo>
                      <a:pt x="89878" y="91976"/>
                      <a:pt x="103623" y="46791"/>
                      <a:pt x="121831" y="1875"/>
                    </a:cubicBezTo>
                    <a:cubicBezTo>
                      <a:pt x="117100" y="804"/>
                      <a:pt x="111835" y="89"/>
                      <a:pt x="106212" y="0"/>
                    </a:cubicBezTo>
                    <a:cubicBezTo>
                      <a:pt x="81845" y="54382"/>
                      <a:pt x="64441" y="112782"/>
                      <a:pt x="55247" y="172164"/>
                    </a:cubicBezTo>
                    <a:cubicBezTo>
                      <a:pt x="37933" y="149215"/>
                      <a:pt x="19367" y="127427"/>
                      <a:pt x="2231" y="104388"/>
                    </a:cubicBezTo>
                    <a:cubicBezTo>
                      <a:pt x="1339" y="109121"/>
                      <a:pt x="624" y="113854"/>
                      <a:pt x="0" y="118854"/>
                    </a:cubicBezTo>
                    <a:cubicBezTo>
                      <a:pt x="15619" y="141982"/>
                      <a:pt x="33470" y="164038"/>
                      <a:pt x="53908" y="181005"/>
                    </a:cubicBezTo>
                    <a:cubicBezTo>
                      <a:pt x="47572" y="225832"/>
                      <a:pt x="45698" y="270927"/>
                      <a:pt x="49089" y="315397"/>
                    </a:cubicBezTo>
                    <a:lnTo>
                      <a:pt x="49179" y="315665"/>
                    </a:lnTo>
                    <a:cubicBezTo>
                      <a:pt x="50428" y="330398"/>
                      <a:pt x="52124" y="345132"/>
                      <a:pt x="54355" y="35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5" name="Google Shape;1745;p38"/>
              <p:cNvSpPr/>
              <p:nvPr/>
            </p:nvSpPr>
            <p:spPr>
              <a:xfrm>
                <a:off x="11174065" y="4974728"/>
                <a:ext cx="389344" cy="412965"/>
              </a:xfrm>
              <a:custGeom>
                <a:rect b="b" l="l" r="r" t="t"/>
                <a:pathLst>
                  <a:path extrusionOk="0" h="412965" w="389344">
                    <a:moveTo>
                      <a:pt x="126472" y="159395"/>
                    </a:moveTo>
                    <a:cubicBezTo>
                      <a:pt x="137005" y="170825"/>
                      <a:pt x="147715" y="182166"/>
                      <a:pt x="158335" y="193507"/>
                    </a:cubicBezTo>
                    <a:cubicBezTo>
                      <a:pt x="145037" y="194846"/>
                      <a:pt x="131471" y="195917"/>
                      <a:pt x="117904" y="196989"/>
                    </a:cubicBezTo>
                    <a:cubicBezTo>
                      <a:pt x="109693" y="197525"/>
                      <a:pt x="101481" y="198329"/>
                      <a:pt x="93181" y="199043"/>
                    </a:cubicBezTo>
                    <a:cubicBezTo>
                      <a:pt x="82827" y="200115"/>
                      <a:pt x="72385" y="201276"/>
                      <a:pt x="62121" y="202883"/>
                    </a:cubicBezTo>
                    <a:cubicBezTo>
                      <a:pt x="64798" y="205919"/>
                      <a:pt x="67476" y="209134"/>
                      <a:pt x="70332" y="212080"/>
                    </a:cubicBezTo>
                    <a:cubicBezTo>
                      <a:pt x="79168" y="210830"/>
                      <a:pt x="88182" y="209312"/>
                      <a:pt x="97018" y="207705"/>
                    </a:cubicBezTo>
                    <a:lnTo>
                      <a:pt x="97108" y="207705"/>
                    </a:lnTo>
                    <a:cubicBezTo>
                      <a:pt x="103624" y="206544"/>
                      <a:pt x="109871" y="205205"/>
                      <a:pt x="116297" y="203954"/>
                    </a:cubicBezTo>
                    <a:cubicBezTo>
                      <a:pt x="131024" y="201097"/>
                      <a:pt x="145573" y="198061"/>
                      <a:pt x="160121" y="195382"/>
                    </a:cubicBezTo>
                    <a:cubicBezTo>
                      <a:pt x="192609" y="230118"/>
                      <a:pt x="225454" y="264676"/>
                      <a:pt x="258745" y="298788"/>
                    </a:cubicBezTo>
                    <a:cubicBezTo>
                      <a:pt x="269456" y="309771"/>
                      <a:pt x="280077" y="321022"/>
                      <a:pt x="290967" y="332184"/>
                    </a:cubicBezTo>
                    <a:cubicBezTo>
                      <a:pt x="282934" y="333256"/>
                      <a:pt x="274811" y="334328"/>
                      <a:pt x="266689" y="335667"/>
                    </a:cubicBezTo>
                    <a:cubicBezTo>
                      <a:pt x="258924" y="336828"/>
                      <a:pt x="251248" y="338167"/>
                      <a:pt x="243573" y="339596"/>
                    </a:cubicBezTo>
                    <a:cubicBezTo>
                      <a:pt x="234826" y="341204"/>
                      <a:pt x="225990" y="343168"/>
                      <a:pt x="217422" y="345311"/>
                    </a:cubicBezTo>
                    <a:cubicBezTo>
                      <a:pt x="221795" y="348883"/>
                      <a:pt x="226347" y="352366"/>
                      <a:pt x="230721" y="355938"/>
                    </a:cubicBezTo>
                    <a:cubicBezTo>
                      <a:pt x="239199" y="353973"/>
                      <a:pt x="247589" y="351741"/>
                      <a:pt x="255979" y="349329"/>
                    </a:cubicBezTo>
                    <a:cubicBezTo>
                      <a:pt x="262584" y="347454"/>
                      <a:pt x="269188" y="345490"/>
                      <a:pt x="275704" y="343436"/>
                    </a:cubicBezTo>
                    <a:cubicBezTo>
                      <a:pt x="282487" y="341293"/>
                      <a:pt x="289002" y="339150"/>
                      <a:pt x="295607" y="336917"/>
                    </a:cubicBezTo>
                    <a:cubicBezTo>
                      <a:pt x="320063" y="361921"/>
                      <a:pt x="345411" y="386209"/>
                      <a:pt x="374329" y="405140"/>
                    </a:cubicBezTo>
                    <a:cubicBezTo>
                      <a:pt x="378345" y="407819"/>
                      <a:pt x="382362" y="410319"/>
                      <a:pt x="386467" y="412730"/>
                    </a:cubicBezTo>
                    <a:cubicBezTo>
                      <a:pt x="388163" y="413713"/>
                      <a:pt x="390306" y="411391"/>
                      <a:pt x="388877" y="409962"/>
                    </a:cubicBezTo>
                    <a:cubicBezTo>
                      <a:pt x="376739" y="398086"/>
                      <a:pt x="364690" y="386120"/>
                      <a:pt x="352640" y="374065"/>
                    </a:cubicBezTo>
                    <a:cubicBezTo>
                      <a:pt x="322651" y="344240"/>
                      <a:pt x="293019" y="314236"/>
                      <a:pt x="263565" y="284053"/>
                    </a:cubicBezTo>
                    <a:cubicBezTo>
                      <a:pt x="266600" y="277178"/>
                      <a:pt x="268653" y="269855"/>
                      <a:pt x="271152" y="262622"/>
                    </a:cubicBezTo>
                    <a:cubicBezTo>
                      <a:pt x="272401" y="259140"/>
                      <a:pt x="273830" y="255925"/>
                      <a:pt x="275525" y="252799"/>
                    </a:cubicBezTo>
                    <a:cubicBezTo>
                      <a:pt x="279274" y="245209"/>
                      <a:pt x="283647" y="238245"/>
                      <a:pt x="287575" y="230386"/>
                    </a:cubicBezTo>
                    <a:cubicBezTo>
                      <a:pt x="288378" y="228690"/>
                      <a:pt x="289270" y="226993"/>
                      <a:pt x="289896" y="225296"/>
                    </a:cubicBezTo>
                    <a:cubicBezTo>
                      <a:pt x="292305" y="220296"/>
                      <a:pt x="294358" y="215206"/>
                      <a:pt x="296322" y="210026"/>
                    </a:cubicBezTo>
                    <a:cubicBezTo>
                      <a:pt x="294893" y="207705"/>
                      <a:pt x="293376" y="205383"/>
                      <a:pt x="291859" y="203150"/>
                    </a:cubicBezTo>
                    <a:cubicBezTo>
                      <a:pt x="289717" y="208598"/>
                      <a:pt x="287396" y="214045"/>
                      <a:pt x="284808" y="219492"/>
                    </a:cubicBezTo>
                    <a:cubicBezTo>
                      <a:pt x="282308" y="225296"/>
                      <a:pt x="279363" y="230922"/>
                      <a:pt x="276061" y="236369"/>
                    </a:cubicBezTo>
                    <a:cubicBezTo>
                      <a:pt x="274276" y="239405"/>
                      <a:pt x="272580" y="242441"/>
                      <a:pt x="270974" y="245656"/>
                    </a:cubicBezTo>
                    <a:cubicBezTo>
                      <a:pt x="265529" y="256015"/>
                      <a:pt x="261155" y="267177"/>
                      <a:pt x="258478" y="278785"/>
                    </a:cubicBezTo>
                    <a:cubicBezTo>
                      <a:pt x="221170" y="240298"/>
                      <a:pt x="184308" y="201276"/>
                      <a:pt x="147983" y="161628"/>
                    </a:cubicBezTo>
                    <a:cubicBezTo>
                      <a:pt x="158425" y="147608"/>
                      <a:pt x="164137" y="129480"/>
                      <a:pt x="170028" y="113497"/>
                    </a:cubicBezTo>
                    <a:cubicBezTo>
                      <a:pt x="171367" y="109836"/>
                      <a:pt x="172795" y="106085"/>
                      <a:pt x="174044" y="102424"/>
                    </a:cubicBezTo>
                    <a:cubicBezTo>
                      <a:pt x="175115" y="99745"/>
                      <a:pt x="176186" y="96977"/>
                      <a:pt x="177169" y="94209"/>
                    </a:cubicBezTo>
                    <a:cubicBezTo>
                      <a:pt x="180827" y="84564"/>
                      <a:pt x="184398" y="74653"/>
                      <a:pt x="187521" y="64830"/>
                    </a:cubicBezTo>
                    <a:cubicBezTo>
                      <a:pt x="185647" y="62597"/>
                      <a:pt x="183595" y="60454"/>
                      <a:pt x="181631" y="58401"/>
                    </a:cubicBezTo>
                    <a:cubicBezTo>
                      <a:pt x="176722" y="67062"/>
                      <a:pt x="173152" y="76349"/>
                      <a:pt x="169760" y="85636"/>
                    </a:cubicBezTo>
                    <a:cubicBezTo>
                      <a:pt x="168689" y="88315"/>
                      <a:pt x="167797" y="90994"/>
                      <a:pt x="166815" y="93673"/>
                    </a:cubicBezTo>
                    <a:cubicBezTo>
                      <a:pt x="166458" y="94923"/>
                      <a:pt x="165923" y="96084"/>
                      <a:pt x="165565" y="97155"/>
                    </a:cubicBezTo>
                    <a:cubicBezTo>
                      <a:pt x="158425" y="116443"/>
                      <a:pt x="148875" y="135642"/>
                      <a:pt x="141913" y="155109"/>
                    </a:cubicBezTo>
                    <a:cubicBezTo>
                      <a:pt x="138165" y="151001"/>
                      <a:pt x="134327" y="146715"/>
                      <a:pt x="130578" y="142607"/>
                    </a:cubicBezTo>
                    <a:cubicBezTo>
                      <a:pt x="126204" y="137786"/>
                      <a:pt x="121831" y="133053"/>
                      <a:pt x="117458" y="128141"/>
                    </a:cubicBezTo>
                    <a:cubicBezTo>
                      <a:pt x="114155" y="124480"/>
                      <a:pt x="110942" y="120908"/>
                      <a:pt x="107640" y="117247"/>
                    </a:cubicBezTo>
                    <a:cubicBezTo>
                      <a:pt x="113352" y="95637"/>
                      <a:pt x="118618" y="73849"/>
                      <a:pt x="124062" y="52150"/>
                    </a:cubicBezTo>
                    <a:cubicBezTo>
                      <a:pt x="127186" y="39291"/>
                      <a:pt x="131203" y="26253"/>
                      <a:pt x="133880" y="13127"/>
                    </a:cubicBezTo>
                    <a:cubicBezTo>
                      <a:pt x="131559" y="11251"/>
                      <a:pt x="129150" y="9377"/>
                      <a:pt x="126830" y="7680"/>
                    </a:cubicBezTo>
                    <a:cubicBezTo>
                      <a:pt x="115940" y="40809"/>
                      <a:pt x="107640" y="74831"/>
                      <a:pt x="100321" y="108853"/>
                    </a:cubicBezTo>
                    <a:cubicBezTo>
                      <a:pt x="69082" y="73492"/>
                      <a:pt x="39182" y="37862"/>
                      <a:pt x="12228" y="0"/>
                    </a:cubicBezTo>
                    <a:cubicBezTo>
                      <a:pt x="7319" y="5358"/>
                      <a:pt x="3214" y="10805"/>
                      <a:pt x="0" y="16431"/>
                    </a:cubicBezTo>
                    <a:cubicBezTo>
                      <a:pt x="34988" y="62151"/>
                      <a:pt x="75688" y="104299"/>
                      <a:pt x="112013" y="143679"/>
                    </a:cubicBezTo>
                    <a:cubicBezTo>
                      <a:pt x="82649" y="145376"/>
                      <a:pt x="52749" y="148948"/>
                      <a:pt x="23474" y="152698"/>
                    </a:cubicBezTo>
                    <a:cubicBezTo>
                      <a:pt x="25081" y="155377"/>
                      <a:pt x="26955" y="158056"/>
                      <a:pt x="28918" y="160734"/>
                    </a:cubicBezTo>
                    <a:cubicBezTo>
                      <a:pt x="55873" y="160199"/>
                      <a:pt x="83809" y="157252"/>
                      <a:pt x="109693" y="151269"/>
                    </a:cubicBezTo>
                    <a:cubicBezTo>
                      <a:pt x="112281" y="150644"/>
                      <a:pt x="114781" y="150108"/>
                      <a:pt x="117368" y="149394"/>
                    </a:cubicBezTo>
                    <a:cubicBezTo>
                      <a:pt x="118171" y="150287"/>
                      <a:pt x="118975" y="151091"/>
                      <a:pt x="119778" y="151983"/>
                    </a:cubicBezTo>
                    <a:cubicBezTo>
                      <a:pt x="121742" y="154395"/>
                      <a:pt x="124062" y="156895"/>
                      <a:pt x="126472" y="1593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6" name="Google Shape;1746;p38"/>
              <p:cNvSpPr/>
              <p:nvPr/>
            </p:nvSpPr>
            <p:spPr>
              <a:xfrm>
                <a:off x="11152288" y="5320575"/>
                <a:ext cx="518588" cy="486392"/>
              </a:xfrm>
              <a:custGeom>
                <a:rect b="b" l="l" r="r" t="t"/>
                <a:pathLst>
                  <a:path extrusionOk="0" h="486392" w="518588">
                    <a:moveTo>
                      <a:pt x="100945" y="111710"/>
                    </a:moveTo>
                    <a:cubicBezTo>
                      <a:pt x="115940" y="134213"/>
                      <a:pt x="131827" y="156180"/>
                      <a:pt x="148518" y="177611"/>
                    </a:cubicBezTo>
                    <a:cubicBezTo>
                      <a:pt x="113530" y="170557"/>
                      <a:pt x="73902" y="168681"/>
                      <a:pt x="37665" y="172700"/>
                    </a:cubicBezTo>
                    <a:cubicBezTo>
                      <a:pt x="40788" y="176897"/>
                      <a:pt x="43913" y="181004"/>
                      <a:pt x="47215" y="185112"/>
                    </a:cubicBezTo>
                    <a:lnTo>
                      <a:pt x="47305" y="185112"/>
                    </a:lnTo>
                    <a:cubicBezTo>
                      <a:pt x="82559" y="186630"/>
                      <a:pt x="119421" y="186005"/>
                      <a:pt x="153605" y="183862"/>
                    </a:cubicBezTo>
                    <a:cubicBezTo>
                      <a:pt x="184575" y="223063"/>
                      <a:pt x="218224" y="260211"/>
                      <a:pt x="253925" y="294947"/>
                    </a:cubicBezTo>
                    <a:cubicBezTo>
                      <a:pt x="227507" y="296019"/>
                      <a:pt x="198767" y="299859"/>
                      <a:pt x="171277" y="306109"/>
                    </a:cubicBezTo>
                    <a:cubicBezTo>
                      <a:pt x="177078" y="311021"/>
                      <a:pt x="182969" y="315843"/>
                      <a:pt x="189038" y="320575"/>
                    </a:cubicBezTo>
                    <a:cubicBezTo>
                      <a:pt x="212958" y="314772"/>
                      <a:pt x="236700" y="307717"/>
                      <a:pt x="258745" y="300216"/>
                    </a:cubicBezTo>
                    <a:cubicBezTo>
                      <a:pt x="258924" y="300216"/>
                      <a:pt x="259013" y="300037"/>
                      <a:pt x="259192" y="299948"/>
                    </a:cubicBezTo>
                    <a:cubicBezTo>
                      <a:pt x="337021" y="374868"/>
                      <a:pt x="424577" y="438447"/>
                      <a:pt x="515795" y="486132"/>
                    </a:cubicBezTo>
                    <a:cubicBezTo>
                      <a:pt x="517848" y="487293"/>
                      <a:pt x="519722" y="484257"/>
                      <a:pt x="517758" y="483096"/>
                    </a:cubicBezTo>
                    <a:cubicBezTo>
                      <a:pt x="448051" y="440144"/>
                      <a:pt x="382005" y="392460"/>
                      <a:pt x="320865" y="338882"/>
                    </a:cubicBezTo>
                    <a:cubicBezTo>
                      <a:pt x="333093" y="324326"/>
                      <a:pt x="340412" y="304949"/>
                      <a:pt x="349159" y="288429"/>
                    </a:cubicBezTo>
                    <a:cubicBezTo>
                      <a:pt x="355229" y="276820"/>
                      <a:pt x="361208" y="265212"/>
                      <a:pt x="367099" y="253603"/>
                    </a:cubicBezTo>
                    <a:cubicBezTo>
                      <a:pt x="365313" y="251639"/>
                      <a:pt x="363439" y="249674"/>
                      <a:pt x="361655" y="247709"/>
                    </a:cubicBezTo>
                    <a:cubicBezTo>
                      <a:pt x="353711" y="260389"/>
                      <a:pt x="346125" y="273159"/>
                      <a:pt x="338805" y="286286"/>
                    </a:cubicBezTo>
                    <a:cubicBezTo>
                      <a:pt x="330416" y="301555"/>
                      <a:pt x="319973" y="317182"/>
                      <a:pt x="315242" y="334149"/>
                    </a:cubicBezTo>
                    <a:cubicBezTo>
                      <a:pt x="277043" y="300216"/>
                      <a:pt x="240895" y="263962"/>
                      <a:pt x="207157" y="224939"/>
                    </a:cubicBezTo>
                    <a:cubicBezTo>
                      <a:pt x="204747" y="222081"/>
                      <a:pt x="202338" y="219224"/>
                      <a:pt x="200017" y="216456"/>
                    </a:cubicBezTo>
                    <a:cubicBezTo>
                      <a:pt x="203944" y="210294"/>
                      <a:pt x="206532" y="203597"/>
                      <a:pt x="209656" y="196543"/>
                    </a:cubicBezTo>
                    <a:cubicBezTo>
                      <a:pt x="215547" y="183505"/>
                      <a:pt x="223580" y="173504"/>
                      <a:pt x="230630" y="161538"/>
                    </a:cubicBezTo>
                    <a:cubicBezTo>
                      <a:pt x="237056" y="150644"/>
                      <a:pt x="240359" y="137696"/>
                      <a:pt x="245625" y="125998"/>
                    </a:cubicBezTo>
                    <a:cubicBezTo>
                      <a:pt x="243929" y="124301"/>
                      <a:pt x="242323" y="122515"/>
                      <a:pt x="240627" y="120818"/>
                    </a:cubicBezTo>
                    <a:cubicBezTo>
                      <a:pt x="237324" y="127337"/>
                      <a:pt x="234201" y="133945"/>
                      <a:pt x="231166" y="140553"/>
                    </a:cubicBezTo>
                    <a:cubicBezTo>
                      <a:pt x="225097" y="153680"/>
                      <a:pt x="216797" y="164485"/>
                      <a:pt x="209835" y="176897"/>
                    </a:cubicBezTo>
                    <a:cubicBezTo>
                      <a:pt x="204033" y="187166"/>
                      <a:pt x="200731" y="199578"/>
                      <a:pt x="194305" y="209758"/>
                    </a:cubicBezTo>
                    <a:cubicBezTo>
                      <a:pt x="140038" y="144304"/>
                      <a:pt x="95234" y="73848"/>
                      <a:pt x="55337" y="0"/>
                    </a:cubicBezTo>
                    <a:cubicBezTo>
                      <a:pt x="49179" y="178"/>
                      <a:pt x="43198" y="1250"/>
                      <a:pt x="37575" y="3393"/>
                    </a:cubicBezTo>
                    <a:cubicBezTo>
                      <a:pt x="55158" y="38308"/>
                      <a:pt x="74884" y="72151"/>
                      <a:pt x="96572" y="105281"/>
                    </a:cubicBezTo>
                    <a:cubicBezTo>
                      <a:pt x="77115" y="103048"/>
                      <a:pt x="57657" y="103227"/>
                      <a:pt x="37933" y="103227"/>
                    </a:cubicBezTo>
                    <a:cubicBezTo>
                      <a:pt x="25437" y="103227"/>
                      <a:pt x="12763" y="102513"/>
                      <a:pt x="0" y="102066"/>
                    </a:cubicBezTo>
                    <a:cubicBezTo>
                      <a:pt x="1160" y="106174"/>
                      <a:pt x="2499" y="110281"/>
                      <a:pt x="4195" y="114389"/>
                    </a:cubicBezTo>
                    <a:cubicBezTo>
                      <a:pt x="13567" y="114389"/>
                      <a:pt x="23027" y="113854"/>
                      <a:pt x="32220" y="113407"/>
                    </a:cubicBezTo>
                    <a:cubicBezTo>
                      <a:pt x="55247" y="112603"/>
                      <a:pt x="78007" y="112246"/>
                      <a:pt x="100945" y="1117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7" name="Google Shape;1747;p38"/>
              <p:cNvSpPr/>
              <p:nvPr/>
            </p:nvSpPr>
            <p:spPr>
              <a:xfrm>
                <a:off x="11619857" y="4850338"/>
                <a:ext cx="151759" cy="373623"/>
              </a:xfrm>
              <a:custGeom>
                <a:rect b="b" l="l" r="r" t="t"/>
                <a:pathLst>
                  <a:path extrusionOk="0" h="373623" w="151759">
                    <a:moveTo>
                      <a:pt x="6455" y="371922"/>
                    </a:moveTo>
                    <a:cubicBezTo>
                      <a:pt x="20735" y="348704"/>
                      <a:pt x="35730" y="323791"/>
                      <a:pt x="50546" y="297716"/>
                    </a:cubicBezTo>
                    <a:cubicBezTo>
                      <a:pt x="59649" y="297270"/>
                      <a:pt x="68843" y="296287"/>
                      <a:pt x="78036" y="294948"/>
                    </a:cubicBezTo>
                    <a:cubicBezTo>
                      <a:pt x="84194" y="294144"/>
                      <a:pt x="90264" y="293072"/>
                      <a:pt x="96244" y="292001"/>
                    </a:cubicBezTo>
                    <a:cubicBezTo>
                      <a:pt x="96868" y="291822"/>
                      <a:pt x="97493" y="291822"/>
                      <a:pt x="98029" y="291644"/>
                    </a:cubicBezTo>
                    <a:cubicBezTo>
                      <a:pt x="98118" y="291644"/>
                      <a:pt x="98118" y="291644"/>
                      <a:pt x="98118" y="291644"/>
                    </a:cubicBezTo>
                    <a:cubicBezTo>
                      <a:pt x="99992" y="287179"/>
                      <a:pt x="101867" y="282804"/>
                      <a:pt x="103741" y="278339"/>
                    </a:cubicBezTo>
                    <a:cubicBezTo>
                      <a:pt x="102849" y="278517"/>
                      <a:pt x="102045" y="278606"/>
                      <a:pt x="101242" y="278785"/>
                    </a:cubicBezTo>
                    <a:cubicBezTo>
                      <a:pt x="95261" y="279857"/>
                      <a:pt x="89371" y="281018"/>
                      <a:pt x="83480" y="282357"/>
                    </a:cubicBezTo>
                    <a:cubicBezTo>
                      <a:pt x="73037" y="284857"/>
                      <a:pt x="62862" y="288072"/>
                      <a:pt x="53134" y="292983"/>
                    </a:cubicBezTo>
                    <a:cubicBezTo>
                      <a:pt x="75805" y="252621"/>
                      <a:pt x="97761" y="209758"/>
                      <a:pt x="115255" y="165646"/>
                    </a:cubicBezTo>
                    <a:cubicBezTo>
                      <a:pt x="119895" y="164842"/>
                      <a:pt x="124358" y="163681"/>
                      <a:pt x="128821" y="162074"/>
                    </a:cubicBezTo>
                    <a:cubicBezTo>
                      <a:pt x="134177" y="160377"/>
                      <a:pt x="139442" y="158324"/>
                      <a:pt x="144529" y="156002"/>
                    </a:cubicBezTo>
                    <a:cubicBezTo>
                      <a:pt x="145244" y="155734"/>
                      <a:pt x="145958" y="155466"/>
                      <a:pt x="146671" y="155109"/>
                    </a:cubicBezTo>
                    <a:cubicBezTo>
                      <a:pt x="147832" y="150733"/>
                      <a:pt x="148992" y="146179"/>
                      <a:pt x="150063" y="141893"/>
                    </a:cubicBezTo>
                    <a:cubicBezTo>
                      <a:pt x="148368" y="142607"/>
                      <a:pt x="146582" y="143233"/>
                      <a:pt x="144976" y="144036"/>
                    </a:cubicBezTo>
                    <a:cubicBezTo>
                      <a:pt x="140513" y="145822"/>
                      <a:pt x="135961" y="147608"/>
                      <a:pt x="131677" y="149572"/>
                    </a:cubicBezTo>
                    <a:cubicBezTo>
                      <a:pt x="127483" y="151269"/>
                      <a:pt x="123376" y="153055"/>
                      <a:pt x="119271" y="155109"/>
                    </a:cubicBezTo>
                    <a:cubicBezTo>
                      <a:pt x="126233" y="136892"/>
                      <a:pt x="132302" y="118497"/>
                      <a:pt x="137300" y="100102"/>
                    </a:cubicBezTo>
                    <a:cubicBezTo>
                      <a:pt x="137300" y="100013"/>
                      <a:pt x="137300" y="100013"/>
                      <a:pt x="137300" y="100013"/>
                    </a:cubicBezTo>
                    <a:cubicBezTo>
                      <a:pt x="141406" y="85190"/>
                      <a:pt x="144797" y="70545"/>
                      <a:pt x="147297" y="55721"/>
                    </a:cubicBezTo>
                    <a:cubicBezTo>
                      <a:pt x="149349" y="44381"/>
                      <a:pt x="150867" y="33040"/>
                      <a:pt x="151759" y="21699"/>
                    </a:cubicBezTo>
                    <a:cubicBezTo>
                      <a:pt x="147565" y="12681"/>
                      <a:pt x="141495" y="5269"/>
                      <a:pt x="133551" y="0"/>
                    </a:cubicBezTo>
                    <a:cubicBezTo>
                      <a:pt x="131677" y="13305"/>
                      <a:pt x="129625" y="26611"/>
                      <a:pt x="127393" y="39827"/>
                    </a:cubicBezTo>
                    <a:cubicBezTo>
                      <a:pt x="126679" y="44023"/>
                      <a:pt x="125876" y="48399"/>
                      <a:pt x="125162" y="52596"/>
                    </a:cubicBezTo>
                    <a:cubicBezTo>
                      <a:pt x="118289" y="90190"/>
                      <a:pt x="109275" y="127159"/>
                      <a:pt x="95173" y="164396"/>
                    </a:cubicBezTo>
                    <a:cubicBezTo>
                      <a:pt x="93030" y="169932"/>
                      <a:pt x="90710" y="175469"/>
                      <a:pt x="88479" y="181005"/>
                    </a:cubicBezTo>
                    <a:cubicBezTo>
                      <a:pt x="79731" y="169396"/>
                      <a:pt x="69556" y="158502"/>
                      <a:pt x="61167" y="146626"/>
                    </a:cubicBezTo>
                    <a:cubicBezTo>
                      <a:pt x="54294" y="136982"/>
                      <a:pt x="47422" y="127248"/>
                      <a:pt x="40906" y="117426"/>
                    </a:cubicBezTo>
                    <a:cubicBezTo>
                      <a:pt x="39300" y="114836"/>
                      <a:pt x="37604" y="112336"/>
                      <a:pt x="35998" y="109835"/>
                    </a:cubicBezTo>
                    <a:cubicBezTo>
                      <a:pt x="32070" y="103763"/>
                      <a:pt x="28233" y="97691"/>
                      <a:pt x="24573" y="91440"/>
                    </a:cubicBezTo>
                    <a:cubicBezTo>
                      <a:pt x="24216" y="90726"/>
                      <a:pt x="23502" y="90815"/>
                      <a:pt x="23145" y="91172"/>
                    </a:cubicBezTo>
                    <a:cubicBezTo>
                      <a:pt x="22788" y="91440"/>
                      <a:pt x="22698" y="91708"/>
                      <a:pt x="22877" y="92154"/>
                    </a:cubicBezTo>
                    <a:lnTo>
                      <a:pt x="22877" y="92244"/>
                    </a:lnTo>
                    <a:cubicBezTo>
                      <a:pt x="26269" y="100013"/>
                      <a:pt x="29839" y="108139"/>
                      <a:pt x="33855" y="116265"/>
                    </a:cubicBezTo>
                    <a:cubicBezTo>
                      <a:pt x="35194" y="119301"/>
                      <a:pt x="36801" y="122426"/>
                      <a:pt x="38407" y="125373"/>
                    </a:cubicBezTo>
                    <a:cubicBezTo>
                      <a:pt x="50546" y="149394"/>
                      <a:pt x="65630" y="173236"/>
                      <a:pt x="84641" y="190739"/>
                    </a:cubicBezTo>
                    <a:cubicBezTo>
                      <a:pt x="80357" y="201276"/>
                      <a:pt x="75805" y="211723"/>
                      <a:pt x="71163" y="221992"/>
                    </a:cubicBezTo>
                    <a:cubicBezTo>
                      <a:pt x="56080" y="205026"/>
                      <a:pt x="40103" y="188863"/>
                      <a:pt x="26983" y="170200"/>
                    </a:cubicBezTo>
                    <a:cubicBezTo>
                      <a:pt x="26983" y="170200"/>
                      <a:pt x="26983" y="170200"/>
                      <a:pt x="26983" y="170110"/>
                    </a:cubicBezTo>
                    <a:cubicBezTo>
                      <a:pt x="25734" y="168503"/>
                      <a:pt x="24752" y="166896"/>
                      <a:pt x="23592" y="165199"/>
                    </a:cubicBezTo>
                    <a:cubicBezTo>
                      <a:pt x="22253" y="163146"/>
                      <a:pt x="20824" y="161003"/>
                      <a:pt x="19485" y="158859"/>
                    </a:cubicBezTo>
                    <a:cubicBezTo>
                      <a:pt x="16719" y="154395"/>
                      <a:pt x="13952" y="149840"/>
                      <a:pt x="11096" y="145465"/>
                    </a:cubicBezTo>
                    <a:cubicBezTo>
                      <a:pt x="10560" y="148144"/>
                      <a:pt x="10025" y="150733"/>
                      <a:pt x="9668" y="153055"/>
                    </a:cubicBezTo>
                    <a:cubicBezTo>
                      <a:pt x="12346" y="156895"/>
                      <a:pt x="15023" y="160556"/>
                      <a:pt x="17701" y="164396"/>
                    </a:cubicBezTo>
                    <a:cubicBezTo>
                      <a:pt x="20467" y="168236"/>
                      <a:pt x="23056" y="171896"/>
                      <a:pt x="25823" y="175736"/>
                    </a:cubicBezTo>
                    <a:cubicBezTo>
                      <a:pt x="38943" y="194131"/>
                      <a:pt x="52420" y="212259"/>
                      <a:pt x="67861" y="229404"/>
                    </a:cubicBezTo>
                    <a:cubicBezTo>
                      <a:pt x="46440" y="276106"/>
                      <a:pt x="22610" y="321737"/>
                      <a:pt x="385" y="368082"/>
                    </a:cubicBezTo>
                    <a:cubicBezTo>
                      <a:pt x="-1489" y="372100"/>
                      <a:pt x="3955" y="375940"/>
                      <a:pt x="6455" y="3719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8" name="Google Shape;1748;p38"/>
              <p:cNvSpPr/>
              <p:nvPr/>
            </p:nvSpPr>
            <p:spPr>
              <a:xfrm>
                <a:off x="11314372" y="5850641"/>
                <a:ext cx="559788" cy="322663"/>
              </a:xfrm>
              <a:custGeom>
                <a:rect b="b" l="l" r="r" t="t"/>
                <a:pathLst>
                  <a:path extrusionOk="0" h="322663" w="559788">
                    <a:moveTo>
                      <a:pt x="6337" y="106352"/>
                    </a:moveTo>
                    <a:cubicBezTo>
                      <a:pt x="51856" y="115640"/>
                      <a:pt x="97197" y="126712"/>
                      <a:pt x="142448" y="140374"/>
                    </a:cubicBezTo>
                    <a:cubicBezTo>
                      <a:pt x="125847" y="149126"/>
                      <a:pt x="111567" y="162967"/>
                      <a:pt x="97375" y="175022"/>
                    </a:cubicBezTo>
                    <a:cubicBezTo>
                      <a:pt x="93001" y="178773"/>
                      <a:pt x="88896" y="182702"/>
                      <a:pt x="84968" y="186898"/>
                    </a:cubicBezTo>
                    <a:cubicBezTo>
                      <a:pt x="88985" y="189756"/>
                      <a:pt x="93091" y="192435"/>
                      <a:pt x="97285" y="195203"/>
                    </a:cubicBezTo>
                    <a:cubicBezTo>
                      <a:pt x="99695" y="192613"/>
                      <a:pt x="102105" y="190023"/>
                      <a:pt x="104694" y="187791"/>
                    </a:cubicBezTo>
                    <a:cubicBezTo>
                      <a:pt x="120224" y="173772"/>
                      <a:pt x="138343" y="160377"/>
                      <a:pt x="150034" y="142786"/>
                    </a:cubicBezTo>
                    <a:cubicBezTo>
                      <a:pt x="151820" y="143321"/>
                      <a:pt x="153694" y="143857"/>
                      <a:pt x="155479" y="144393"/>
                    </a:cubicBezTo>
                    <a:cubicBezTo>
                      <a:pt x="200105" y="158502"/>
                      <a:pt x="243840" y="174575"/>
                      <a:pt x="287038" y="191988"/>
                    </a:cubicBezTo>
                    <a:cubicBezTo>
                      <a:pt x="264368" y="205204"/>
                      <a:pt x="241698" y="218420"/>
                      <a:pt x="219474" y="232351"/>
                    </a:cubicBezTo>
                    <a:cubicBezTo>
                      <a:pt x="211083" y="237441"/>
                      <a:pt x="202426" y="242441"/>
                      <a:pt x="194126" y="247978"/>
                    </a:cubicBezTo>
                    <a:cubicBezTo>
                      <a:pt x="198766" y="250210"/>
                      <a:pt x="203408" y="252353"/>
                      <a:pt x="208138" y="254585"/>
                    </a:cubicBezTo>
                    <a:cubicBezTo>
                      <a:pt x="215458" y="249942"/>
                      <a:pt x="222597" y="244941"/>
                      <a:pt x="229827" y="240566"/>
                    </a:cubicBezTo>
                    <a:cubicBezTo>
                      <a:pt x="252497" y="226636"/>
                      <a:pt x="275168" y="212616"/>
                      <a:pt x="298017" y="198864"/>
                    </a:cubicBezTo>
                    <a:cubicBezTo>
                      <a:pt x="298731" y="198417"/>
                      <a:pt x="299355" y="197793"/>
                      <a:pt x="299802" y="197257"/>
                    </a:cubicBezTo>
                    <a:cubicBezTo>
                      <a:pt x="387805" y="233690"/>
                      <a:pt x="473132" y="276285"/>
                      <a:pt x="557029" y="322362"/>
                    </a:cubicBezTo>
                    <a:cubicBezTo>
                      <a:pt x="557565" y="322630"/>
                      <a:pt x="558011" y="322719"/>
                      <a:pt x="558457" y="322630"/>
                    </a:cubicBezTo>
                    <a:cubicBezTo>
                      <a:pt x="559796" y="322273"/>
                      <a:pt x="560421" y="320308"/>
                      <a:pt x="558904" y="319326"/>
                    </a:cubicBezTo>
                    <a:cubicBezTo>
                      <a:pt x="557922" y="318701"/>
                      <a:pt x="557029" y="318075"/>
                      <a:pt x="556047" y="317450"/>
                    </a:cubicBezTo>
                    <a:cubicBezTo>
                      <a:pt x="494730" y="276999"/>
                      <a:pt x="429932" y="241994"/>
                      <a:pt x="363171" y="211276"/>
                    </a:cubicBezTo>
                    <a:cubicBezTo>
                      <a:pt x="363260" y="185112"/>
                      <a:pt x="364331" y="159038"/>
                      <a:pt x="367010" y="132963"/>
                    </a:cubicBezTo>
                    <a:cubicBezTo>
                      <a:pt x="367723" y="126891"/>
                      <a:pt x="368615" y="120818"/>
                      <a:pt x="369686" y="114657"/>
                    </a:cubicBezTo>
                    <a:cubicBezTo>
                      <a:pt x="367099" y="112961"/>
                      <a:pt x="364689" y="111264"/>
                      <a:pt x="362100" y="109746"/>
                    </a:cubicBezTo>
                    <a:cubicBezTo>
                      <a:pt x="360494" y="119122"/>
                      <a:pt x="358887" y="128498"/>
                      <a:pt x="357816" y="137785"/>
                    </a:cubicBezTo>
                    <a:cubicBezTo>
                      <a:pt x="355406" y="160824"/>
                      <a:pt x="354335" y="184041"/>
                      <a:pt x="354067" y="207347"/>
                    </a:cubicBezTo>
                    <a:cubicBezTo>
                      <a:pt x="300336" y="182969"/>
                      <a:pt x="245268" y="161270"/>
                      <a:pt x="189663" y="142250"/>
                    </a:cubicBezTo>
                    <a:cubicBezTo>
                      <a:pt x="188324" y="100727"/>
                      <a:pt x="188235" y="59025"/>
                      <a:pt x="188682" y="17502"/>
                    </a:cubicBezTo>
                    <a:cubicBezTo>
                      <a:pt x="186896" y="16788"/>
                      <a:pt x="185022" y="16073"/>
                      <a:pt x="183236" y="15448"/>
                    </a:cubicBezTo>
                    <a:cubicBezTo>
                      <a:pt x="179756" y="56703"/>
                      <a:pt x="179310" y="97601"/>
                      <a:pt x="180827" y="139303"/>
                    </a:cubicBezTo>
                    <a:cubicBezTo>
                      <a:pt x="173597" y="136892"/>
                      <a:pt x="166546" y="134392"/>
                      <a:pt x="159317" y="131981"/>
                    </a:cubicBezTo>
                    <a:cubicBezTo>
                      <a:pt x="146821" y="127963"/>
                      <a:pt x="134058" y="124033"/>
                      <a:pt x="121295" y="120015"/>
                    </a:cubicBezTo>
                    <a:cubicBezTo>
                      <a:pt x="130042" y="81617"/>
                      <a:pt x="134147" y="41523"/>
                      <a:pt x="137449" y="1786"/>
                    </a:cubicBezTo>
                    <a:cubicBezTo>
                      <a:pt x="134415" y="1161"/>
                      <a:pt x="131202" y="536"/>
                      <a:pt x="128168" y="0"/>
                    </a:cubicBezTo>
                    <a:cubicBezTo>
                      <a:pt x="121474" y="38933"/>
                      <a:pt x="114958" y="78314"/>
                      <a:pt x="112638" y="117336"/>
                    </a:cubicBezTo>
                    <a:cubicBezTo>
                      <a:pt x="75865" y="106174"/>
                      <a:pt x="38110" y="95637"/>
                      <a:pt x="0" y="86261"/>
                    </a:cubicBezTo>
                    <a:cubicBezTo>
                      <a:pt x="1071" y="92869"/>
                      <a:pt x="3213" y="99566"/>
                      <a:pt x="6337" y="1063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9" name="Google Shape;1749;p38"/>
              <p:cNvSpPr/>
              <p:nvPr/>
            </p:nvSpPr>
            <p:spPr>
              <a:xfrm>
                <a:off x="11413354" y="6261764"/>
                <a:ext cx="623848" cy="304361"/>
              </a:xfrm>
              <a:custGeom>
                <a:rect b="b" l="l" r="r" t="t"/>
                <a:pathLst>
                  <a:path extrusionOk="0" h="304361" w="623848">
                    <a:moveTo>
                      <a:pt x="0" y="86975"/>
                    </a:moveTo>
                    <a:cubicBezTo>
                      <a:pt x="2589" y="94209"/>
                      <a:pt x="6605" y="101263"/>
                      <a:pt x="11870" y="108407"/>
                    </a:cubicBezTo>
                    <a:lnTo>
                      <a:pt x="11870" y="108496"/>
                    </a:lnTo>
                    <a:cubicBezTo>
                      <a:pt x="67119" y="119569"/>
                      <a:pt x="122187" y="132427"/>
                      <a:pt x="176722" y="146983"/>
                    </a:cubicBezTo>
                    <a:cubicBezTo>
                      <a:pt x="151017" y="153859"/>
                      <a:pt x="124865" y="163949"/>
                      <a:pt x="100231" y="175022"/>
                    </a:cubicBezTo>
                    <a:cubicBezTo>
                      <a:pt x="104247" y="177255"/>
                      <a:pt x="108264" y="179308"/>
                      <a:pt x="112459" y="181362"/>
                    </a:cubicBezTo>
                    <a:cubicBezTo>
                      <a:pt x="136736" y="171004"/>
                      <a:pt x="161816" y="162074"/>
                      <a:pt x="184933" y="149037"/>
                    </a:cubicBezTo>
                    <a:cubicBezTo>
                      <a:pt x="188056" y="149930"/>
                      <a:pt x="191269" y="150733"/>
                      <a:pt x="194483" y="151537"/>
                    </a:cubicBezTo>
                    <a:cubicBezTo>
                      <a:pt x="229024" y="161003"/>
                      <a:pt x="263208" y="171271"/>
                      <a:pt x="297125" y="182166"/>
                    </a:cubicBezTo>
                    <a:cubicBezTo>
                      <a:pt x="265261" y="193864"/>
                      <a:pt x="232505" y="205740"/>
                      <a:pt x="200909" y="219402"/>
                    </a:cubicBezTo>
                    <a:cubicBezTo>
                      <a:pt x="204657" y="220832"/>
                      <a:pt x="208406" y="222171"/>
                      <a:pt x="212334" y="223689"/>
                    </a:cubicBezTo>
                    <a:cubicBezTo>
                      <a:pt x="241073" y="210830"/>
                      <a:pt x="269634" y="197346"/>
                      <a:pt x="298641" y="185291"/>
                    </a:cubicBezTo>
                    <a:cubicBezTo>
                      <a:pt x="299802" y="184845"/>
                      <a:pt x="299712" y="183684"/>
                      <a:pt x="299088" y="182791"/>
                    </a:cubicBezTo>
                    <a:cubicBezTo>
                      <a:pt x="407976" y="217885"/>
                      <a:pt x="514009" y="259854"/>
                      <a:pt x="619953" y="304145"/>
                    </a:cubicBezTo>
                    <a:cubicBezTo>
                      <a:pt x="623077" y="305485"/>
                      <a:pt x="625487" y="300216"/>
                      <a:pt x="622452" y="298698"/>
                    </a:cubicBezTo>
                    <a:cubicBezTo>
                      <a:pt x="534806" y="253693"/>
                      <a:pt x="442875" y="216188"/>
                      <a:pt x="349338" y="183773"/>
                    </a:cubicBezTo>
                    <a:cubicBezTo>
                      <a:pt x="348445" y="150197"/>
                      <a:pt x="347374" y="117693"/>
                      <a:pt x="349427" y="84029"/>
                    </a:cubicBezTo>
                    <a:cubicBezTo>
                      <a:pt x="349516" y="82421"/>
                      <a:pt x="349606" y="80725"/>
                      <a:pt x="349694" y="79028"/>
                    </a:cubicBezTo>
                    <a:cubicBezTo>
                      <a:pt x="346928" y="77599"/>
                      <a:pt x="344072" y="76170"/>
                      <a:pt x="341215" y="74831"/>
                    </a:cubicBezTo>
                    <a:cubicBezTo>
                      <a:pt x="339697" y="110193"/>
                      <a:pt x="334611" y="146001"/>
                      <a:pt x="341841" y="181184"/>
                    </a:cubicBezTo>
                    <a:cubicBezTo>
                      <a:pt x="309352" y="170022"/>
                      <a:pt x="276685" y="159573"/>
                      <a:pt x="243929" y="149572"/>
                    </a:cubicBezTo>
                    <a:cubicBezTo>
                      <a:pt x="245715" y="111889"/>
                      <a:pt x="250444" y="74563"/>
                      <a:pt x="253836" y="37148"/>
                    </a:cubicBezTo>
                    <a:cubicBezTo>
                      <a:pt x="251159" y="36166"/>
                      <a:pt x="248392" y="35094"/>
                      <a:pt x="245625" y="34111"/>
                    </a:cubicBezTo>
                    <a:cubicBezTo>
                      <a:pt x="237950" y="70724"/>
                      <a:pt x="234647" y="108853"/>
                      <a:pt x="231880" y="145822"/>
                    </a:cubicBezTo>
                    <a:cubicBezTo>
                      <a:pt x="225633" y="143947"/>
                      <a:pt x="219563" y="142072"/>
                      <a:pt x="213316" y="140196"/>
                    </a:cubicBezTo>
                    <a:cubicBezTo>
                      <a:pt x="216886" y="101531"/>
                      <a:pt x="218581" y="63490"/>
                      <a:pt x="219117" y="24914"/>
                    </a:cubicBezTo>
                    <a:cubicBezTo>
                      <a:pt x="217242" y="24289"/>
                      <a:pt x="215368" y="23753"/>
                      <a:pt x="213494" y="23128"/>
                    </a:cubicBezTo>
                    <a:cubicBezTo>
                      <a:pt x="210548" y="61169"/>
                      <a:pt x="206800" y="99387"/>
                      <a:pt x="203141" y="137249"/>
                    </a:cubicBezTo>
                    <a:cubicBezTo>
                      <a:pt x="201802" y="136892"/>
                      <a:pt x="200641" y="136535"/>
                      <a:pt x="199302" y="136178"/>
                    </a:cubicBezTo>
                    <a:cubicBezTo>
                      <a:pt x="171723" y="128231"/>
                      <a:pt x="143966" y="120819"/>
                      <a:pt x="116029" y="113764"/>
                    </a:cubicBezTo>
                    <a:cubicBezTo>
                      <a:pt x="118885" y="88672"/>
                      <a:pt x="113709" y="62418"/>
                      <a:pt x="111924" y="37237"/>
                    </a:cubicBezTo>
                    <a:cubicBezTo>
                      <a:pt x="111031" y="25004"/>
                      <a:pt x="109960" y="12681"/>
                      <a:pt x="108978" y="536"/>
                    </a:cubicBezTo>
                    <a:cubicBezTo>
                      <a:pt x="106925" y="358"/>
                      <a:pt x="104962" y="179"/>
                      <a:pt x="102909" y="0"/>
                    </a:cubicBezTo>
                    <a:cubicBezTo>
                      <a:pt x="103266" y="12234"/>
                      <a:pt x="103802" y="24557"/>
                      <a:pt x="104337" y="36880"/>
                    </a:cubicBezTo>
                    <a:cubicBezTo>
                      <a:pt x="105497" y="61258"/>
                      <a:pt x="103712" y="87779"/>
                      <a:pt x="108978" y="111979"/>
                    </a:cubicBezTo>
                    <a:cubicBezTo>
                      <a:pt x="72831" y="103049"/>
                      <a:pt x="36415" y="94566"/>
                      <a:pt x="0" y="869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0" name="Google Shape;1750;p38"/>
              <p:cNvSpPr/>
              <p:nvPr/>
            </p:nvSpPr>
            <p:spPr>
              <a:xfrm>
                <a:off x="11552152" y="6721576"/>
                <a:ext cx="672771" cy="170539"/>
              </a:xfrm>
              <a:custGeom>
                <a:rect b="b" l="l" r="r" t="t"/>
                <a:pathLst>
                  <a:path extrusionOk="0" h="170539" w="672771">
                    <a:moveTo>
                      <a:pt x="186708" y="97668"/>
                    </a:moveTo>
                    <a:cubicBezTo>
                      <a:pt x="199650" y="98383"/>
                      <a:pt x="212592" y="99276"/>
                      <a:pt x="225444" y="100080"/>
                    </a:cubicBezTo>
                    <a:cubicBezTo>
                      <a:pt x="189297" y="118028"/>
                      <a:pt x="152970" y="136513"/>
                      <a:pt x="117894" y="156783"/>
                    </a:cubicBezTo>
                    <a:cubicBezTo>
                      <a:pt x="121464" y="157766"/>
                      <a:pt x="125212" y="158569"/>
                      <a:pt x="128872" y="159552"/>
                    </a:cubicBezTo>
                    <a:cubicBezTo>
                      <a:pt x="165020" y="139817"/>
                      <a:pt x="201078" y="119636"/>
                      <a:pt x="237850" y="100884"/>
                    </a:cubicBezTo>
                    <a:cubicBezTo>
                      <a:pt x="255522" y="102133"/>
                      <a:pt x="273284" y="103562"/>
                      <a:pt x="290867" y="105259"/>
                    </a:cubicBezTo>
                    <a:cubicBezTo>
                      <a:pt x="244188" y="121511"/>
                      <a:pt x="199114" y="141157"/>
                      <a:pt x="156630" y="165802"/>
                    </a:cubicBezTo>
                    <a:cubicBezTo>
                      <a:pt x="160468" y="166606"/>
                      <a:pt x="164305" y="167409"/>
                      <a:pt x="168322" y="168213"/>
                    </a:cubicBezTo>
                    <a:cubicBezTo>
                      <a:pt x="211610" y="144996"/>
                      <a:pt x="255701" y="123922"/>
                      <a:pt x="301934" y="106331"/>
                    </a:cubicBezTo>
                    <a:cubicBezTo>
                      <a:pt x="424836" y="118207"/>
                      <a:pt x="547202" y="139013"/>
                      <a:pt x="670283" y="170446"/>
                    </a:cubicBezTo>
                    <a:cubicBezTo>
                      <a:pt x="672693" y="171160"/>
                      <a:pt x="673853" y="167588"/>
                      <a:pt x="671443" y="166785"/>
                    </a:cubicBezTo>
                    <a:cubicBezTo>
                      <a:pt x="570408" y="135084"/>
                      <a:pt x="465000" y="110617"/>
                      <a:pt x="358163" y="94097"/>
                    </a:cubicBezTo>
                    <a:cubicBezTo>
                      <a:pt x="356825" y="71148"/>
                      <a:pt x="350845" y="48555"/>
                      <a:pt x="345043" y="26410"/>
                    </a:cubicBezTo>
                    <a:lnTo>
                      <a:pt x="344954" y="26142"/>
                    </a:lnTo>
                    <a:cubicBezTo>
                      <a:pt x="341830" y="25428"/>
                      <a:pt x="338617" y="24802"/>
                      <a:pt x="335494" y="24177"/>
                    </a:cubicBezTo>
                    <a:cubicBezTo>
                      <a:pt x="339064" y="47305"/>
                      <a:pt x="341741" y="70879"/>
                      <a:pt x="348703" y="92757"/>
                    </a:cubicBezTo>
                    <a:cubicBezTo>
                      <a:pt x="291938" y="84185"/>
                      <a:pt x="234905" y="77755"/>
                      <a:pt x="177693" y="73826"/>
                    </a:cubicBezTo>
                    <a:cubicBezTo>
                      <a:pt x="168322" y="49627"/>
                      <a:pt x="161985" y="24534"/>
                      <a:pt x="153774" y="67"/>
                    </a:cubicBezTo>
                    <a:cubicBezTo>
                      <a:pt x="150382" y="-22"/>
                      <a:pt x="146991" y="-22"/>
                      <a:pt x="143599" y="67"/>
                    </a:cubicBezTo>
                    <a:cubicBezTo>
                      <a:pt x="149222" y="14087"/>
                      <a:pt x="154756" y="28285"/>
                      <a:pt x="159397" y="42930"/>
                    </a:cubicBezTo>
                    <a:cubicBezTo>
                      <a:pt x="162789" y="53378"/>
                      <a:pt x="165644" y="63646"/>
                      <a:pt x="169750" y="73380"/>
                    </a:cubicBezTo>
                    <a:cubicBezTo>
                      <a:pt x="150917" y="72219"/>
                      <a:pt x="132085" y="71148"/>
                      <a:pt x="113253" y="70433"/>
                    </a:cubicBezTo>
                    <a:cubicBezTo>
                      <a:pt x="103881" y="48734"/>
                      <a:pt x="95581" y="26945"/>
                      <a:pt x="87726" y="5068"/>
                    </a:cubicBezTo>
                    <a:cubicBezTo>
                      <a:pt x="83264" y="5961"/>
                      <a:pt x="78712" y="6943"/>
                      <a:pt x="74517" y="8104"/>
                    </a:cubicBezTo>
                    <a:cubicBezTo>
                      <a:pt x="83264" y="30518"/>
                      <a:pt x="95223" y="51860"/>
                      <a:pt x="108969" y="70344"/>
                    </a:cubicBezTo>
                    <a:cubicBezTo>
                      <a:pt x="72910" y="69183"/>
                      <a:pt x="36851" y="68826"/>
                      <a:pt x="972" y="69630"/>
                    </a:cubicBezTo>
                    <a:cubicBezTo>
                      <a:pt x="-992" y="78470"/>
                      <a:pt x="79" y="86775"/>
                      <a:pt x="3649" y="94543"/>
                    </a:cubicBezTo>
                    <a:cubicBezTo>
                      <a:pt x="64342" y="93561"/>
                      <a:pt x="124588" y="94543"/>
                      <a:pt x="184566" y="97668"/>
                    </a:cubicBezTo>
                    <a:cubicBezTo>
                      <a:pt x="185280" y="98294"/>
                      <a:pt x="186173" y="98204"/>
                      <a:pt x="186708" y="976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1" name="Google Shape;1751;p38"/>
              <p:cNvSpPr/>
              <p:nvPr/>
            </p:nvSpPr>
            <p:spPr>
              <a:xfrm>
                <a:off x="12066063" y="5886003"/>
                <a:ext cx="262583" cy="556104"/>
              </a:xfrm>
              <a:custGeom>
                <a:rect b="b" l="l" r="r" t="t"/>
                <a:pathLst>
                  <a:path extrusionOk="0" h="556104" w="262583">
                    <a:moveTo>
                      <a:pt x="41056" y="553998"/>
                    </a:moveTo>
                    <a:cubicBezTo>
                      <a:pt x="60960" y="464701"/>
                      <a:pt x="84433" y="375850"/>
                      <a:pt x="113619" y="288965"/>
                    </a:cubicBezTo>
                    <a:cubicBezTo>
                      <a:pt x="156728" y="290125"/>
                      <a:pt x="205640" y="282535"/>
                      <a:pt x="250355" y="272087"/>
                    </a:cubicBezTo>
                    <a:cubicBezTo>
                      <a:pt x="250891" y="269052"/>
                      <a:pt x="251515" y="265926"/>
                      <a:pt x="252051" y="262890"/>
                    </a:cubicBezTo>
                    <a:cubicBezTo>
                      <a:pt x="234647" y="265926"/>
                      <a:pt x="217332" y="269230"/>
                      <a:pt x="199928" y="272177"/>
                    </a:cubicBezTo>
                    <a:cubicBezTo>
                      <a:pt x="171813" y="276909"/>
                      <a:pt x="142269" y="278695"/>
                      <a:pt x="114780" y="285750"/>
                    </a:cubicBezTo>
                    <a:cubicBezTo>
                      <a:pt x="123348" y="260300"/>
                      <a:pt x="132362" y="235118"/>
                      <a:pt x="142002" y="210115"/>
                    </a:cubicBezTo>
                    <a:cubicBezTo>
                      <a:pt x="181898" y="207526"/>
                      <a:pt x="222152" y="202346"/>
                      <a:pt x="261423" y="193506"/>
                    </a:cubicBezTo>
                    <a:cubicBezTo>
                      <a:pt x="261869" y="189131"/>
                      <a:pt x="262226" y="184755"/>
                      <a:pt x="262584" y="180201"/>
                    </a:cubicBezTo>
                    <a:cubicBezTo>
                      <a:pt x="222865" y="187612"/>
                      <a:pt x="183148" y="194488"/>
                      <a:pt x="144144" y="204311"/>
                    </a:cubicBezTo>
                    <a:cubicBezTo>
                      <a:pt x="150928" y="186898"/>
                      <a:pt x="157978" y="169664"/>
                      <a:pt x="165208" y="152519"/>
                    </a:cubicBezTo>
                    <a:cubicBezTo>
                      <a:pt x="184843" y="106709"/>
                      <a:pt x="203319" y="57418"/>
                      <a:pt x="224115" y="8930"/>
                    </a:cubicBezTo>
                    <a:cubicBezTo>
                      <a:pt x="220099" y="5536"/>
                      <a:pt x="215903" y="2500"/>
                      <a:pt x="211174" y="0"/>
                    </a:cubicBezTo>
                    <a:cubicBezTo>
                      <a:pt x="192876" y="41433"/>
                      <a:pt x="176810" y="83761"/>
                      <a:pt x="161370" y="125283"/>
                    </a:cubicBezTo>
                    <a:cubicBezTo>
                      <a:pt x="159228" y="131088"/>
                      <a:pt x="156996" y="136714"/>
                      <a:pt x="154854" y="142517"/>
                    </a:cubicBezTo>
                    <a:cubicBezTo>
                      <a:pt x="129417" y="108317"/>
                      <a:pt x="109157" y="71438"/>
                      <a:pt x="88272" y="34558"/>
                    </a:cubicBezTo>
                    <a:cubicBezTo>
                      <a:pt x="86933" y="36255"/>
                      <a:pt x="85772" y="37862"/>
                      <a:pt x="84433" y="39558"/>
                    </a:cubicBezTo>
                    <a:cubicBezTo>
                      <a:pt x="102909" y="79206"/>
                      <a:pt x="124865" y="116800"/>
                      <a:pt x="151463" y="151805"/>
                    </a:cubicBezTo>
                    <a:cubicBezTo>
                      <a:pt x="121206" y="231189"/>
                      <a:pt x="89611" y="310039"/>
                      <a:pt x="66583" y="391388"/>
                    </a:cubicBezTo>
                    <a:cubicBezTo>
                      <a:pt x="52302" y="369868"/>
                      <a:pt x="34005" y="351383"/>
                      <a:pt x="20885" y="329238"/>
                    </a:cubicBezTo>
                    <a:cubicBezTo>
                      <a:pt x="13477" y="316736"/>
                      <a:pt x="8033" y="303520"/>
                      <a:pt x="1874" y="290751"/>
                    </a:cubicBezTo>
                    <a:cubicBezTo>
                      <a:pt x="1160" y="294858"/>
                      <a:pt x="446" y="298966"/>
                      <a:pt x="0" y="303162"/>
                    </a:cubicBezTo>
                    <a:cubicBezTo>
                      <a:pt x="0" y="303252"/>
                      <a:pt x="0" y="303252"/>
                      <a:pt x="0" y="303341"/>
                    </a:cubicBezTo>
                    <a:cubicBezTo>
                      <a:pt x="4998" y="316468"/>
                      <a:pt x="9907" y="329416"/>
                      <a:pt x="17583" y="341203"/>
                    </a:cubicBezTo>
                    <a:cubicBezTo>
                      <a:pt x="30613" y="361384"/>
                      <a:pt x="47393" y="380673"/>
                      <a:pt x="64351" y="397549"/>
                    </a:cubicBezTo>
                    <a:cubicBezTo>
                      <a:pt x="64441" y="397639"/>
                      <a:pt x="64530" y="397639"/>
                      <a:pt x="64798" y="397728"/>
                    </a:cubicBezTo>
                    <a:cubicBezTo>
                      <a:pt x="50695" y="448359"/>
                      <a:pt x="39985" y="499884"/>
                      <a:pt x="35255" y="553016"/>
                    </a:cubicBezTo>
                    <a:cubicBezTo>
                      <a:pt x="34898" y="556409"/>
                      <a:pt x="40343" y="557391"/>
                      <a:pt x="41056" y="5539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2" name="Google Shape;1752;p38"/>
              <p:cNvSpPr/>
              <p:nvPr/>
            </p:nvSpPr>
            <p:spPr>
              <a:xfrm>
                <a:off x="11860602" y="5591412"/>
                <a:ext cx="250266" cy="506717"/>
              </a:xfrm>
              <a:custGeom>
                <a:rect b="b" l="l" r="r" t="t"/>
                <a:pathLst>
                  <a:path extrusionOk="0" h="506717" w="250266">
                    <a:moveTo>
                      <a:pt x="0" y="307360"/>
                    </a:moveTo>
                    <a:cubicBezTo>
                      <a:pt x="20261" y="330398"/>
                      <a:pt x="44805" y="349419"/>
                      <a:pt x="67297" y="371832"/>
                    </a:cubicBezTo>
                    <a:cubicBezTo>
                      <a:pt x="59622" y="415230"/>
                      <a:pt x="55070" y="458807"/>
                      <a:pt x="54266" y="501938"/>
                    </a:cubicBezTo>
                    <a:cubicBezTo>
                      <a:pt x="54088" y="508189"/>
                      <a:pt x="62745" y="508278"/>
                      <a:pt x="63727" y="502384"/>
                    </a:cubicBezTo>
                    <a:cubicBezTo>
                      <a:pt x="76490" y="414963"/>
                      <a:pt x="89878" y="329684"/>
                      <a:pt x="115672" y="246906"/>
                    </a:cubicBezTo>
                    <a:cubicBezTo>
                      <a:pt x="139056" y="244763"/>
                      <a:pt x="202962" y="238869"/>
                      <a:pt x="244376" y="230565"/>
                    </a:cubicBezTo>
                    <a:cubicBezTo>
                      <a:pt x="244912" y="227261"/>
                      <a:pt x="245447" y="223778"/>
                      <a:pt x="245893" y="220385"/>
                    </a:cubicBezTo>
                    <a:cubicBezTo>
                      <a:pt x="241431" y="220653"/>
                      <a:pt x="238128" y="220921"/>
                      <a:pt x="237235" y="221010"/>
                    </a:cubicBezTo>
                    <a:cubicBezTo>
                      <a:pt x="224204" y="222618"/>
                      <a:pt x="211352" y="224492"/>
                      <a:pt x="198499" y="226368"/>
                    </a:cubicBezTo>
                    <a:cubicBezTo>
                      <a:pt x="171813" y="230297"/>
                      <a:pt x="144858" y="233690"/>
                      <a:pt x="118261" y="238691"/>
                    </a:cubicBezTo>
                    <a:cubicBezTo>
                      <a:pt x="123170" y="223510"/>
                      <a:pt x="128525" y="208330"/>
                      <a:pt x="134327" y="193239"/>
                    </a:cubicBezTo>
                    <a:cubicBezTo>
                      <a:pt x="171634" y="194221"/>
                      <a:pt x="211798" y="189220"/>
                      <a:pt x="249820" y="182523"/>
                    </a:cubicBezTo>
                    <a:cubicBezTo>
                      <a:pt x="250088" y="179487"/>
                      <a:pt x="250177" y="176272"/>
                      <a:pt x="250267" y="173326"/>
                    </a:cubicBezTo>
                    <a:cubicBezTo>
                      <a:pt x="211887" y="176719"/>
                      <a:pt x="172259" y="181184"/>
                      <a:pt x="135576" y="190113"/>
                    </a:cubicBezTo>
                    <a:cubicBezTo>
                      <a:pt x="141556" y="174933"/>
                      <a:pt x="148071" y="159752"/>
                      <a:pt x="155122" y="144750"/>
                    </a:cubicBezTo>
                    <a:cubicBezTo>
                      <a:pt x="173330" y="106532"/>
                      <a:pt x="194573" y="69830"/>
                      <a:pt x="218671" y="35272"/>
                    </a:cubicBezTo>
                    <a:cubicBezTo>
                      <a:pt x="216529" y="31879"/>
                      <a:pt x="213940" y="28754"/>
                      <a:pt x="211352" y="25539"/>
                    </a:cubicBezTo>
                    <a:cubicBezTo>
                      <a:pt x="187968" y="57954"/>
                      <a:pt x="167171" y="92423"/>
                      <a:pt x="148786" y="128320"/>
                    </a:cubicBezTo>
                    <a:cubicBezTo>
                      <a:pt x="137985" y="85636"/>
                      <a:pt x="127454" y="35630"/>
                      <a:pt x="101392" y="0"/>
                    </a:cubicBezTo>
                    <a:cubicBezTo>
                      <a:pt x="100589" y="536"/>
                      <a:pt x="99786" y="1250"/>
                      <a:pt x="99071" y="1875"/>
                    </a:cubicBezTo>
                    <a:cubicBezTo>
                      <a:pt x="118707" y="45095"/>
                      <a:pt x="127989" y="93583"/>
                      <a:pt x="143698" y="138321"/>
                    </a:cubicBezTo>
                    <a:cubicBezTo>
                      <a:pt x="108978" y="208509"/>
                      <a:pt x="83898" y="283875"/>
                      <a:pt x="69261" y="360134"/>
                    </a:cubicBezTo>
                    <a:cubicBezTo>
                      <a:pt x="54176" y="345043"/>
                      <a:pt x="35880" y="333167"/>
                      <a:pt x="20885" y="317897"/>
                    </a:cubicBezTo>
                    <a:cubicBezTo>
                      <a:pt x="13835" y="310754"/>
                      <a:pt x="7230" y="303163"/>
                      <a:pt x="1071" y="295394"/>
                    </a:cubicBezTo>
                    <a:cubicBezTo>
                      <a:pt x="714" y="299502"/>
                      <a:pt x="357" y="303342"/>
                      <a:pt x="0" y="307360"/>
                    </a:cubicBezTo>
                    <a:cubicBezTo>
                      <a:pt x="0" y="307360"/>
                      <a:pt x="0" y="307360"/>
                      <a:pt x="0" y="3073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3" name="Google Shape;1753;p38"/>
              <p:cNvSpPr/>
              <p:nvPr/>
            </p:nvSpPr>
            <p:spPr>
              <a:xfrm>
                <a:off x="11687272" y="5232350"/>
                <a:ext cx="188502" cy="448180"/>
              </a:xfrm>
              <a:custGeom>
                <a:rect b="b" l="l" r="r" t="t"/>
                <a:pathLst>
                  <a:path extrusionOk="0" h="448180" w="188502">
                    <a:moveTo>
                      <a:pt x="37219" y="443627"/>
                    </a:moveTo>
                    <a:cubicBezTo>
                      <a:pt x="37576" y="449253"/>
                      <a:pt x="46055" y="449967"/>
                      <a:pt x="46144" y="444073"/>
                    </a:cubicBezTo>
                    <a:cubicBezTo>
                      <a:pt x="46412" y="437912"/>
                      <a:pt x="46769" y="431750"/>
                      <a:pt x="47037" y="425678"/>
                    </a:cubicBezTo>
                    <a:cubicBezTo>
                      <a:pt x="84345" y="422553"/>
                      <a:pt x="121742" y="416302"/>
                      <a:pt x="158603" y="408711"/>
                    </a:cubicBezTo>
                    <a:cubicBezTo>
                      <a:pt x="159050" y="406658"/>
                      <a:pt x="159496" y="404515"/>
                      <a:pt x="160032" y="402461"/>
                    </a:cubicBezTo>
                    <a:cubicBezTo>
                      <a:pt x="122456" y="408711"/>
                      <a:pt x="84701" y="413891"/>
                      <a:pt x="47215" y="420231"/>
                    </a:cubicBezTo>
                    <a:cubicBezTo>
                      <a:pt x="49179" y="378083"/>
                      <a:pt x="51767" y="336202"/>
                      <a:pt x="56051" y="294680"/>
                    </a:cubicBezTo>
                    <a:cubicBezTo>
                      <a:pt x="98536" y="288518"/>
                      <a:pt x="141021" y="279410"/>
                      <a:pt x="183059" y="269409"/>
                    </a:cubicBezTo>
                    <a:cubicBezTo>
                      <a:pt x="183505" y="266373"/>
                      <a:pt x="183863" y="263336"/>
                      <a:pt x="184219" y="260300"/>
                    </a:cubicBezTo>
                    <a:cubicBezTo>
                      <a:pt x="141378" y="267622"/>
                      <a:pt x="98536" y="275838"/>
                      <a:pt x="56944" y="286732"/>
                    </a:cubicBezTo>
                    <a:cubicBezTo>
                      <a:pt x="58819" y="269409"/>
                      <a:pt x="61050" y="252264"/>
                      <a:pt x="63460" y="235029"/>
                    </a:cubicBezTo>
                    <a:cubicBezTo>
                      <a:pt x="94520" y="234940"/>
                      <a:pt x="125580" y="225206"/>
                      <a:pt x="155658" y="218331"/>
                    </a:cubicBezTo>
                    <a:cubicBezTo>
                      <a:pt x="166458" y="215830"/>
                      <a:pt x="177346" y="213419"/>
                      <a:pt x="188057" y="210740"/>
                    </a:cubicBezTo>
                    <a:cubicBezTo>
                      <a:pt x="188236" y="207526"/>
                      <a:pt x="188503" y="204311"/>
                      <a:pt x="188503" y="201096"/>
                    </a:cubicBezTo>
                    <a:cubicBezTo>
                      <a:pt x="174491" y="204401"/>
                      <a:pt x="160389" y="207793"/>
                      <a:pt x="146286" y="210919"/>
                    </a:cubicBezTo>
                    <a:cubicBezTo>
                      <a:pt x="119154" y="216813"/>
                      <a:pt x="90324" y="220116"/>
                      <a:pt x="64263" y="230029"/>
                    </a:cubicBezTo>
                    <a:cubicBezTo>
                      <a:pt x="69886" y="192970"/>
                      <a:pt x="77294" y="155912"/>
                      <a:pt x="87290" y="118854"/>
                    </a:cubicBezTo>
                    <a:cubicBezTo>
                      <a:pt x="97644" y="80814"/>
                      <a:pt x="109158" y="41523"/>
                      <a:pt x="124330" y="4018"/>
                    </a:cubicBezTo>
                    <a:cubicBezTo>
                      <a:pt x="121652" y="2500"/>
                      <a:pt x="118797" y="1161"/>
                      <a:pt x="115762" y="0"/>
                    </a:cubicBezTo>
                    <a:cubicBezTo>
                      <a:pt x="102999" y="30182"/>
                      <a:pt x="92734" y="61526"/>
                      <a:pt x="83453" y="92244"/>
                    </a:cubicBezTo>
                    <a:cubicBezTo>
                      <a:pt x="77472" y="112424"/>
                      <a:pt x="71849" y="132963"/>
                      <a:pt x="66673" y="153680"/>
                    </a:cubicBezTo>
                    <a:cubicBezTo>
                      <a:pt x="56854" y="120729"/>
                      <a:pt x="46412" y="87779"/>
                      <a:pt x="35166" y="55185"/>
                    </a:cubicBezTo>
                    <a:cubicBezTo>
                      <a:pt x="34185" y="57954"/>
                      <a:pt x="33203" y="60722"/>
                      <a:pt x="32310" y="63579"/>
                    </a:cubicBezTo>
                    <a:cubicBezTo>
                      <a:pt x="41414" y="97601"/>
                      <a:pt x="52214" y="131267"/>
                      <a:pt x="64174" y="164306"/>
                    </a:cubicBezTo>
                    <a:cubicBezTo>
                      <a:pt x="53196" y="210562"/>
                      <a:pt x="44716" y="257800"/>
                      <a:pt x="39986" y="305217"/>
                    </a:cubicBezTo>
                    <a:cubicBezTo>
                      <a:pt x="29811" y="293162"/>
                      <a:pt x="19458" y="281106"/>
                      <a:pt x="9104" y="269052"/>
                    </a:cubicBezTo>
                    <a:cubicBezTo>
                      <a:pt x="6427" y="265926"/>
                      <a:pt x="3749" y="262533"/>
                      <a:pt x="1160" y="259050"/>
                    </a:cubicBezTo>
                    <a:cubicBezTo>
                      <a:pt x="804" y="262890"/>
                      <a:pt x="357" y="266730"/>
                      <a:pt x="0" y="270569"/>
                    </a:cubicBezTo>
                    <a:cubicBezTo>
                      <a:pt x="625" y="271195"/>
                      <a:pt x="1160" y="271730"/>
                      <a:pt x="1696" y="272266"/>
                    </a:cubicBezTo>
                    <a:cubicBezTo>
                      <a:pt x="13924" y="284768"/>
                      <a:pt x="26598" y="297002"/>
                      <a:pt x="39093" y="309235"/>
                    </a:cubicBezTo>
                    <a:cubicBezTo>
                      <a:pt x="39182" y="309413"/>
                      <a:pt x="39361" y="309325"/>
                      <a:pt x="39540" y="309413"/>
                    </a:cubicBezTo>
                    <a:cubicBezTo>
                      <a:pt x="35256" y="354598"/>
                      <a:pt x="34095" y="399514"/>
                      <a:pt x="37219" y="443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1754" name="Google Shape;1754;p38"/>
          <p:cNvSpPr/>
          <p:nvPr/>
        </p:nvSpPr>
        <p:spPr>
          <a:xfrm rot="3280848">
            <a:off x="4655737" y="-1197141"/>
            <a:ext cx="1268043" cy="1994367"/>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755" name="Google Shape;1755;p38"/>
          <p:cNvGrpSpPr/>
          <p:nvPr/>
        </p:nvGrpSpPr>
        <p:grpSpPr>
          <a:xfrm>
            <a:off x="5157254" y="3694674"/>
            <a:ext cx="270257" cy="484139"/>
            <a:chOff x="748215" y="3781727"/>
            <a:chExt cx="359145" cy="643374"/>
          </a:xfrm>
        </p:grpSpPr>
        <p:sp>
          <p:nvSpPr>
            <p:cNvPr id="1756" name="Google Shape;1756;p38"/>
            <p:cNvSpPr/>
            <p:nvPr/>
          </p:nvSpPr>
          <p:spPr>
            <a:xfrm>
              <a:off x="803256" y="4122277"/>
              <a:ext cx="38514" cy="38551"/>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7" name="Google Shape;1757;p38"/>
            <p:cNvSpPr/>
            <p:nvPr/>
          </p:nvSpPr>
          <p:spPr>
            <a:xfrm>
              <a:off x="1063519" y="3963775"/>
              <a:ext cx="38425" cy="3854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8" name="Google Shape;1758;p38"/>
            <p:cNvSpPr/>
            <p:nvPr/>
          </p:nvSpPr>
          <p:spPr>
            <a:xfrm>
              <a:off x="911431" y="3854655"/>
              <a:ext cx="38514" cy="3854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9" name="Google Shape;1759;p38"/>
            <p:cNvSpPr/>
            <p:nvPr/>
          </p:nvSpPr>
          <p:spPr>
            <a:xfrm>
              <a:off x="870642" y="4195054"/>
              <a:ext cx="38514" cy="38551"/>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0" name="Google Shape;1760;p38"/>
            <p:cNvSpPr/>
            <p:nvPr/>
          </p:nvSpPr>
          <p:spPr>
            <a:xfrm>
              <a:off x="1008985" y="4170498"/>
              <a:ext cx="38514" cy="38533"/>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1" name="Google Shape;1761;p38"/>
            <p:cNvSpPr/>
            <p:nvPr/>
          </p:nvSpPr>
          <p:spPr>
            <a:xfrm>
              <a:off x="765708" y="4360639"/>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2" name="Google Shape;1762;p38"/>
            <p:cNvSpPr/>
            <p:nvPr/>
          </p:nvSpPr>
          <p:spPr>
            <a:xfrm>
              <a:off x="924668" y="4016667"/>
              <a:ext cx="64431" cy="64520"/>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3" name="Google Shape;1763;p38"/>
            <p:cNvSpPr/>
            <p:nvPr/>
          </p:nvSpPr>
          <p:spPr>
            <a:xfrm>
              <a:off x="1042929" y="3781727"/>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4" name="Google Shape;1764;p38"/>
            <p:cNvSpPr/>
            <p:nvPr/>
          </p:nvSpPr>
          <p:spPr>
            <a:xfrm>
              <a:off x="748215" y="3929692"/>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65" name="Google Shape;1765;p38"/>
          <p:cNvGrpSpPr/>
          <p:nvPr/>
        </p:nvGrpSpPr>
        <p:grpSpPr>
          <a:xfrm rot="-6902366">
            <a:off x="-73981" y="-540249"/>
            <a:ext cx="1574423" cy="1249867"/>
            <a:chOff x="2942485" y="-56344"/>
            <a:chExt cx="2092187" cy="1660898"/>
          </a:xfrm>
        </p:grpSpPr>
        <p:grpSp>
          <p:nvGrpSpPr>
            <p:cNvPr id="1766" name="Google Shape;1766;p38"/>
            <p:cNvGrpSpPr/>
            <p:nvPr/>
          </p:nvGrpSpPr>
          <p:grpSpPr>
            <a:xfrm>
              <a:off x="2942485" y="-56344"/>
              <a:ext cx="1873186" cy="790648"/>
              <a:chOff x="2942485" y="-56344"/>
              <a:chExt cx="1873186" cy="790648"/>
            </a:xfrm>
          </p:grpSpPr>
          <p:sp>
            <p:nvSpPr>
              <p:cNvPr id="1767" name="Google Shape;1767;p38"/>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8" name="Google Shape;1768;p38"/>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9" name="Google Shape;1769;p38"/>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0" name="Google Shape;1770;p38"/>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71" name="Google Shape;1771;p38"/>
            <p:cNvGrpSpPr/>
            <p:nvPr/>
          </p:nvGrpSpPr>
          <p:grpSpPr>
            <a:xfrm>
              <a:off x="4098733" y="86390"/>
              <a:ext cx="857413" cy="1518164"/>
              <a:chOff x="4098733" y="86390"/>
              <a:chExt cx="857413" cy="1518164"/>
            </a:xfrm>
          </p:grpSpPr>
          <p:sp>
            <p:nvSpPr>
              <p:cNvPr id="1772" name="Google Shape;1772;p38"/>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3" name="Google Shape;1773;p38"/>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4" name="Google Shape;1774;p38"/>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5" name="Google Shape;1775;p38"/>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76" name="Google Shape;1776;p38"/>
            <p:cNvGrpSpPr/>
            <p:nvPr/>
          </p:nvGrpSpPr>
          <p:grpSpPr>
            <a:xfrm>
              <a:off x="3310709" y="-34564"/>
              <a:ext cx="1723963" cy="1391012"/>
              <a:chOff x="3310709" y="-34564"/>
              <a:chExt cx="1723963" cy="1391012"/>
            </a:xfrm>
          </p:grpSpPr>
          <p:sp>
            <p:nvSpPr>
              <p:cNvPr id="1777" name="Google Shape;1777;p38"/>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8" name="Google Shape;1778;p38"/>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9" name="Google Shape;1779;p38"/>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0" name="Google Shape;1780;p38"/>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781" name="Google Shape;1781;p38"/>
          <p:cNvGrpSpPr/>
          <p:nvPr/>
        </p:nvGrpSpPr>
        <p:grpSpPr>
          <a:xfrm rot="-4517900">
            <a:off x="873231" y="4368982"/>
            <a:ext cx="1187781" cy="1066381"/>
            <a:chOff x="1107903" y="-140329"/>
            <a:chExt cx="2031283" cy="1939431"/>
          </a:xfrm>
        </p:grpSpPr>
        <p:sp>
          <p:nvSpPr>
            <p:cNvPr id="1782" name="Google Shape;1782;p38"/>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3" name="Google Shape;1783;p38"/>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4" name="Google Shape;1784;p38"/>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5" name="Google Shape;1785;p38"/>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6" name="Google Shape;1786;p38"/>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7" name="Google Shape;1787;p38"/>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8" name="Google Shape;1788;p38"/>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_2">
    <p:bg>
      <p:bgPr>
        <a:blipFill>
          <a:blip r:embed="rId2">
            <a:alphaModFix/>
          </a:blip>
          <a:stretch>
            <a:fillRect/>
          </a:stretch>
        </a:blipFill>
      </p:bgPr>
    </p:bg>
    <p:spTree>
      <p:nvGrpSpPr>
        <p:cNvPr id="1789" name="Shape 1789"/>
        <p:cNvGrpSpPr/>
        <p:nvPr/>
      </p:nvGrpSpPr>
      <p:grpSpPr>
        <a:xfrm>
          <a:off x="0" y="0"/>
          <a:ext cx="0" cy="0"/>
          <a:chOff x="0" y="0"/>
          <a:chExt cx="0" cy="0"/>
        </a:xfrm>
      </p:grpSpPr>
      <p:sp>
        <p:nvSpPr>
          <p:cNvPr id="1790" name="Google Shape;1790;p39"/>
          <p:cNvSpPr txBox="1"/>
          <p:nvPr>
            <p:ph type="title"/>
          </p:nvPr>
        </p:nvSpPr>
        <p:spPr>
          <a:xfrm>
            <a:off x="2292450" y="539500"/>
            <a:ext cx="4559100" cy="1268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3000">
                <a:latin typeface="Overpass ExtraBold"/>
                <a:ea typeface="Overpass ExtraBold"/>
                <a:cs typeface="Overpass ExtraBold"/>
                <a:sym typeface="Overpass ExtraBo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1" name="Google Shape;1791;p39"/>
          <p:cNvSpPr txBox="1"/>
          <p:nvPr>
            <p:ph idx="1" type="subTitle"/>
          </p:nvPr>
        </p:nvSpPr>
        <p:spPr>
          <a:xfrm>
            <a:off x="2659800" y="1727363"/>
            <a:ext cx="3824400" cy="8625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0"/>
              </a:spcBef>
              <a:spcAft>
                <a:spcPts val="0"/>
              </a:spcAft>
              <a:buClr>
                <a:schemeClr val="dk1"/>
              </a:buClr>
              <a:buSzPts val="1600"/>
              <a:buFont typeface="Barlow"/>
              <a:buNone/>
              <a:defRPr i="0" sz="1600">
                <a:solidFill>
                  <a:schemeClr val="dk1"/>
                </a:solidFill>
                <a:latin typeface="Barlow"/>
                <a:ea typeface="Barlow"/>
                <a:cs typeface="Barlow"/>
                <a:sym typeface="Barlow"/>
              </a:defRPr>
            </a:lvl1pPr>
            <a:lvl2pPr lvl="1" rtl="0">
              <a:lnSpc>
                <a:spcPct val="90000"/>
              </a:lnSpc>
              <a:spcBef>
                <a:spcPts val="500"/>
              </a:spcBef>
              <a:spcAft>
                <a:spcPts val="0"/>
              </a:spcAft>
              <a:buClr>
                <a:schemeClr val="dk1"/>
              </a:buClr>
              <a:buSzPts val="2000"/>
              <a:buFont typeface="Barlow"/>
              <a:buNone/>
              <a:defRPr sz="2000">
                <a:latin typeface="Barlow"/>
                <a:ea typeface="Barlow"/>
                <a:cs typeface="Barlow"/>
                <a:sym typeface="Barlow"/>
              </a:defRPr>
            </a:lvl2pPr>
            <a:lvl3pPr lvl="2" rtl="0">
              <a:lnSpc>
                <a:spcPct val="90000"/>
              </a:lnSpc>
              <a:spcBef>
                <a:spcPts val="1600"/>
              </a:spcBef>
              <a:spcAft>
                <a:spcPts val="0"/>
              </a:spcAft>
              <a:buClr>
                <a:schemeClr val="dk1"/>
              </a:buClr>
              <a:buSzPts val="1800"/>
              <a:buFont typeface="Barlow"/>
              <a:buNone/>
              <a:defRPr sz="1800">
                <a:latin typeface="Barlow"/>
                <a:ea typeface="Barlow"/>
                <a:cs typeface="Barlow"/>
                <a:sym typeface="Barlow"/>
              </a:defRPr>
            </a:lvl3pPr>
            <a:lvl4pPr lvl="3"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4pPr>
            <a:lvl5pPr lvl="4"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5pPr>
            <a:lvl6pPr lvl="5"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6pPr>
            <a:lvl7pPr lvl="6"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7pPr>
            <a:lvl8pPr lvl="7"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8pPr>
            <a:lvl9pPr lvl="8" rtl="0">
              <a:lnSpc>
                <a:spcPct val="90000"/>
              </a:lnSpc>
              <a:spcBef>
                <a:spcPts val="1600"/>
              </a:spcBef>
              <a:spcAft>
                <a:spcPts val="1600"/>
              </a:spcAft>
              <a:buClr>
                <a:schemeClr val="dk1"/>
              </a:buClr>
              <a:buSzPts val="1600"/>
              <a:buFont typeface="Barlow"/>
              <a:buNone/>
              <a:defRPr sz="1600">
                <a:latin typeface="Barlow"/>
                <a:ea typeface="Barlow"/>
                <a:cs typeface="Barlow"/>
                <a:sym typeface="Barlow"/>
              </a:defRPr>
            </a:lvl9pPr>
          </a:lstStyle>
          <a:p/>
        </p:txBody>
      </p:sp>
      <p:sp>
        <p:nvSpPr>
          <p:cNvPr id="1792" name="Google Shape;1792;p39"/>
          <p:cNvSpPr/>
          <p:nvPr/>
        </p:nvSpPr>
        <p:spPr>
          <a:xfrm flipH="1" rot="5400000">
            <a:off x="-80803" y="80857"/>
            <a:ext cx="2824702" cy="2663090"/>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9"/>
          <p:cNvSpPr/>
          <p:nvPr/>
        </p:nvSpPr>
        <p:spPr>
          <a:xfrm rot="-5400000">
            <a:off x="6400172" y="80857"/>
            <a:ext cx="2824702" cy="2663090"/>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4" name="Google Shape;1794;p39"/>
          <p:cNvGrpSpPr/>
          <p:nvPr/>
        </p:nvGrpSpPr>
        <p:grpSpPr>
          <a:xfrm>
            <a:off x="7515331" y="1133220"/>
            <a:ext cx="915682" cy="951066"/>
            <a:chOff x="3711200" y="2796675"/>
            <a:chExt cx="1162475" cy="1207550"/>
          </a:xfrm>
        </p:grpSpPr>
        <p:sp>
          <p:nvSpPr>
            <p:cNvPr id="1795" name="Google Shape;1795;p39"/>
            <p:cNvSpPr/>
            <p:nvPr/>
          </p:nvSpPr>
          <p:spPr>
            <a:xfrm>
              <a:off x="4093475" y="3328425"/>
              <a:ext cx="293325" cy="675800"/>
            </a:xfrm>
            <a:custGeom>
              <a:rect b="b" l="l" r="r" t="t"/>
              <a:pathLst>
                <a:path extrusionOk="0" h="27032" w="11733">
                  <a:moveTo>
                    <a:pt x="6475" y="0"/>
                  </a:moveTo>
                  <a:cubicBezTo>
                    <a:pt x="6475" y="0"/>
                    <a:pt x="6343" y="99"/>
                    <a:pt x="6129" y="289"/>
                  </a:cubicBezTo>
                  <a:cubicBezTo>
                    <a:pt x="5911" y="477"/>
                    <a:pt x="5607" y="755"/>
                    <a:pt x="5267" y="1110"/>
                  </a:cubicBezTo>
                  <a:cubicBezTo>
                    <a:pt x="4575" y="1821"/>
                    <a:pt x="3725" y="2842"/>
                    <a:pt x="2944" y="4075"/>
                  </a:cubicBezTo>
                  <a:cubicBezTo>
                    <a:pt x="2164" y="5310"/>
                    <a:pt x="1463" y="6759"/>
                    <a:pt x="962" y="8324"/>
                  </a:cubicBezTo>
                  <a:cubicBezTo>
                    <a:pt x="456" y="9889"/>
                    <a:pt x="159" y="11569"/>
                    <a:pt x="80" y="13258"/>
                  </a:cubicBezTo>
                  <a:cubicBezTo>
                    <a:pt x="0" y="14947"/>
                    <a:pt x="144" y="16645"/>
                    <a:pt x="503" y="18249"/>
                  </a:cubicBezTo>
                  <a:cubicBezTo>
                    <a:pt x="859" y="19851"/>
                    <a:pt x="1426" y="21359"/>
                    <a:pt x="2096" y="22658"/>
                  </a:cubicBezTo>
                  <a:cubicBezTo>
                    <a:pt x="2764" y="23958"/>
                    <a:pt x="3526" y="25050"/>
                    <a:pt x="4155" y="25818"/>
                  </a:cubicBezTo>
                  <a:cubicBezTo>
                    <a:pt x="4465" y="26201"/>
                    <a:pt x="4743" y="26506"/>
                    <a:pt x="4943" y="26712"/>
                  </a:cubicBezTo>
                  <a:cubicBezTo>
                    <a:pt x="5145" y="26920"/>
                    <a:pt x="5267" y="27031"/>
                    <a:pt x="5267" y="27031"/>
                  </a:cubicBezTo>
                  <a:cubicBezTo>
                    <a:pt x="5267" y="27031"/>
                    <a:pt x="5399" y="26932"/>
                    <a:pt x="5616" y="26742"/>
                  </a:cubicBezTo>
                  <a:cubicBezTo>
                    <a:pt x="5834" y="26553"/>
                    <a:pt x="6140" y="26276"/>
                    <a:pt x="6482" y="25922"/>
                  </a:cubicBezTo>
                  <a:cubicBezTo>
                    <a:pt x="7178" y="25212"/>
                    <a:pt x="8034" y="24191"/>
                    <a:pt x="8815" y="22958"/>
                  </a:cubicBezTo>
                  <a:cubicBezTo>
                    <a:pt x="9596" y="21723"/>
                    <a:pt x="10298" y="20274"/>
                    <a:pt x="10794" y="18709"/>
                  </a:cubicBezTo>
                  <a:cubicBezTo>
                    <a:pt x="11297" y="17144"/>
                    <a:pt x="11592" y="15464"/>
                    <a:pt x="11664" y="13775"/>
                  </a:cubicBezTo>
                  <a:cubicBezTo>
                    <a:pt x="11733" y="12086"/>
                    <a:pt x="11588" y="10386"/>
                    <a:pt x="11224" y="8783"/>
                  </a:cubicBezTo>
                  <a:cubicBezTo>
                    <a:pt x="10865" y="7179"/>
                    <a:pt x="10298" y="5672"/>
                    <a:pt x="9631" y="4373"/>
                  </a:cubicBezTo>
                  <a:cubicBezTo>
                    <a:pt x="8962" y="3074"/>
                    <a:pt x="8207" y="1981"/>
                    <a:pt x="7580" y="1214"/>
                  </a:cubicBezTo>
                  <a:cubicBezTo>
                    <a:pt x="7273" y="829"/>
                    <a:pt x="6995" y="526"/>
                    <a:pt x="6796" y="320"/>
                  </a:cubicBezTo>
                  <a:cubicBezTo>
                    <a:pt x="6594" y="110"/>
                    <a:pt x="6475" y="0"/>
                    <a:pt x="6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9"/>
            <p:cNvSpPr/>
            <p:nvPr/>
          </p:nvSpPr>
          <p:spPr>
            <a:xfrm>
              <a:off x="4140150" y="3359700"/>
              <a:ext cx="200850" cy="607675"/>
            </a:xfrm>
            <a:custGeom>
              <a:rect b="b" l="l" r="r" t="t"/>
              <a:pathLst>
                <a:path extrusionOk="0" h="24307" w="8034">
                  <a:moveTo>
                    <a:pt x="4539" y="0"/>
                  </a:moveTo>
                  <a:cubicBezTo>
                    <a:pt x="4438" y="0"/>
                    <a:pt x="4338" y="63"/>
                    <a:pt x="4333" y="194"/>
                  </a:cubicBezTo>
                  <a:cubicBezTo>
                    <a:pt x="4278" y="1418"/>
                    <a:pt x="4223" y="2642"/>
                    <a:pt x="4168" y="3868"/>
                  </a:cubicBezTo>
                  <a:cubicBezTo>
                    <a:pt x="3552" y="5847"/>
                    <a:pt x="2437" y="8516"/>
                    <a:pt x="401" y="9471"/>
                  </a:cubicBezTo>
                  <a:cubicBezTo>
                    <a:pt x="190" y="9571"/>
                    <a:pt x="309" y="9863"/>
                    <a:pt x="504" y="9863"/>
                  </a:cubicBezTo>
                  <a:cubicBezTo>
                    <a:pt x="534" y="9863"/>
                    <a:pt x="565" y="9856"/>
                    <a:pt x="597" y="9841"/>
                  </a:cubicBezTo>
                  <a:cubicBezTo>
                    <a:pt x="2301" y="9042"/>
                    <a:pt x="3399" y="7125"/>
                    <a:pt x="4103" y="5323"/>
                  </a:cubicBezTo>
                  <a:lnTo>
                    <a:pt x="4103" y="5323"/>
                  </a:lnTo>
                  <a:lnTo>
                    <a:pt x="3993" y="7743"/>
                  </a:lnTo>
                  <a:cubicBezTo>
                    <a:pt x="3419" y="10032"/>
                    <a:pt x="2304" y="12836"/>
                    <a:pt x="192" y="14167"/>
                  </a:cubicBezTo>
                  <a:cubicBezTo>
                    <a:pt x="0" y="14288"/>
                    <a:pt x="106" y="14571"/>
                    <a:pt x="282" y="14571"/>
                  </a:cubicBezTo>
                  <a:cubicBezTo>
                    <a:pt x="315" y="14571"/>
                    <a:pt x="350" y="14561"/>
                    <a:pt x="386" y="14538"/>
                  </a:cubicBezTo>
                  <a:cubicBezTo>
                    <a:pt x="2124" y="13441"/>
                    <a:pt x="3228" y="11443"/>
                    <a:pt x="3915" y="9465"/>
                  </a:cubicBezTo>
                  <a:lnTo>
                    <a:pt x="3915" y="9465"/>
                  </a:lnTo>
                  <a:cubicBezTo>
                    <a:pt x="3854" y="10846"/>
                    <a:pt x="3792" y="12224"/>
                    <a:pt x="3730" y="13604"/>
                  </a:cubicBezTo>
                  <a:cubicBezTo>
                    <a:pt x="3344" y="15303"/>
                    <a:pt x="2670" y="18191"/>
                    <a:pt x="912" y="19072"/>
                  </a:cubicBezTo>
                  <a:cubicBezTo>
                    <a:pt x="705" y="19176"/>
                    <a:pt x="821" y="19468"/>
                    <a:pt x="1011" y="19468"/>
                  </a:cubicBezTo>
                  <a:cubicBezTo>
                    <a:pt x="1042" y="19468"/>
                    <a:pt x="1074" y="19460"/>
                    <a:pt x="1108" y="19443"/>
                  </a:cubicBezTo>
                  <a:cubicBezTo>
                    <a:pt x="2404" y="18794"/>
                    <a:pt x="3160" y="17151"/>
                    <a:pt x="3640" y="15607"/>
                  </a:cubicBezTo>
                  <a:lnTo>
                    <a:pt x="3640" y="15607"/>
                  </a:lnTo>
                  <a:cubicBezTo>
                    <a:pt x="3515" y="18436"/>
                    <a:pt x="3387" y="21265"/>
                    <a:pt x="3260" y="24094"/>
                  </a:cubicBezTo>
                  <a:cubicBezTo>
                    <a:pt x="3254" y="24235"/>
                    <a:pt x="3364" y="24307"/>
                    <a:pt x="3472" y="24307"/>
                  </a:cubicBezTo>
                  <a:cubicBezTo>
                    <a:pt x="3573" y="24307"/>
                    <a:pt x="3673" y="24244"/>
                    <a:pt x="3678" y="24114"/>
                  </a:cubicBezTo>
                  <a:cubicBezTo>
                    <a:pt x="3805" y="21284"/>
                    <a:pt x="3931" y="18454"/>
                    <a:pt x="4059" y="15627"/>
                  </a:cubicBezTo>
                  <a:cubicBezTo>
                    <a:pt x="4397" y="17207"/>
                    <a:pt x="5005" y="18911"/>
                    <a:pt x="6239" y="19674"/>
                  </a:cubicBezTo>
                  <a:cubicBezTo>
                    <a:pt x="6276" y="19698"/>
                    <a:pt x="6314" y="19708"/>
                    <a:pt x="6349" y="19708"/>
                  </a:cubicBezTo>
                  <a:cubicBezTo>
                    <a:pt x="6530" y="19708"/>
                    <a:pt x="6658" y="19440"/>
                    <a:pt x="6466" y="19323"/>
                  </a:cubicBezTo>
                  <a:cubicBezTo>
                    <a:pt x="4794" y="18291"/>
                    <a:pt x="4382" y="15355"/>
                    <a:pt x="4149" y="13627"/>
                  </a:cubicBezTo>
                  <a:cubicBezTo>
                    <a:pt x="4210" y="12247"/>
                    <a:pt x="4272" y="10868"/>
                    <a:pt x="4334" y="9488"/>
                  </a:cubicBezTo>
                  <a:cubicBezTo>
                    <a:pt x="4843" y="11518"/>
                    <a:pt x="5763" y="13609"/>
                    <a:pt x="7397" y="14855"/>
                  </a:cubicBezTo>
                  <a:cubicBezTo>
                    <a:pt x="7437" y="14885"/>
                    <a:pt x="7476" y="14898"/>
                    <a:pt x="7513" y="14898"/>
                  </a:cubicBezTo>
                  <a:cubicBezTo>
                    <a:pt x="7681" y="14898"/>
                    <a:pt x="7800" y="14637"/>
                    <a:pt x="7624" y="14503"/>
                  </a:cubicBezTo>
                  <a:cubicBezTo>
                    <a:pt x="5640" y="12988"/>
                    <a:pt x="4779" y="10098"/>
                    <a:pt x="4412" y="7766"/>
                  </a:cubicBezTo>
                  <a:lnTo>
                    <a:pt x="4521" y="5346"/>
                  </a:lnTo>
                  <a:cubicBezTo>
                    <a:pt x="5062" y="7203"/>
                    <a:pt x="5983" y="9209"/>
                    <a:pt x="7610" y="10159"/>
                  </a:cubicBezTo>
                  <a:cubicBezTo>
                    <a:pt x="7646" y="10181"/>
                    <a:pt x="7683" y="10190"/>
                    <a:pt x="7717" y="10190"/>
                  </a:cubicBezTo>
                  <a:cubicBezTo>
                    <a:pt x="7902" y="10190"/>
                    <a:pt x="8033" y="9921"/>
                    <a:pt x="7836" y="9805"/>
                  </a:cubicBezTo>
                  <a:cubicBezTo>
                    <a:pt x="5895" y="8672"/>
                    <a:pt x="5024" y="5915"/>
                    <a:pt x="4586" y="3888"/>
                  </a:cubicBezTo>
                  <a:cubicBezTo>
                    <a:pt x="4641" y="2662"/>
                    <a:pt x="4695" y="1436"/>
                    <a:pt x="4750" y="212"/>
                  </a:cubicBezTo>
                  <a:cubicBezTo>
                    <a:pt x="4756" y="73"/>
                    <a:pt x="4647" y="0"/>
                    <a:pt x="4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9"/>
            <p:cNvSpPr/>
            <p:nvPr/>
          </p:nvSpPr>
          <p:spPr>
            <a:xfrm>
              <a:off x="4312275" y="3260250"/>
              <a:ext cx="561400" cy="401275"/>
            </a:xfrm>
            <a:custGeom>
              <a:rect b="b" l="l" r="r" t="t"/>
              <a:pathLst>
                <a:path extrusionOk="0" h="16051" w="22456">
                  <a:moveTo>
                    <a:pt x="3999" y="1"/>
                  </a:moveTo>
                  <a:cubicBezTo>
                    <a:pt x="3091" y="1"/>
                    <a:pt x="2273" y="65"/>
                    <a:pt x="1613" y="155"/>
                  </a:cubicBezTo>
                  <a:cubicBezTo>
                    <a:pt x="1125" y="216"/>
                    <a:pt x="720" y="297"/>
                    <a:pt x="439" y="359"/>
                  </a:cubicBezTo>
                  <a:cubicBezTo>
                    <a:pt x="158" y="422"/>
                    <a:pt x="0" y="468"/>
                    <a:pt x="0" y="468"/>
                  </a:cubicBezTo>
                  <a:cubicBezTo>
                    <a:pt x="0" y="468"/>
                    <a:pt x="17" y="633"/>
                    <a:pt x="69" y="916"/>
                  </a:cubicBezTo>
                  <a:cubicBezTo>
                    <a:pt x="116" y="1200"/>
                    <a:pt x="194" y="1604"/>
                    <a:pt x="321" y="2079"/>
                  </a:cubicBezTo>
                  <a:cubicBezTo>
                    <a:pt x="567" y="3037"/>
                    <a:pt x="995" y="4297"/>
                    <a:pt x="1643" y="5605"/>
                  </a:cubicBezTo>
                  <a:cubicBezTo>
                    <a:pt x="2293" y="6915"/>
                    <a:pt x="3166" y="8268"/>
                    <a:pt x="4242" y="9509"/>
                  </a:cubicBezTo>
                  <a:cubicBezTo>
                    <a:pt x="5313" y="10755"/>
                    <a:pt x="6594" y="11883"/>
                    <a:pt x="7994" y="12830"/>
                  </a:cubicBezTo>
                  <a:cubicBezTo>
                    <a:pt x="9394" y="13778"/>
                    <a:pt x="10921" y="14538"/>
                    <a:pt x="12476" y="15065"/>
                  </a:cubicBezTo>
                  <a:cubicBezTo>
                    <a:pt x="14032" y="15597"/>
                    <a:pt x="15614" y="15897"/>
                    <a:pt x="17072" y="16002"/>
                  </a:cubicBezTo>
                  <a:cubicBezTo>
                    <a:pt x="17535" y="16036"/>
                    <a:pt x="17985" y="16050"/>
                    <a:pt x="18416" y="16050"/>
                  </a:cubicBezTo>
                  <a:cubicBezTo>
                    <a:pt x="19339" y="16050"/>
                    <a:pt x="20170" y="15983"/>
                    <a:pt x="20841" y="15889"/>
                  </a:cubicBezTo>
                  <a:cubicBezTo>
                    <a:pt x="21327" y="15826"/>
                    <a:pt x="21732" y="15744"/>
                    <a:pt x="22014" y="15681"/>
                  </a:cubicBezTo>
                  <a:cubicBezTo>
                    <a:pt x="22296" y="15618"/>
                    <a:pt x="22455" y="15569"/>
                    <a:pt x="22455" y="15569"/>
                  </a:cubicBezTo>
                  <a:cubicBezTo>
                    <a:pt x="22455" y="15569"/>
                    <a:pt x="22439" y="15406"/>
                    <a:pt x="22391" y="15122"/>
                  </a:cubicBezTo>
                  <a:cubicBezTo>
                    <a:pt x="22342" y="14836"/>
                    <a:pt x="22266" y="14431"/>
                    <a:pt x="22140" y="13954"/>
                  </a:cubicBezTo>
                  <a:cubicBezTo>
                    <a:pt x="21897" y="12991"/>
                    <a:pt x="21471" y="11730"/>
                    <a:pt x="20824" y="10418"/>
                  </a:cubicBezTo>
                  <a:cubicBezTo>
                    <a:pt x="20176" y="9109"/>
                    <a:pt x="19302" y="7756"/>
                    <a:pt x="18226" y="6518"/>
                  </a:cubicBezTo>
                  <a:cubicBezTo>
                    <a:pt x="17151" y="5275"/>
                    <a:pt x="15872" y="4149"/>
                    <a:pt x="14466" y="3209"/>
                  </a:cubicBezTo>
                  <a:cubicBezTo>
                    <a:pt x="13060" y="2269"/>
                    <a:pt x="11533" y="1507"/>
                    <a:pt x="9974" y="985"/>
                  </a:cubicBezTo>
                  <a:cubicBezTo>
                    <a:pt x="8418" y="457"/>
                    <a:pt x="6836" y="158"/>
                    <a:pt x="5379" y="51"/>
                  </a:cubicBezTo>
                  <a:cubicBezTo>
                    <a:pt x="4903" y="16"/>
                    <a:pt x="4440" y="1"/>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9"/>
            <p:cNvSpPr/>
            <p:nvPr/>
          </p:nvSpPr>
          <p:spPr>
            <a:xfrm>
              <a:off x="4334750" y="3286925"/>
              <a:ext cx="511600" cy="344500"/>
            </a:xfrm>
            <a:custGeom>
              <a:rect b="b" l="l" r="r" t="t"/>
              <a:pathLst>
                <a:path extrusionOk="0" h="13780" w="20464">
                  <a:moveTo>
                    <a:pt x="307" y="0"/>
                  </a:moveTo>
                  <a:cubicBezTo>
                    <a:pt x="130" y="0"/>
                    <a:pt x="1" y="260"/>
                    <a:pt x="188" y="385"/>
                  </a:cubicBezTo>
                  <a:cubicBezTo>
                    <a:pt x="1204" y="1069"/>
                    <a:pt x="2222" y="1755"/>
                    <a:pt x="3240" y="2437"/>
                  </a:cubicBezTo>
                  <a:cubicBezTo>
                    <a:pt x="4611" y="3994"/>
                    <a:pt x="6310" y="6333"/>
                    <a:pt x="6067" y="8569"/>
                  </a:cubicBezTo>
                  <a:cubicBezTo>
                    <a:pt x="6052" y="8711"/>
                    <a:pt x="6161" y="8786"/>
                    <a:pt x="6271" y="8786"/>
                  </a:cubicBezTo>
                  <a:cubicBezTo>
                    <a:pt x="6371" y="8786"/>
                    <a:pt x="6472" y="8725"/>
                    <a:pt x="6487" y="8598"/>
                  </a:cubicBezTo>
                  <a:cubicBezTo>
                    <a:pt x="6692" y="6724"/>
                    <a:pt x="5626" y="4792"/>
                    <a:pt x="4453" y="3253"/>
                  </a:cubicBezTo>
                  <a:lnTo>
                    <a:pt x="4453" y="3253"/>
                  </a:lnTo>
                  <a:cubicBezTo>
                    <a:pt x="5122" y="3704"/>
                    <a:pt x="5791" y="4153"/>
                    <a:pt x="6461" y="4604"/>
                  </a:cubicBezTo>
                  <a:cubicBezTo>
                    <a:pt x="8119" y="6287"/>
                    <a:pt x="9931" y="8697"/>
                    <a:pt x="9969" y="11196"/>
                  </a:cubicBezTo>
                  <a:cubicBezTo>
                    <a:pt x="9970" y="11337"/>
                    <a:pt x="10087" y="11412"/>
                    <a:pt x="10197" y="11412"/>
                  </a:cubicBezTo>
                  <a:cubicBezTo>
                    <a:pt x="10296" y="11412"/>
                    <a:pt x="10389" y="11351"/>
                    <a:pt x="10388" y="11222"/>
                  </a:cubicBezTo>
                  <a:cubicBezTo>
                    <a:pt x="10357" y="9168"/>
                    <a:pt x="9221" y="7186"/>
                    <a:pt x="7893" y="5568"/>
                  </a:cubicBezTo>
                  <a:lnTo>
                    <a:pt x="7893" y="5568"/>
                  </a:lnTo>
                  <a:cubicBezTo>
                    <a:pt x="9040" y="6339"/>
                    <a:pt x="10184" y="7111"/>
                    <a:pt x="11331" y="7881"/>
                  </a:cubicBezTo>
                  <a:cubicBezTo>
                    <a:pt x="12581" y="9096"/>
                    <a:pt x="14698" y="11173"/>
                    <a:pt x="14533" y="13133"/>
                  </a:cubicBezTo>
                  <a:cubicBezTo>
                    <a:pt x="14521" y="13274"/>
                    <a:pt x="14630" y="13349"/>
                    <a:pt x="14741" y="13349"/>
                  </a:cubicBezTo>
                  <a:cubicBezTo>
                    <a:pt x="14841" y="13349"/>
                    <a:pt x="14941" y="13287"/>
                    <a:pt x="14952" y="13159"/>
                  </a:cubicBezTo>
                  <a:cubicBezTo>
                    <a:pt x="15072" y="11713"/>
                    <a:pt x="14064" y="10212"/>
                    <a:pt x="12994" y="9000"/>
                  </a:cubicBezTo>
                  <a:lnTo>
                    <a:pt x="12994" y="9000"/>
                  </a:lnTo>
                  <a:cubicBezTo>
                    <a:pt x="15343" y="10580"/>
                    <a:pt x="17694" y="12162"/>
                    <a:pt x="20043" y="13743"/>
                  </a:cubicBezTo>
                  <a:cubicBezTo>
                    <a:pt x="20082" y="13768"/>
                    <a:pt x="20121" y="13780"/>
                    <a:pt x="20158" y="13780"/>
                  </a:cubicBezTo>
                  <a:cubicBezTo>
                    <a:pt x="20336" y="13780"/>
                    <a:pt x="20463" y="13520"/>
                    <a:pt x="20279" y="13394"/>
                  </a:cubicBezTo>
                  <a:cubicBezTo>
                    <a:pt x="17928" y="11814"/>
                    <a:pt x="15578" y="10235"/>
                    <a:pt x="13228" y="8653"/>
                  </a:cubicBezTo>
                  <a:lnTo>
                    <a:pt x="13228" y="8653"/>
                  </a:lnTo>
                  <a:cubicBezTo>
                    <a:pt x="14173" y="8982"/>
                    <a:pt x="15211" y="9249"/>
                    <a:pt x="16171" y="9249"/>
                  </a:cubicBezTo>
                  <a:cubicBezTo>
                    <a:pt x="16763" y="9249"/>
                    <a:pt x="17325" y="9148"/>
                    <a:pt x="17818" y="8897"/>
                  </a:cubicBezTo>
                  <a:cubicBezTo>
                    <a:pt x="18025" y="8792"/>
                    <a:pt x="17919" y="8494"/>
                    <a:pt x="17730" y="8494"/>
                  </a:cubicBezTo>
                  <a:cubicBezTo>
                    <a:pt x="17700" y="8494"/>
                    <a:pt x="17669" y="8502"/>
                    <a:pt x="17636" y="8518"/>
                  </a:cubicBezTo>
                  <a:cubicBezTo>
                    <a:pt x="17188" y="8746"/>
                    <a:pt x="16676" y="8839"/>
                    <a:pt x="16136" y="8839"/>
                  </a:cubicBezTo>
                  <a:cubicBezTo>
                    <a:pt x="14566" y="8839"/>
                    <a:pt x="12755" y="8055"/>
                    <a:pt x="11566" y="7533"/>
                  </a:cubicBezTo>
                  <a:cubicBezTo>
                    <a:pt x="10420" y="6762"/>
                    <a:pt x="9273" y="5990"/>
                    <a:pt x="8127" y="5221"/>
                  </a:cubicBezTo>
                  <a:lnTo>
                    <a:pt x="8127" y="5221"/>
                  </a:lnTo>
                  <a:cubicBezTo>
                    <a:pt x="9293" y="5584"/>
                    <a:pt x="10551" y="5837"/>
                    <a:pt x="11777" y="5837"/>
                  </a:cubicBezTo>
                  <a:cubicBezTo>
                    <a:pt x="12650" y="5837"/>
                    <a:pt x="13507" y="5709"/>
                    <a:pt x="14304" y="5399"/>
                  </a:cubicBezTo>
                  <a:cubicBezTo>
                    <a:pt x="14528" y="5311"/>
                    <a:pt x="14407" y="5004"/>
                    <a:pt x="14201" y="5004"/>
                  </a:cubicBezTo>
                  <a:cubicBezTo>
                    <a:pt x="14175" y="5004"/>
                    <a:pt x="14148" y="5009"/>
                    <a:pt x="14120" y="5020"/>
                  </a:cubicBezTo>
                  <a:cubicBezTo>
                    <a:pt x="13383" y="5307"/>
                    <a:pt x="12587" y="5426"/>
                    <a:pt x="11774" y="5426"/>
                  </a:cubicBezTo>
                  <a:cubicBezTo>
                    <a:pt x="10019" y="5426"/>
                    <a:pt x="8186" y="4872"/>
                    <a:pt x="6693" y="4255"/>
                  </a:cubicBezTo>
                  <a:cubicBezTo>
                    <a:pt x="6025" y="3805"/>
                    <a:pt x="5354" y="3357"/>
                    <a:pt x="4683" y="2906"/>
                  </a:cubicBezTo>
                  <a:lnTo>
                    <a:pt x="4683" y="2906"/>
                  </a:lnTo>
                  <a:cubicBezTo>
                    <a:pt x="5657" y="3169"/>
                    <a:pt x="6720" y="3365"/>
                    <a:pt x="7749" y="3365"/>
                  </a:cubicBezTo>
                  <a:cubicBezTo>
                    <a:pt x="8693" y="3365"/>
                    <a:pt x="9608" y="3200"/>
                    <a:pt x="10400" y="2773"/>
                  </a:cubicBezTo>
                  <a:cubicBezTo>
                    <a:pt x="10603" y="2664"/>
                    <a:pt x="10498" y="2369"/>
                    <a:pt x="10313" y="2369"/>
                  </a:cubicBezTo>
                  <a:cubicBezTo>
                    <a:pt x="10283" y="2369"/>
                    <a:pt x="10250" y="2377"/>
                    <a:pt x="10216" y="2395"/>
                  </a:cubicBezTo>
                  <a:cubicBezTo>
                    <a:pt x="9477" y="2795"/>
                    <a:pt x="8622" y="2948"/>
                    <a:pt x="7738" y="2948"/>
                  </a:cubicBezTo>
                  <a:cubicBezTo>
                    <a:pt x="6258" y="2948"/>
                    <a:pt x="4700" y="2517"/>
                    <a:pt x="3474" y="2091"/>
                  </a:cubicBezTo>
                  <a:cubicBezTo>
                    <a:pt x="2456" y="1408"/>
                    <a:pt x="1437" y="723"/>
                    <a:pt x="420" y="37"/>
                  </a:cubicBezTo>
                  <a:cubicBezTo>
                    <a:pt x="382" y="11"/>
                    <a:pt x="344" y="0"/>
                    <a:pt x="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9"/>
            <p:cNvSpPr/>
            <p:nvPr/>
          </p:nvSpPr>
          <p:spPr>
            <a:xfrm>
              <a:off x="4171150" y="3311875"/>
              <a:ext cx="221050" cy="397675"/>
            </a:xfrm>
            <a:custGeom>
              <a:rect b="b" l="l" r="r" t="t"/>
              <a:pathLst>
                <a:path extrusionOk="0" h="15907" w="8842">
                  <a:moveTo>
                    <a:pt x="2680" y="0"/>
                  </a:moveTo>
                  <a:cubicBezTo>
                    <a:pt x="2681" y="0"/>
                    <a:pt x="1" y="15907"/>
                    <a:pt x="2987" y="15907"/>
                  </a:cubicBezTo>
                  <a:cubicBezTo>
                    <a:pt x="3368" y="15907"/>
                    <a:pt x="3840" y="15649"/>
                    <a:pt x="4421" y="15068"/>
                  </a:cubicBezTo>
                  <a:cubicBezTo>
                    <a:pt x="5002" y="15649"/>
                    <a:pt x="5474" y="15907"/>
                    <a:pt x="5854" y="15907"/>
                  </a:cubicBezTo>
                  <a:cubicBezTo>
                    <a:pt x="8841" y="15907"/>
                    <a:pt x="6160" y="0"/>
                    <a:pt x="6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9"/>
            <p:cNvSpPr/>
            <p:nvPr/>
          </p:nvSpPr>
          <p:spPr>
            <a:xfrm>
              <a:off x="4171125" y="2796675"/>
              <a:ext cx="221075" cy="397675"/>
            </a:xfrm>
            <a:custGeom>
              <a:rect b="b" l="l" r="r" t="t"/>
              <a:pathLst>
                <a:path extrusionOk="0" h="15907" w="8843">
                  <a:moveTo>
                    <a:pt x="2988" y="1"/>
                  </a:moveTo>
                  <a:cubicBezTo>
                    <a:pt x="0" y="1"/>
                    <a:pt x="2681" y="15907"/>
                    <a:pt x="2681" y="15907"/>
                  </a:cubicBezTo>
                  <a:lnTo>
                    <a:pt x="6161" y="15907"/>
                  </a:lnTo>
                  <a:cubicBezTo>
                    <a:pt x="6161" y="15907"/>
                    <a:pt x="8842" y="1"/>
                    <a:pt x="5856" y="1"/>
                  </a:cubicBezTo>
                  <a:cubicBezTo>
                    <a:pt x="5475" y="1"/>
                    <a:pt x="5003" y="259"/>
                    <a:pt x="4422" y="840"/>
                  </a:cubicBezTo>
                  <a:cubicBezTo>
                    <a:pt x="3840" y="259"/>
                    <a:pt x="3368" y="1"/>
                    <a:pt x="2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9"/>
            <p:cNvSpPr/>
            <p:nvPr/>
          </p:nvSpPr>
          <p:spPr>
            <a:xfrm>
              <a:off x="3790850" y="3181975"/>
              <a:ext cx="432075" cy="142275"/>
            </a:xfrm>
            <a:custGeom>
              <a:rect b="b" l="l" r="r" t="t"/>
              <a:pathLst>
                <a:path extrusionOk="0" h="5691" w="17283">
                  <a:moveTo>
                    <a:pt x="6028" y="0"/>
                  </a:moveTo>
                  <a:cubicBezTo>
                    <a:pt x="2482" y="0"/>
                    <a:pt x="0" y="631"/>
                    <a:pt x="2216" y="2845"/>
                  </a:cubicBezTo>
                  <a:cubicBezTo>
                    <a:pt x="1" y="5060"/>
                    <a:pt x="2481" y="5691"/>
                    <a:pt x="6027" y="5691"/>
                  </a:cubicBezTo>
                  <a:cubicBezTo>
                    <a:pt x="10721" y="5691"/>
                    <a:pt x="17282" y="4585"/>
                    <a:pt x="17282" y="4585"/>
                  </a:cubicBezTo>
                  <a:lnTo>
                    <a:pt x="17282" y="2845"/>
                  </a:lnTo>
                  <a:lnTo>
                    <a:pt x="17282" y="1104"/>
                  </a:lnTo>
                  <a:cubicBezTo>
                    <a:pt x="17282" y="1104"/>
                    <a:pt x="17282" y="1104"/>
                    <a:pt x="17282" y="1104"/>
                  </a:cubicBezTo>
                  <a:cubicBezTo>
                    <a:pt x="17277" y="1104"/>
                    <a:pt x="10720" y="0"/>
                    <a:pt x="60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9"/>
            <p:cNvSpPr/>
            <p:nvPr/>
          </p:nvSpPr>
          <p:spPr>
            <a:xfrm>
              <a:off x="4340425" y="3181925"/>
              <a:ext cx="432100" cy="142325"/>
            </a:xfrm>
            <a:custGeom>
              <a:rect b="b" l="l" r="r" t="t"/>
              <a:pathLst>
                <a:path extrusionOk="0" h="5693" w="17284">
                  <a:moveTo>
                    <a:pt x="11255" y="1"/>
                  </a:moveTo>
                  <a:cubicBezTo>
                    <a:pt x="6560" y="1"/>
                    <a:pt x="1" y="1106"/>
                    <a:pt x="1" y="1106"/>
                  </a:cubicBezTo>
                  <a:lnTo>
                    <a:pt x="1" y="2847"/>
                  </a:lnTo>
                  <a:lnTo>
                    <a:pt x="1" y="4587"/>
                  </a:lnTo>
                  <a:cubicBezTo>
                    <a:pt x="1" y="4587"/>
                    <a:pt x="6562" y="5693"/>
                    <a:pt x="11256" y="5693"/>
                  </a:cubicBezTo>
                  <a:cubicBezTo>
                    <a:pt x="14802" y="5693"/>
                    <a:pt x="17283" y="5062"/>
                    <a:pt x="15069" y="2847"/>
                  </a:cubicBezTo>
                  <a:cubicBezTo>
                    <a:pt x="17283" y="632"/>
                    <a:pt x="14801" y="1"/>
                    <a:pt x="112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9"/>
            <p:cNvSpPr/>
            <p:nvPr/>
          </p:nvSpPr>
          <p:spPr>
            <a:xfrm>
              <a:off x="3791825" y="3263900"/>
              <a:ext cx="479050" cy="343050"/>
            </a:xfrm>
            <a:custGeom>
              <a:rect b="b" l="l" r="r" t="t"/>
              <a:pathLst>
                <a:path extrusionOk="0" h="13722" w="19162">
                  <a:moveTo>
                    <a:pt x="16701" y="1"/>
                  </a:moveTo>
                  <a:cubicBezTo>
                    <a:pt x="16701" y="1"/>
                    <a:pt x="0" y="11885"/>
                    <a:pt x="7277" y="11885"/>
                  </a:cubicBezTo>
                  <a:cubicBezTo>
                    <a:pt x="7277" y="13187"/>
                    <a:pt x="7658" y="13722"/>
                    <a:pt x="8282" y="13722"/>
                  </a:cubicBezTo>
                  <a:cubicBezTo>
                    <a:pt x="11149" y="13722"/>
                    <a:pt x="19161" y="2462"/>
                    <a:pt x="19161" y="2462"/>
                  </a:cubicBezTo>
                  <a:lnTo>
                    <a:pt x="17931" y="1231"/>
                  </a:lnTo>
                  <a:lnTo>
                    <a:pt x="167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9"/>
            <p:cNvSpPr/>
            <p:nvPr/>
          </p:nvSpPr>
          <p:spPr>
            <a:xfrm>
              <a:off x="4292475" y="2899275"/>
              <a:ext cx="479100" cy="343025"/>
            </a:xfrm>
            <a:custGeom>
              <a:rect b="b" l="l" r="r" t="t"/>
              <a:pathLst>
                <a:path extrusionOk="0" h="13721" w="19164">
                  <a:moveTo>
                    <a:pt x="10880" y="1"/>
                  </a:moveTo>
                  <a:cubicBezTo>
                    <a:pt x="8013" y="1"/>
                    <a:pt x="1" y="11260"/>
                    <a:pt x="1" y="11260"/>
                  </a:cubicBezTo>
                  <a:lnTo>
                    <a:pt x="1231" y="12490"/>
                  </a:lnTo>
                  <a:lnTo>
                    <a:pt x="2461" y="13721"/>
                  </a:lnTo>
                  <a:cubicBezTo>
                    <a:pt x="2461" y="13721"/>
                    <a:pt x="19163" y="1837"/>
                    <a:pt x="11885" y="1837"/>
                  </a:cubicBezTo>
                  <a:cubicBezTo>
                    <a:pt x="11885" y="535"/>
                    <a:pt x="11504" y="1"/>
                    <a:pt x="108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9"/>
            <p:cNvSpPr/>
            <p:nvPr/>
          </p:nvSpPr>
          <p:spPr>
            <a:xfrm>
              <a:off x="3791825" y="2899275"/>
              <a:ext cx="479050" cy="343025"/>
            </a:xfrm>
            <a:custGeom>
              <a:rect b="b" l="l" r="r" t="t"/>
              <a:pathLst>
                <a:path extrusionOk="0" h="13721" w="19162">
                  <a:moveTo>
                    <a:pt x="8282" y="1"/>
                  </a:moveTo>
                  <a:cubicBezTo>
                    <a:pt x="7658" y="1"/>
                    <a:pt x="7277" y="535"/>
                    <a:pt x="7277" y="1837"/>
                  </a:cubicBezTo>
                  <a:cubicBezTo>
                    <a:pt x="0" y="1837"/>
                    <a:pt x="16701" y="13721"/>
                    <a:pt x="16701" y="13721"/>
                  </a:cubicBezTo>
                  <a:lnTo>
                    <a:pt x="17931" y="12490"/>
                  </a:lnTo>
                  <a:lnTo>
                    <a:pt x="19161" y="11260"/>
                  </a:lnTo>
                  <a:cubicBezTo>
                    <a:pt x="19161" y="11260"/>
                    <a:pt x="11149" y="1"/>
                    <a:pt x="8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9"/>
            <p:cNvSpPr/>
            <p:nvPr/>
          </p:nvSpPr>
          <p:spPr>
            <a:xfrm>
              <a:off x="4292475" y="3263900"/>
              <a:ext cx="479100" cy="343050"/>
            </a:xfrm>
            <a:custGeom>
              <a:rect b="b" l="l" r="r" t="t"/>
              <a:pathLst>
                <a:path extrusionOk="0" h="13722" w="19164">
                  <a:moveTo>
                    <a:pt x="2461" y="1"/>
                  </a:moveTo>
                  <a:lnTo>
                    <a:pt x="1231" y="1231"/>
                  </a:lnTo>
                  <a:lnTo>
                    <a:pt x="1" y="2462"/>
                  </a:lnTo>
                  <a:cubicBezTo>
                    <a:pt x="1" y="2462"/>
                    <a:pt x="8012" y="13722"/>
                    <a:pt x="10879" y="13722"/>
                  </a:cubicBezTo>
                  <a:cubicBezTo>
                    <a:pt x="11504" y="13722"/>
                    <a:pt x="11885" y="13187"/>
                    <a:pt x="11885" y="11885"/>
                  </a:cubicBezTo>
                  <a:cubicBezTo>
                    <a:pt x="19163" y="11885"/>
                    <a:pt x="2461" y="1"/>
                    <a:pt x="2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9"/>
            <p:cNvSpPr/>
            <p:nvPr/>
          </p:nvSpPr>
          <p:spPr>
            <a:xfrm>
              <a:off x="3986025" y="3290775"/>
              <a:ext cx="313350" cy="399275"/>
            </a:xfrm>
            <a:custGeom>
              <a:rect b="b" l="l" r="r" t="t"/>
              <a:pathLst>
                <a:path extrusionOk="0" h="15971" w="12534">
                  <a:moveTo>
                    <a:pt x="9321" y="1"/>
                  </a:moveTo>
                  <a:cubicBezTo>
                    <a:pt x="9319" y="2"/>
                    <a:pt x="0" y="14892"/>
                    <a:pt x="3948" y="14892"/>
                  </a:cubicBezTo>
                  <a:cubicBezTo>
                    <a:pt x="4264" y="14892"/>
                    <a:pt x="4667" y="14796"/>
                    <a:pt x="5166" y="14588"/>
                  </a:cubicBezTo>
                  <a:cubicBezTo>
                    <a:pt x="5568" y="15556"/>
                    <a:pt x="6006" y="15971"/>
                    <a:pt x="6463" y="15971"/>
                  </a:cubicBezTo>
                  <a:cubicBezTo>
                    <a:pt x="9178" y="15971"/>
                    <a:pt x="12534" y="1330"/>
                    <a:pt x="12534" y="1330"/>
                  </a:cubicBezTo>
                  <a:lnTo>
                    <a:pt x="10927" y="665"/>
                  </a:lnTo>
                  <a:lnTo>
                    <a:pt x="9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9"/>
            <p:cNvSpPr/>
            <p:nvPr/>
          </p:nvSpPr>
          <p:spPr>
            <a:xfrm>
              <a:off x="4104125" y="3299075"/>
              <a:ext cx="175575" cy="236400"/>
            </a:xfrm>
            <a:custGeom>
              <a:rect b="b" l="l" r="r" t="t"/>
              <a:pathLst>
                <a:path extrusionOk="0" h="9456" w="7023">
                  <a:moveTo>
                    <a:pt x="5401" y="0"/>
                  </a:moveTo>
                  <a:cubicBezTo>
                    <a:pt x="5401" y="0"/>
                    <a:pt x="1" y="8861"/>
                    <a:pt x="760" y="9422"/>
                  </a:cubicBezTo>
                  <a:cubicBezTo>
                    <a:pt x="791" y="9445"/>
                    <a:pt x="827" y="9456"/>
                    <a:pt x="866" y="9456"/>
                  </a:cubicBezTo>
                  <a:cubicBezTo>
                    <a:pt x="1793" y="9456"/>
                    <a:pt x="4940" y="3390"/>
                    <a:pt x="4941" y="3389"/>
                  </a:cubicBezTo>
                  <a:lnTo>
                    <a:pt x="4941" y="3389"/>
                  </a:lnTo>
                  <a:cubicBezTo>
                    <a:pt x="4940" y="3390"/>
                    <a:pt x="3301" y="9070"/>
                    <a:pt x="4123" y="9079"/>
                  </a:cubicBezTo>
                  <a:cubicBezTo>
                    <a:pt x="4123" y="9079"/>
                    <a:pt x="4124" y="9079"/>
                    <a:pt x="4124" y="9079"/>
                  </a:cubicBezTo>
                  <a:cubicBezTo>
                    <a:pt x="4946" y="9079"/>
                    <a:pt x="7022" y="673"/>
                    <a:pt x="7022" y="673"/>
                  </a:cubicBezTo>
                  <a:lnTo>
                    <a:pt x="5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9"/>
            <p:cNvSpPr/>
            <p:nvPr/>
          </p:nvSpPr>
          <p:spPr>
            <a:xfrm>
              <a:off x="4263975" y="2816150"/>
              <a:ext cx="313350" cy="399250"/>
            </a:xfrm>
            <a:custGeom>
              <a:rect b="b" l="l" r="r" t="t"/>
              <a:pathLst>
                <a:path extrusionOk="0" h="15970" w="12534">
                  <a:moveTo>
                    <a:pt x="6071" y="1"/>
                  </a:moveTo>
                  <a:cubicBezTo>
                    <a:pt x="3356" y="1"/>
                    <a:pt x="0" y="14640"/>
                    <a:pt x="0" y="14640"/>
                  </a:cubicBezTo>
                  <a:lnTo>
                    <a:pt x="1607" y="15305"/>
                  </a:lnTo>
                  <a:lnTo>
                    <a:pt x="3215" y="15970"/>
                  </a:lnTo>
                  <a:cubicBezTo>
                    <a:pt x="3215" y="15970"/>
                    <a:pt x="12533" y="1081"/>
                    <a:pt x="8586" y="1081"/>
                  </a:cubicBezTo>
                  <a:cubicBezTo>
                    <a:pt x="8269" y="1081"/>
                    <a:pt x="7867" y="1176"/>
                    <a:pt x="7368" y="1383"/>
                  </a:cubicBezTo>
                  <a:cubicBezTo>
                    <a:pt x="6966" y="415"/>
                    <a:pt x="6527" y="1"/>
                    <a:pt x="6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9"/>
            <p:cNvSpPr/>
            <p:nvPr/>
          </p:nvSpPr>
          <p:spPr>
            <a:xfrm>
              <a:off x="4283650" y="2970750"/>
              <a:ext cx="175575" cy="236400"/>
            </a:xfrm>
            <a:custGeom>
              <a:rect b="b" l="l" r="r" t="t"/>
              <a:pathLst>
                <a:path extrusionOk="0" h="9456" w="7023">
                  <a:moveTo>
                    <a:pt x="6158" y="0"/>
                  </a:moveTo>
                  <a:cubicBezTo>
                    <a:pt x="5231" y="0"/>
                    <a:pt x="2084" y="6069"/>
                    <a:pt x="2084" y="6069"/>
                  </a:cubicBezTo>
                  <a:cubicBezTo>
                    <a:pt x="2084" y="6069"/>
                    <a:pt x="3722" y="386"/>
                    <a:pt x="2902" y="376"/>
                  </a:cubicBezTo>
                  <a:cubicBezTo>
                    <a:pt x="2901" y="376"/>
                    <a:pt x="2900" y="376"/>
                    <a:pt x="2900" y="376"/>
                  </a:cubicBezTo>
                  <a:cubicBezTo>
                    <a:pt x="2076" y="376"/>
                    <a:pt x="0" y="8783"/>
                    <a:pt x="0" y="8783"/>
                  </a:cubicBezTo>
                  <a:lnTo>
                    <a:pt x="1622" y="9456"/>
                  </a:lnTo>
                  <a:cubicBezTo>
                    <a:pt x="1622" y="9456"/>
                    <a:pt x="7022" y="597"/>
                    <a:pt x="6264" y="34"/>
                  </a:cubicBezTo>
                  <a:cubicBezTo>
                    <a:pt x="6233" y="11"/>
                    <a:pt x="6198" y="0"/>
                    <a:pt x="6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9"/>
            <p:cNvSpPr/>
            <p:nvPr/>
          </p:nvSpPr>
          <p:spPr>
            <a:xfrm>
              <a:off x="3711200" y="3031775"/>
              <a:ext cx="532775" cy="239050"/>
            </a:xfrm>
            <a:custGeom>
              <a:rect b="b" l="l" r="r" t="t"/>
              <a:pathLst>
                <a:path extrusionOk="0" h="9562" w="21311">
                  <a:moveTo>
                    <a:pt x="7627" y="0"/>
                  </a:moveTo>
                  <a:cubicBezTo>
                    <a:pt x="6531" y="0"/>
                    <a:pt x="6066" y="607"/>
                    <a:pt x="6724" y="2194"/>
                  </a:cubicBezTo>
                  <a:cubicBezTo>
                    <a:pt x="0" y="4982"/>
                    <a:pt x="19981" y="9561"/>
                    <a:pt x="19981" y="9561"/>
                  </a:cubicBezTo>
                  <a:lnTo>
                    <a:pt x="20645" y="7955"/>
                  </a:lnTo>
                  <a:lnTo>
                    <a:pt x="21310" y="6348"/>
                  </a:lnTo>
                  <a:cubicBezTo>
                    <a:pt x="21310" y="6346"/>
                    <a:pt x="11172" y="0"/>
                    <a:pt x="7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9"/>
            <p:cNvSpPr/>
            <p:nvPr/>
          </p:nvSpPr>
          <p:spPr>
            <a:xfrm>
              <a:off x="3986025" y="3092725"/>
              <a:ext cx="249625" cy="158400"/>
            </a:xfrm>
            <a:custGeom>
              <a:rect b="b" l="l" r="r" t="t"/>
              <a:pathLst>
                <a:path extrusionOk="0" h="6336" w="9985">
                  <a:moveTo>
                    <a:pt x="775" y="1"/>
                  </a:moveTo>
                  <a:cubicBezTo>
                    <a:pt x="672" y="1"/>
                    <a:pt x="599" y="24"/>
                    <a:pt x="562" y="74"/>
                  </a:cubicBezTo>
                  <a:cubicBezTo>
                    <a:pt x="0" y="832"/>
                    <a:pt x="6595" y="4254"/>
                    <a:pt x="6595" y="4254"/>
                  </a:cubicBezTo>
                  <a:cubicBezTo>
                    <a:pt x="6595" y="4254"/>
                    <a:pt x="2964" y="3206"/>
                    <a:pt x="1504" y="3206"/>
                  </a:cubicBezTo>
                  <a:cubicBezTo>
                    <a:pt x="1138" y="3206"/>
                    <a:pt x="908" y="3272"/>
                    <a:pt x="906" y="3436"/>
                  </a:cubicBezTo>
                  <a:cubicBezTo>
                    <a:pt x="899" y="4257"/>
                    <a:pt x="9315" y="6336"/>
                    <a:pt x="9315" y="6336"/>
                  </a:cubicBezTo>
                  <a:lnTo>
                    <a:pt x="9984" y="4714"/>
                  </a:lnTo>
                  <a:cubicBezTo>
                    <a:pt x="9984" y="4714"/>
                    <a:pt x="2248" y="1"/>
                    <a:pt x="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9"/>
            <p:cNvSpPr/>
            <p:nvPr/>
          </p:nvSpPr>
          <p:spPr>
            <a:xfrm>
              <a:off x="4319375" y="3235400"/>
              <a:ext cx="532775" cy="239050"/>
            </a:xfrm>
            <a:custGeom>
              <a:rect b="b" l="l" r="r" t="t"/>
              <a:pathLst>
                <a:path extrusionOk="0" h="9562" w="21311">
                  <a:moveTo>
                    <a:pt x="1330" y="1"/>
                  </a:moveTo>
                  <a:lnTo>
                    <a:pt x="665" y="1607"/>
                  </a:lnTo>
                  <a:lnTo>
                    <a:pt x="1" y="3215"/>
                  </a:lnTo>
                  <a:cubicBezTo>
                    <a:pt x="1" y="3215"/>
                    <a:pt x="10139" y="9561"/>
                    <a:pt x="13685" y="9561"/>
                  </a:cubicBezTo>
                  <a:cubicBezTo>
                    <a:pt x="14780" y="9561"/>
                    <a:pt x="15246" y="8955"/>
                    <a:pt x="14588" y="7368"/>
                  </a:cubicBezTo>
                  <a:cubicBezTo>
                    <a:pt x="21311" y="4580"/>
                    <a:pt x="1330" y="1"/>
                    <a:pt x="13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9"/>
            <p:cNvSpPr/>
            <p:nvPr/>
          </p:nvSpPr>
          <p:spPr>
            <a:xfrm>
              <a:off x="4327675" y="3255075"/>
              <a:ext cx="249625" cy="158450"/>
            </a:xfrm>
            <a:custGeom>
              <a:rect b="b" l="l" r="r" t="t"/>
              <a:pathLst>
                <a:path extrusionOk="0" h="6338" w="9985">
                  <a:moveTo>
                    <a:pt x="671" y="1"/>
                  </a:moveTo>
                  <a:lnTo>
                    <a:pt x="0" y="1623"/>
                  </a:lnTo>
                  <a:cubicBezTo>
                    <a:pt x="0" y="1623"/>
                    <a:pt x="7737" y="6338"/>
                    <a:pt x="9209" y="6338"/>
                  </a:cubicBezTo>
                  <a:cubicBezTo>
                    <a:pt x="9313" y="6338"/>
                    <a:pt x="9385" y="6314"/>
                    <a:pt x="9422" y="6265"/>
                  </a:cubicBezTo>
                  <a:cubicBezTo>
                    <a:pt x="9984" y="5503"/>
                    <a:pt x="3389" y="2084"/>
                    <a:pt x="3389" y="2084"/>
                  </a:cubicBezTo>
                  <a:lnTo>
                    <a:pt x="3389" y="2084"/>
                  </a:lnTo>
                  <a:cubicBezTo>
                    <a:pt x="3389" y="2084"/>
                    <a:pt x="7021" y="3132"/>
                    <a:pt x="8481" y="3132"/>
                  </a:cubicBezTo>
                  <a:cubicBezTo>
                    <a:pt x="8847" y="3132"/>
                    <a:pt x="9076" y="3066"/>
                    <a:pt x="9078" y="2902"/>
                  </a:cubicBezTo>
                  <a:cubicBezTo>
                    <a:pt x="9090" y="2080"/>
                    <a:pt x="671"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9"/>
            <p:cNvSpPr/>
            <p:nvPr/>
          </p:nvSpPr>
          <p:spPr>
            <a:xfrm>
              <a:off x="3711275" y="3235450"/>
              <a:ext cx="532775" cy="239325"/>
            </a:xfrm>
            <a:custGeom>
              <a:rect b="b" l="l" r="r" t="t"/>
              <a:pathLst>
                <a:path extrusionOk="0" h="9573" w="21311">
                  <a:moveTo>
                    <a:pt x="19976" y="0"/>
                  </a:moveTo>
                  <a:lnTo>
                    <a:pt x="19976" y="0"/>
                  </a:lnTo>
                  <a:lnTo>
                    <a:pt x="19976" y="0"/>
                  </a:lnTo>
                  <a:cubicBezTo>
                    <a:pt x="19976" y="0"/>
                    <a:pt x="19976" y="0"/>
                    <a:pt x="19976" y="0"/>
                  </a:cubicBezTo>
                  <a:close/>
                  <a:moveTo>
                    <a:pt x="19976" y="0"/>
                  </a:moveTo>
                  <a:cubicBezTo>
                    <a:pt x="19975" y="1"/>
                    <a:pt x="1" y="4597"/>
                    <a:pt x="6726" y="7380"/>
                  </a:cubicBezTo>
                  <a:cubicBezTo>
                    <a:pt x="6069" y="8966"/>
                    <a:pt x="6534" y="9573"/>
                    <a:pt x="7628" y="9573"/>
                  </a:cubicBezTo>
                  <a:cubicBezTo>
                    <a:pt x="11172" y="9573"/>
                    <a:pt x="21310" y="3215"/>
                    <a:pt x="21310" y="3215"/>
                  </a:cubicBezTo>
                  <a:lnTo>
                    <a:pt x="20642" y="1607"/>
                  </a:lnTo>
                  <a:lnTo>
                    <a:pt x="19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9"/>
            <p:cNvSpPr/>
            <p:nvPr/>
          </p:nvSpPr>
          <p:spPr>
            <a:xfrm>
              <a:off x="3966900" y="3255500"/>
              <a:ext cx="268975" cy="139275"/>
            </a:xfrm>
            <a:custGeom>
              <a:rect b="b" l="l" r="r" t="t"/>
              <a:pathLst>
                <a:path extrusionOk="0" h="5571" w="10759">
                  <a:moveTo>
                    <a:pt x="10084" y="1"/>
                  </a:moveTo>
                  <a:cubicBezTo>
                    <a:pt x="10084" y="1"/>
                    <a:pt x="1" y="2446"/>
                    <a:pt x="141" y="3382"/>
                  </a:cubicBezTo>
                  <a:cubicBezTo>
                    <a:pt x="165" y="3543"/>
                    <a:pt x="395" y="3609"/>
                    <a:pt x="759" y="3609"/>
                  </a:cubicBezTo>
                  <a:cubicBezTo>
                    <a:pt x="2509" y="3609"/>
                    <a:pt x="7363" y="2070"/>
                    <a:pt x="7364" y="2070"/>
                  </a:cubicBezTo>
                  <a:lnTo>
                    <a:pt x="7364" y="2070"/>
                  </a:lnTo>
                  <a:cubicBezTo>
                    <a:pt x="7363" y="2071"/>
                    <a:pt x="2190" y="4929"/>
                    <a:pt x="2763" y="5517"/>
                  </a:cubicBezTo>
                  <a:cubicBezTo>
                    <a:pt x="2798" y="5553"/>
                    <a:pt x="2860" y="5570"/>
                    <a:pt x="2944" y="5570"/>
                  </a:cubicBezTo>
                  <a:cubicBezTo>
                    <a:pt x="4224" y="5570"/>
                    <a:pt x="10758" y="1624"/>
                    <a:pt x="10758" y="1624"/>
                  </a:cubicBezTo>
                  <a:lnTo>
                    <a:pt x="10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9"/>
            <p:cNvSpPr/>
            <p:nvPr/>
          </p:nvSpPr>
          <p:spPr>
            <a:xfrm>
              <a:off x="4319350" y="3031450"/>
              <a:ext cx="532675" cy="239325"/>
            </a:xfrm>
            <a:custGeom>
              <a:rect b="b" l="l" r="r" t="t"/>
              <a:pathLst>
                <a:path extrusionOk="0" h="9573" w="21307">
                  <a:moveTo>
                    <a:pt x="13681" y="0"/>
                  </a:moveTo>
                  <a:cubicBezTo>
                    <a:pt x="10138" y="0"/>
                    <a:pt x="0" y="6358"/>
                    <a:pt x="0" y="6358"/>
                  </a:cubicBezTo>
                  <a:lnTo>
                    <a:pt x="666" y="7966"/>
                  </a:lnTo>
                  <a:lnTo>
                    <a:pt x="1333" y="9573"/>
                  </a:lnTo>
                  <a:lnTo>
                    <a:pt x="1333" y="9573"/>
                  </a:lnTo>
                  <a:cubicBezTo>
                    <a:pt x="1333" y="9572"/>
                    <a:pt x="21307" y="4976"/>
                    <a:pt x="14583" y="2193"/>
                  </a:cubicBezTo>
                  <a:cubicBezTo>
                    <a:pt x="15240" y="606"/>
                    <a:pt x="14775" y="0"/>
                    <a:pt x="13681" y="0"/>
                  </a:cubicBezTo>
                  <a:close/>
                  <a:moveTo>
                    <a:pt x="1333" y="9573"/>
                  </a:moveTo>
                  <a:lnTo>
                    <a:pt x="1333" y="9573"/>
                  </a:lnTo>
                  <a:cubicBezTo>
                    <a:pt x="1333" y="9573"/>
                    <a:pt x="1333" y="9573"/>
                    <a:pt x="1333" y="9573"/>
                  </a:cubicBezTo>
                  <a:lnTo>
                    <a:pt x="1333" y="957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9"/>
            <p:cNvSpPr/>
            <p:nvPr/>
          </p:nvSpPr>
          <p:spPr>
            <a:xfrm>
              <a:off x="4327525" y="3111425"/>
              <a:ext cx="268875" cy="139250"/>
            </a:xfrm>
            <a:custGeom>
              <a:rect b="b" l="l" r="r" t="t"/>
              <a:pathLst>
                <a:path extrusionOk="0" h="5570" w="10755">
                  <a:moveTo>
                    <a:pt x="7815" y="0"/>
                  </a:moveTo>
                  <a:cubicBezTo>
                    <a:pt x="6534" y="0"/>
                    <a:pt x="0" y="3948"/>
                    <a:pt x="0" y="3948"/>
                  </a:cubicBezTo>
                  <a:lnTo>
                    <a:pt x="673" y="5570"/>
                  </a:lnTo>
                  <a:cubicBezTo>
                    <a:pt x="673" y="5570"/>
                    <a:pt x="10755" y="3124"/>
                    <a:pt x="10616" y="2189"/>
                  </a:cubicBezTo>
                  <a:cubicBezTo>
                    <a:pt x="10591" y="2028"/>
                    <a:pt x="10361" y="1961"/>
                    <a:pt x="9997" y="1961"/>
                  </a:cubicBezTo>
                  <a:cubicBezTo>
                    <a:pt x="8246" y="1961"/>
                    <a:pt x="3393" y="3500"/>
                    <a:pt x="3393" y="3500"/>
                  </a:cubicBezTo>
                  <a:cubicBezTo>
                    <a:pt x="3393" y="3500"/>
                    <a:pt x="8570" y="642"/>
                    <a:pt x="7996" y="53"/>
                  </a:cubicBezTo>
                  <a:cubicBezTo>
                    <a:pt x="7960" y="17"/>
                    <a:pt x="7899" y="0"/>
                    <a:pt x="7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9"/>
            <p:cNvSpPr/>
            <p:nvPr/>
          </p:nvSpPr>
          <p:spPr>
            <a:xfrm>
              <a:off x="3985600" y="2816250"/>
              <a:ext cx="313750" cy="399225"/>
            </a:xfrm>
            <a:custGeom>
              <a:rect b="b" l="l" r="r" t="t"/>
              <a:pathLst>
                <a:path extrusionOk="0" h="15969" w="12550">
                  <a:moveTo>
                    <a:pt x="12549" y="14635"/>
                  </a:moveTo>
                  <a:lnTo>
                    <a:pt x="12549" y="14635"/>
                  </a:lnTo>
                  <a:lnTo>
                    <a:pt x="12549" y="14635"/>
                  </a:lnTo>
                  <a:cubicBezTo>
                    <a:pt x="12549" y="14635"/>
                    <a:pt x="12549" y="14635"/>
                    <a:pt x="12549" y="14635"/>
                  </a:cubicBezTo>
                  <a:cubicBezTo>
                    <a:pt x="12549" y="14635"/>
                    <a:pt x="12549" y="14635"/>
                    <a:pt x="12549" y="14635"/>
                  </a:cubicBezTo>
                  <a:close/>
                  <a:moveTo>
                    <a:pt x="6467" y="0"/>
                  </a:moveTo>
                  <a:cubicBezTo>
                    <a:pt x="6010" y="0"/>
                    <a:pt x="5572" y="415"/>
                    <a:pt x="5171" y="1384"/>
                  </a:cubicBezTo>
                  <a:cubicBezTo>
                    <a:pt x="4672" y="1178"/>
                    <a:pt x="4271" y="1082"/>
                    <a:pt x="3954" y="1082"/>
                  </a:cubicBezTo>
                  <a:cubicBezTo>
                    <a:pt x="1" y="1082"/>
                    <a:pt x="9336" y="15969"/>
                    <a:pt x="9336" y="15969"/>
                  </a:cubicBezTo>
                  <a:lnTo>
                    <a:pt x="10943" y="15301"/>
                  </a:lnTo>
                  <a:lnTo>
                    <a:pt x="12549" y="14635"/>
                  </a:lnTo>
                  <a:lnTo>
                    <a:pt x="12549" y="14635"/>
                  </a:lnTo>
                  <a:cubicBezTo>
                    <a:pt x="12549" y="14633"/>
                    <a:pt x="9181" y="0"/>
                    <a:pt x="6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9"/>
            <p:cNvSpPr/>
            <p:nvPr/>
          </p:nvSpPr>
          <p:spPr>
            <a:xfrm>
              <a:off x="4126600" y="2941850"/>
              <a:ext cx="152650" cy="265450"/>
            </a:xfrm>
            <a:custGeom>
              <a:rect b="b" l="l" r="r" t="t"/>
              <a:pathLst>
                <a:path extrusionOk="0" h="10618" w="6106">
                  <a:moveTo>
                    <a:pt x="2745" y="1"/>
                  </a:moveTo>
                  <a:cubicBezTo>
                    <a:pt x="2739" y="1"/>
                    <a:pt x="2732" y="1"/>
                    <a:pt x="2726" y="2"/>
                  </a:cubicBezTo>
                  <a:cubicBezTo>
                    <a:pt x="1790" y="142"/>
                    <a:pt x="4036" y="7225"/>
                    <a:pt x="4036" y="7225"/>
                  </a:cubicBezTo>
                  <a:cubicBezTo>
                    <a:pt x="4036" y="7225"/>
                    <a:pt x="1469" y="2578"/>
                    <a:pt x="699" y="2578"/>
                  </a:cubicBezTo>
                  <a:cubicBezTo>
                    <a:pt x="657" y="2578"/>
                    <a:pt x="620" y="2592"/>
                    <a:pt x="589" y="2622"/>
                  </a:cubicBezTo>
                  <a:cubicBezTo>
                    <a:pt x="0" y="3197"/>
                    <a:pt x="4483" y="10618"/>
                    <a:pt x="4483" y="10618"/>
                  </a:cubicBezTo>
                  <a:lnTo>
                    <a:pt x="6105" y="9947"/>
                  </a:lnTo>
                  <a:cubicBezTo>
                    <a:pt x="6105" y="9947"/>
                    <a:pt x="3693" y="1"/>
                    <a:pt x="2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9"/>
            <p:cNvSpPr/>
            <p:nvPr/>
          </p:nvSpPr>
          <p:spPr>
            <a:xfrm>
              <a:off x="4264000" y="3290700"/>
              <a:ext cx="313775" cy="399250"/>
            </a:xfrm>
            <a:custGeom>
              <a:rect b="b" l="l" r="r" t="t"/>
              <a:pathLst>
                <a:path extrusionOk="0" h="15970" w="12551">
                  <a:moveTo>
                    <a:pt x="3215" y="0"/>
                  </a:moveTo>
                  <a:lnTo>
                    <a:pt x="1609" y="668"/>
                  </a:lnTo>
                  <a:lnTo>
                    <a:pt x="1" y="1335"/>
                  </a:lnTo>
                  <a:cubicBezTo>
                    <a:pt x="1" y="1335"/>
                    <a:pt x="3368" y="15969"/>
                    <a:pt x="6083" y="15969"/>
                  </a:cubicBezTo>
                  <a:cubicBezTo>
                    <a:pt x="6541" y="15969"/>
                    <a:pt x="6979" y="15555"/>
                    <a:pt x="7380" y="14585"/>
                  </a:cubicBezTo>
                  <a:cubicBezTo>
                    <a:pt x="7879" y="14792"/>
                    <a:pt x="8281" y="14887"/>
                    <a:pt x="8597" y="14887"/>
                  </a:cubicBezTo>
                  <a:cubicBezTo>
                    <a:pt x="12550" y="14887"/>
                    <a:pt x="3215" y="0"/>
                    <a:pt x="3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9"/>
            <p:cNvSpPr/>
            <p:nvPr/>
          </p:nvSpPr>
          <p:spPr>
            <a:xfrm>
              <a:off x="4284075" y="3298950"/>
              <a:ext cx="152650" cy="265450"/>
            </a:xfrm>
            <a:custGeom>
              <a:rect b="b" l="l" r="r" t="t"/>
              <a:pathLst>
                <a:path extrusionOk="0" h="10618" w="6106">
                  <a:moveTo>
                    <a:pt x="1623" y="1"/>
                  </a:moveTo>
                  <a:lnTo>
                    <a:pt x="0" y="673"/>
                  </a:lnTo>
                  <a:cubicBezTo>
                    <a:pt x="0" y="673"/>
                    <a:pt x="2412" y="10617"/>
                    <a:pt x="3362" y="10617"/>
                  </a:cubicBezTo>
                  <a:cubicBezTo>
                    <a:pt x="3368" y="10617"/>
                    <a:pt x="3375" y="10617"/>
                    <a:pt x="3381" y="10616"/>
                  </a:cubicBezTo>
                  <a:cubicBezTo>
                    <a:pt x="4315" y="10475"/>
                    <a:pt x="2070" y="3395"/>
                    <a:pt x="2070" y="3394"/>
                  </a:cubicBezTo>
                  <a:lnTo>
                    <a:pt x="2070" y="3394"/>
                  </a:lnTo>
                  <a:cubicBezTo>
                    <a:pt x="2070" y="3395"/>
                    <a:pt x="4636" y="8040"/>
                    <a:pt x="5406" y="8040"/>
                  </a:cubicBezTo>
                  <a:cubicBezTo>
                    <a:pt x="5449" y="8040"/>
                    <a:pt x="5486" y="8026"/>
                    <a:pt x="5517" y="7996"/>
                  </a:cubicBezTo>
                  <a:cubicBezTo>
                    <a:pt x="6105" y="7421"/>
                    <a:pt x="1623" y="1"/>
                    <a:pt x="1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9"/>
            <p:cNvSpPr/>
            <p:nvPr/>
          </p:nvSpPr>
          <p:spPr>
            <a:xfrm>
              <a:off x="4176300" y="3147700"/>
              <a:ext cx="210775" cy="210775"/>
            </a:xfrm>
            <a:custGeom>
              <a:rect b="b" l="l" r="r" t="t"/>
              <a:pathLst>
                <a:path extrusionOk="0" h="8431" w="8431">
                  <a:moveTo>
                    <a:pt x="4216" y="1"/>
                  </a:moveTo>
                  <a:cubicBezTo>
                    <a:pt x="1889" y="1"/>
                    <a:pt x="1" y="1889"/>
                    <a:pt x="1" y="4216"/>
                  </a:cubicBezTo>
                  <a:cubicBezTo>
                    <a:pt x="1" y="6544"/>
                    <a:pt x="1887" y="8430"/>
                    <a:pt x="4216" y="8430"/>
                  </a:cubicBezTo>
                  <a:cubicBezTo>
                    <a:pt x="6543" y="8430"/>
                    <a:pt x="8431" y="6543"/>
                    <a:pt x="8431" y="4216"/>
                  </a:cubicBezTo>
                  <a:cubicBezTo>
                    <a:pt x="8431" y="1889"/>
                    <a:pt x="6543" y="1"/>
                    <a:pt x="4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39"/>
          <p:cNvGrpSpPr/>
          <p:nvPr/>
        </p:nvGrpSpPr>
        <p:grpSpPr>
          <a:xfrm rot="-1733407">
            <a:off x="866140" y="3282956"/>
            <a:ext cx="1726121" cy="724416"/>
            <a:chOff x="442750" y="3606725"/>
            <a:chExt cx="2713775" cy="1138600"/>
          </a:xfrm>
        </p:grpSpPr>
        <p:sp>
          <p:nvSpPr>
            <p:cNvPr id="1825" name="Google Shape;1825;p39"/>
            <p:cNvSpPr/>
            <p:nvPr/>
          </p:nvSpPr>
          <p:spPr>
            <a:xfrm>
              <a:off x="515175" y="3606725"/>
              <a:ext cx="2569050" cy="1066075"/>
            </a:xfrm>
            <a:custGeom>
              <a:rect b="b" l="l" r="r" t="t"/>
              <a:pathLst>
                <a:path extrusionOk="0" h="42643" w="102762">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9"/>
            <p:cNvSpPr/>
            <p:nvPr/>
          </p:nvSpPr>
          <p:spPr>
            <a:xfrm>
              <a:off x="442750" y="3789375"/>
              <a:ext cx="2713775" cy="955950"/>
            </a:xfrm>
            <a:custGeom>
              <a:rect b="b" l="l" r="r" t="t"/>
              <a:pathLst>
                <a:path extrusionOk="0" h="38238" w="108551">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ONE_COLUMN_TEXT_2">
    <p:bg>
      <p:bgPr>
        <a:blipFill>
          <a:blip r:embed="rId2">
            <a:alphaModFix/>
          </a:blip>
          <a:stretch>
            <a:fillRect/>
          </a:stretch>
        </a:blipFill>
      </p:bgPr>
    </p:bg>
    <p:spTree>
      <p:nvGrpSpPr>
        <p:cNvPr id="1827" name="Shape 1827"/>
        <p:cNvGrpSpPr/>
        <p:nvPr/>
      </p:nvGrpSpPr>
      <p:grpSpPr>
        <a:xfrm>
          <a:off x="0" y="0"/>
          <a:ext cx="0" cy="0"/>
          <a:chOff x="0" y="0"/>
          <a:chExt cx="0" cy="0"/>
        </a:xfrm>
      </p:grpSpPr>
      <p:sp>
        <p:nvSpPr>
          <p:cNvPr id="1828" name="Google Shape;1828;p40"/>
          <p:cNvSpPr txBox="1"/>
          <p:nvPr>
            <p:ph type="title"/>
          </p:nvPr>
        </p:nvSpPr>
        <p:spPr>
          <a:xfrm>
            <a:off x="713225" y="1186700"/>
            <a:ext cx="3990900" cy="49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9" name="Google Shape;1829;p40"/>
          <p:cNvSpPr txBox="1"/>
          <p:nvPr>
            <p:ph idx="1" type="subTitle"/>
          </p:nvPr>
        </p:nvSpPr>
        <p:spPr>
          <a:xfrm>
            <a:off x="713225" y="1768388"/>
            <a:ext cx="3990900" cy="19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p:txBody>
      </p:sp>
      <p:sp>
        <p:nvSpPr>
          <p:cNvPr id="1830" name="Google Shape;1830;p40"/>
          <p:cNvSpPr/>
          <p:nvPr/>
        </p:nvSpPr>
        <p:spPr>
          <a:xfrm rot="-2544630">
            <a:off x="7754175" y="4167674"/>
            <a:ext cx="1380261" cy="1405619"/>
          </a:xfrm>
          <a:custGeom>
            <a:rect b="b" l="l" r="r" t="t"/>
            <a:pathLst>
              <a:path extrusionOk="0" h="1995794" w="1959789">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1" name="Google Shape;1831;p40"/>
          <p:cNvSpPr/>
          <p:nvPr/>
        </p:nvSpPr>
        <p:spPr>
          <a:xfrm rot="-3006130">
            <a:off x="6397749" y="2914295"/>
            <a:ext cx="1304183" cy="2765576"/>
          </a:xfrm>
          <a:custGeom>
            <a:rect b="b" l="l" r="r" t="t"/>
            <a:pathLst>
              <a:path extrusionOk="0" h="3478230" w="1640255">
                <a:moveTo>
                  <a:pt x="110534" y="3353098"/>
                </a:moveTo>
                <a:cubicBezTo>
                  <a:pt x="174975" y="3415516"/>
                  <a:pt x="266638" y="3438912"/>
                  <a:pt x="354017" y="3459450"/>
                </a:cubicBezTo>
                <a:cubicBezTo>
                  <a:pt x="504944" y="3494902"/>
                  <a:pt x="612138" y="3484900"/>
                  <a:pt x="739502" y="3388281"/>
                </a:cubicBezTo>
                <a:cubicBezTo>
                  <a:pt x="840269" y="3311843"/>
                  <a:pt x="941036" y="3192899"/>
                  <a:pt x="953531" y="3061990"/>
                </a:cubicBezTo>
                <a:cubicBezTo>
                  <a:pt x="962725" y="2965192"/>
                  <a:pt x="920240" y="2860269"/>
                  <a:pt x="965313" y="2774097"/>
                </a:cubicBezTo>
                <a:cubicBezTo>
                  <a:pt x="985663" y="2735253"/>
                  <a:pt x="1020918" y="2707035"/>
                  <a:pt x="1050639" y="2674888"/>
                </a:cubicBezTo>
                <a:cubicBezTo>
                  <a:pt x="1124362" y="2594878"/>
                  <a:pt x="1164526" y="2484864"/>
                  <a:pt x="1159617" y="2376101"/>
                </a:cubicBezTo>
                <a:cubicBezTo>
                  <a:pt x="1156761" y="2311896"/>
                  <a:pt x="1139178" y="2245549"/>
                  <a:pt x="1160064" y="2184827"/>
                </a:cubicBezTo>
                <a:cubicBezTo>
                  <a:pt x="1187911" y="2103478"/>
                  <a:pt x="1275825" y="2057222"/>
                  <a:pt x="1314204" y="1980248"/>
                </a:cubicBezTo>
                <a:cubicBezTo>
                  <a:pt x="1375432" y="1857643"/>
                  <a:pt x="1292694" y="1705213"/>
                  <a:pt x="1334197" y="1574661"/>
                </a:cubicBezTo>
                <a:cubicBezTo>
                  <a:pt x="1363383" y="1482954"/>
                  <a:pt x="1448887" y="1418481"/>
                  <a:pt x="1481554" y="1328023"/>
                </a:cubicBezTo>
                <a:cubicBezTo>
                  <a:pt x="1520558" y="1220152"/>
                  <a:pt x="1464864" y="1106210"/>
                  <a:pt x="1494585" y="1000572"/>
                </a:cubicBezTo>
                <a:cubicBezTo>
                  <a:pt x="1508687" y="950387"/>
                  <a:pt x="1537159" y="919936"/>
                  <a:pt x="1538676" y="861358"/>
                </a:cubicBezTo>
                <a:cubicBezTo>
                  <a:pt x="1540015" y="806351"/>
                  <a:pt x="1527877" y="751166"/>
                  <a:pt x="1520736" y="696962"/>
                </a:cubicBezTo>
                <a:cubicBezTo>
                  <a:pt x="1498155" y="525512"/>
                  <a:pt x="1526716" y="347544"/>
                  <a:pt x="1601778" y="191810"/>
                </a:cubicBezTo>
                <a:cubicBezTo>
                  <a:pt x="1631946" y="129213"/>
                  <a:pt x="1665505" y="44291"/>
                  <a:pt x="1612042" y="0"/>
                </a:cubicBezTo>
                <a:cubicBezTo>
                  <a:pt x="1478073" y="56078"/>
                  <a:pt x="1363383" y="157163"/>
                  <a:pt x="1290998" y="283071"/>
                </a:cubicBezTo>
                <a:cubicBezTo>
                  <a:pt x="1219953" y="406479"/>
                  <a:pt x="1188357" y="552480"/>
                  <a:pt x="1099461" y="663565"/>
                </a:cubicBezTo>
                <a:cubicBezTo>
                  <a:pt x="1034306" y="745004"/>
                  <a:pt x="943535" y="801082"/>
                  <a:pt x="864367" y="868859"/>
                </a:cubicBezTo>
                <a:cubicBezTo>
                  <a:pt x="785111" y="936635"/>
                  <a:pt x="713172" y="1025664"/>
                  <a:pt x="708710" y="1129873"/>
                </a:cubicBezTo>
                <a:cubicBezTo>
                  <a:pt x="703890" y="1243459"/>
                  <a:pt x="780380" y="1353473"/>
                  <a:pt x="756460" y="1464558"/>
                </a:cubicBezTo>
                <a:cubicBezTo>
                  <a:pt x="725936" y="1606451"/>
                  <a:pt x="547697" y="1678782"/>
                  <a:pt x="517083" y="1820674"/>
                </a:cubicBezTo>
                <a:cubicBezTo>
                  <a:pt x="490664" y="1943368"/>
                  <a:pt x="584558" y="2081510"/>
                  <a:pt x="521992" y="2190184"/>
                </a:cubicBezTo>
                <a:cubicBezTo>
                  <a:pt x="491467" y="2243227"/>
                  <a:pt x="431846" y="2271177"/>
                  <a:pt x="385523" y="2311271"/>
                </a:cubicBezTo>
                <a:cubicBezTo>
                  <a:pt x="334917" y="2355027"/>
                  <a:pt x="294753" y="2376726"/>
                  <a:pt x="275742" y="2444056"/>
                </a:cubicBezTo>
                <a:cubicBezTo>
                  <a:pt x="258873" y="2503527"/>
                  <a:pt x="267441" y="2570857"/>
                  <a:pt x="226920" y="2622382"/>
                </a:cubicBezTo>
                <a:cubicBezTo>
                  <a:pt x="199163" y="2657743"/>
                  <a:pt x="154000" y="2673549"/>
                  <a:pt x="117407" y="2699712"/>
                </a:cubicBezTo>
                <a:cubicBezTo>
                  <a:pt x="6375" y="2779008"/>
                  <a:pt x="-9155" y="2937421"/>
                  <a:pt x="3876" y="3073241"/>
                </a:cubicBezTo>
                <a:cubicBezTo>
                  <a:pt x="13694" y="3174683"/>
                  <a:pt x="37257" y="3282107"/>
                  <a:pt x="110534" y="33530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832" name="Google Shape;1832;p40"/>
          <p:cNvGrpSpPr/>
          <p:nvPr/>
        </p:nvGrpSpPr>
        <p:grpSpPr>
          <a:xfrm rot="-3014487">
            <a:off x="8790129" y="4534784"/>
            <a:ext cx="684017" cy="671419"/>
            <a:chOff x="1645290" y="5853325"/>
            <a:chExt cx="859630" cy="843798"/>
          </a:xfrm>
        </p:grpSpPr>
        <p:sp>
          <p:nvSpPr>
            <p:cNvPr id="1833" name="Google Shape;1833;p40"/>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834" name="Google Shape;1834;p40"/>
            <p:cNvGrpSpPr/>
            <p:nvPr/>
          </p:nvGrpSpPr>
          <p:grpSpPr>
            <a:xfrm>
              <a:off x="1975522" y="6477098"/>
              <a:ext cx="308909" cy="168431"/>
              <a:chOff x="1975522" y="6477098"/>
              <a:chExt cx="308909" cy="168431"/>
            </a:xfrm>
          </p:grpSpPr>
          <p:sp>
            <p:nvSpPr>
              <p:cNvPr id="1835" name="Google Shape;1835;p40"/>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6" name="Google Shape;1836;p40"/>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7" name="Google Shape;1837;p40"/>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8" name="Google Shape;1838;p40"/>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9" name="Google Shape;1839;p40"/>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0" name="Google Shape;1840;p40"/>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1" name="Google Shape;1841;p40"/>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2" name="Google Shape;1842;p40"/>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3" name="Google Shape;1843;p40"/>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44" name="Google Shape;1844;p40"/>
            <p:cNvGrpSpPr/>
            <p:nvPr/>
          </p:nvGrpSpPr>
          <p:grpSpPr>
            <a:xfrm>
              <a:off x="1966569" y="5951987"/>
              <a:ext cx="218691" cy="173414"/>
              <a:chOff x="1966569" y="5951987"/>
              <a:chExt cx="218691" cy="173414"/>
            </a:xfrm>
          </p:grpSpPr>
          <p:sp>
            <p:nvSpPr>
              <p:cNvPr id="1845" name="Google Shape;1845;p40"/>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6" name="Google Shape;1846;p40"/>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7" name="Google Shape;1847;p40"/>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8" name="Google Shape;1848;p40"/>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9" name="Google Shape;1849;p40"/>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0" name="Google Shape;1850;p40"/>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1" name="Google Shape;1851;p40"/>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2" name="Google Shape;1852;p40"/>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3" name="Google Shape;1853;p40"/>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854" name="Google Shape;1854;p40"/>
          <p:cNvGrpSpPr/>
          <p:nvPr/>
        </p:nvGrpSpPr>
        <p:grpSpPr>
          <a:xfrm rot="5887256">
            <a:off x="6826691" y="3912293"/>
            <a:ext cx="1664709" cy="1321542"/>
            <a:chOff x="2942485" y="-56344"/>
            <a:chExt cx="2092187" cy="1660898"/>
          </a:xfrm>
        </p:grpSpPr>
        <p:grpSp>
          <p:nvGrpSpPr>
            <p:cNvPr id="1855" name="Google Shape;1855;p40"/>
            <p:cNvGrpSpPr/>
            <p:nvPr/>
          </p:nvGrpSpPr>
          <p:grpSpPr>
            <a:xfrm>
              <a:off x="2942485" y="-56344"/>
              <a:ext cx="1873186" cy="790648"/>
              <a:chOff x="2942485" y="-56344"/>
              <a:chExt cx="1873186" cy="790648"/>
            </a:xfrm>
          </p:grpSpPr>
          <p:sp>
            <p:nvSpPr>
              <p:cNvPr id="1856" name="Google Shape;1856;p40"/>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7" name="Google Shape;1857;p40"/>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8" name="Google Shape;1858;p40"/>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9" name="Google Shape;1859;p40"/>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60" name="Google Shape;1860;p40"/>
            <p:cNvGrpSpPr/>
            <p:nvPr/>
          </p:nvGrpSpPr>
          <p:grpSpPr>
            <a:xfrm>
              <a:off x="4098733" y="86390"/>
              <a:ext cx="857413" cy="1518164"/>
              <a:chOff x="4098733" y="86390"/>
              <a:chExt cx="857413" cy="1518164"/>
            </a:xfrm>
          </p:grpSpPr>
          <p:sp>
            <p:nvSpPr>
              <p:cNvPr id="1861" name="Google Shape;1861;p40"/>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2" name="Google Shape;1862;p40"/>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3" name="Google Shape;1863;p40"/>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4" name="Google Shape;1864;p40"/>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65" name="Google Shape;1865;p40"/>
            <p:cNvGrpSpPr/>
            <p:nvPr/>
          </p:nvGrpSpPr>
          <p:grpSpPr>
            <a:xfrm>
              <a:off x="3310709" y="-34564"/>
              <a:ext cx="1723963" cy="1391012"/>
              <a:chOff x="3310709" y="-34564"/>
              <a:chExt cx="1723963" cy="1391012"/>
            </a:xfrm>
          </p:grpSpPr>
          <p:sp>
            <p:nvSpPr>
              <p:cNvPr id="1866" name="Google Shape;1866;p40"/>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7" name="Google Shape;1867;p40"/>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8" name="Google Shape;1868;p40"/>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9" name="Google Shape;1869;p40"/>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870" name="Google Shape;1870;p40"/>
          <p:cNvGrpSpPr/>
          <p:nvPr/>
        </p:nvGrpSpPr>
        <p:grpSpPr>
          <a:xfrm>
            <a:off x="4374012" y="-820602"/>
            <a:ext cx="2595119" cy="2007313"/>
            <a:chOff x="3538050" y="-894190"/>
            <a:chExt cx="2595119" cy="2007313"/>
          </a:xfrm>
        </p:grpSpPr>
        <p:sp>
          <p:nvSpPr>
            <p:cNvPr id="1871" name="Google Shape;1871;p40"/>
            <p:cNvSpPr/>
            <p:nvPr/>
          </p:nvSpPr>
          <p:spPr>
            <a:xfrm flipH="1" rot="-5941778">
              <a:off x="4020392" y="-1123965"/>
              <a:ext cx="1358240" cy="2136229"/>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72" name="Google Shape;1872;p40"/>
            <p:cNvSpPr/>
            <p:nvPr/>
          </p:nvSpPr>
          <p:spPr>
            <a:xfrm flipH="1" rot="-5941778">
              <a:off x="4399593" y="-267359"/>
              <a:ext cx="1421668" cy="1172843"/>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873" name="Google Shape;1873;p40"/>
            <p:cNvGrpSpPr/>
            <p:nvPr/>
          </p:nvGrpSpPr>
          <p:grpSpPr>
            <a:xfrm flipH="1" rot="-5951627">
              <a:off x="4576382" y="-648542"/>
              <a:ext cx="968231" cy="1306223"/>
              <a:chOff x="201286" y="5189621"/>
              <a:chExt cx="1476128" cy="1991417"/>
            </a:xfrm>
          </p:grpSpPr>
          <p:sp>
            <p:nvSpPr>
              <p:cNvPr id="1874" name="Google Shape;1874;p40"/>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75" name="Google Shape;1875;p40"/>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76" name="Google Shape;1876;p40"/>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77" name="Google Shape;1877;p40"/>
            <p:cNvGrpSpPr/>
            <p:nvPr/>
          </p:nvGrpSpPr>
          <p:grpSpPr>
            <a:xfrm flipH="1" rot="-5951627">
              <a:off x="4365974" y="-1351462"/>
              <a:ext cx="991227" cy="2415827"/>
              <a:chOff x="-447306" y="3705217"/>
              <a:chExt cx="1511186" cy="3683077"/>
            </a:xfrm>
          </p:grpSpPr>
          <p:grpSp>
            <p:nvGrpSpPr>
              <p:cNvPr id="1878" name="Google Shape;1878;p40"/>
              <p:cNvGrpSpPr/>
              <p:nvPr/>
            </p:nvGrpSpPr>
            <p:grpSpPr>
              <a:xfrm>
                <a:off x="-447306" y="3705217"/>
                <a:ext cx="1511186" cy="3683077"/>
                <a:chOff x="-447306" y="3705217"/>
                <a:chExt cx="1511186" cy="3683077"/>
              </a:xfrm>
            </p:grpSpPr>
            <p:sp>
              <p:nvSpPr>
                <p:cNvPr id="1879" name="Google Shape;1879;p40"/>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0" name="Google Shape;1880;p40"/>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1" name="Google Shape;1881;p40"/>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2" name="Google Shape;1882;p40"/>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3" name="Google Shape;1883;p40"/>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4" name="Google Shape;1884;p40"/>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5" name="Google Shape;1885;p40"/>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6" name="Google Shape;1886;p40"/>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7" name="Google Shape;1887;p40"/>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8" name="Google Shape;1888;p40"/>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9" name="Google Shape;1889;p40"/>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0" name="Google Shape;1890;p40"/>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1" name="Google Shape;1891;p40"/>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2" name="Google Shape;1892;p40"/>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93" name="Google Shape;1893;p40"/>
              <p:cNvGrpSpPr/>
              <p:nvPr/>
            </p:nvGrpSpPr>
            <p:grpSpPr>
              <a:xfrm>
                <a:off x="-131202" y="3705284"/>
                <a:ext cx="1190013" cy="3304167"/>
                <a:chOff x="-131202" y="3705284"/>
                <a:chExt cx="1190013" cy="3304167"/>
              </a:xfrm>
            </p:grpSpPr>
            <p:sp>
              <p:nvSpPr>
                <p:cNvPr id="1894" name="Google Shape;1894;p40"/>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5" name="Google Shape;1895;p40"/>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6" name="Google Shape;1896;p40"/>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7" name="Google Shape;1897;p40"/>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8" name="Google Shape;1898;p40"/>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9" name="Google Shape;1899;p40"/>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0" name="Google Shape;1900;p40"/>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1" name="Google Shape;1901;p40"/>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2" name="Google Shape;1902;p40"/>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3" name="Google Shape;1903;p40"/>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4" name="Google Shape;1904;p40"/>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5" name="Google Shape;1905;p40"/>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6" name="Google Shape;1906;p40"/>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7" name="Google Shape;1907;p40"/>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8" name="Google Shape;1908;p40"/>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909" name="Google Shape;1909;p40"/>
            <p:cNvGrpSpPr/>
            <p:nvPr/>
          </p:nvGrpSpPr>
          <p:grpSpPr>
            <a:xfrm flipH="1" rot="-5951627">
              <a:off x="5014747" y="314251"/>
              <a:ext cx="548198" cy="553038"/>
              <a:chOff x="1152825" y="6165169"/>
              <a:chExt cx="835762" cy="843141"/>
            </a:xfrm>
          </p:grpSpPr>
          <p:sp>
            <p:nvSpPr>
              <p:cNvPr id="1910" name="Google Shape;1910;p40"/>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911" name="Google Shape;1911;p40"/>
              <p:cNvGrpSpPr/>
              <p:nvPr/>
            </p:nvGrpSpPr>
            <p:grpSpPr>
              <a:xfrm>
                <a:off x="1452002" y="6794239"/>
                <a:ext cx="312502" cy="68696"/>
                <a:chOff x="1452002" y="6794239"/>
                <a:chExt cx="312502" cy="68696"/>
              </a:xfrm>
            </p:grpSpPr>
            <p:sp>
              <p:nvSpPr>
                <p:cNvPr id="1912" name="Google Shape;1912;p40"/>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3" name="Google Shape;1913;p40"/>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4" name="Google Shape;1914;p40"/>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5" name="Google Shape;1915;p40"/>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16" name="Google Shape;1916;p40"/>
              <p:cNvGrpSpPr/>
              <p:nvPr/>
            </p:nvGrpSpPr>
            <p:grpSpPr>
              <a:xfrm>
                <a:off x="1518694" y="6262403"/>
                <a:ext cx="229194" cy="159063"/>
                <a:chOff x="1518694" y="6262403"/>
                <a:chExt cx="229194" cy="159063"/>
              </a:xfrm>
            </p:grpSpPr>
            <p:sp>
              <p:nvSpPr>
                <p:cNvPr id="1917" name="Google Shape;1917;p40"/>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8" name="Google Shape;1918;p40"/>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9" name="Google Shape;1919;p40"/>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0" name="Google Shape;1920;p40"/>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1" name="Google Shape;1921;p40"/>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2" name="Google Shape;1922;p40"/>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3" name="Google Shape;1923;p40"/>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4" name="Google Shape;1924;p40"/>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5" name="Google Shape;1925;p40"/>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grpSp>
        <p:nvGrpSpPr>
          <p:cNvPr id="1926" name="Google Shape;1926;p40"/>
          <p:cNvGrpSpPr/>
          <p:nvPr/>
        </p:nvGrpSpPr>
        <p:grpSpPr>
          <a:xfrm>
            <a:off x="8294940" y="539492"/>
            <a:ext cx="480210" cy="452297"/>
            <a:chOff x="6554713" y="1234611"/>
            <a:chExt cx="621470" cy="585346"/>
          </a:xfrm>
        </p:grpSpPr>
        <p:sp>
          <p:nvSpPr>
            <p:cNvPr id="1927" name="Google Shape;1927;p40"/>
            <p:cNvSpPr/>
            <p:nvPr/>
          </p:nvSpPr>
          <p:spPr>
            <a:xfrm>
              <a:off x="6701760" y="1250114"/>
              <a:ext cx="474423" cy="473950"/>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8" name="Google Shape;1928;p40"/>
            <p:cNvSpPr/>
            <p:nvPr/>
          </p:nvSpPr>
          <p:spPr>
            <a:xfrm>
              <a:off x="6554713" y="1234611"/>
              <a:ext cx="561626" cy="585346"/>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29" name="Google Shape;1929;p40"/>
          <p:cNvGrpSpPr/>
          <p:nvPr/>
        </p:nvGrpSpPr>
        <p:grpSpPr>
          <a:xfrm>
            <a:off x="7747523" y="902521"/>
            <a:ext cx="433704" cy="603813"/>
            <a:chOff x="3594258" y="163138"/>
            <a:chExt cx="545060" cy="758845"/>
          </a:xfrm>
        </p:grpSpPr>
        <p:grpSp>
          <p:nvGrpSpPr>
            <p:cNvPr id="1930" name="Google Shape;1930;p40"/>
            <p:cNvGrpSpPr/>
            <p:nvPr/>
          </p:nvGrpSpPr>
          <p:grpSpPr>
            <a:xfrm>
              <a:off x="3617910" y="518450"/>
              <a:ext cx="260999" cy="403533"/>
              <a:chOff x="3617910" y="518450"/>
              <a:chExt cx="260999" cy="403533"/>
            </a:xfrm>
          </p:grpSpPr>
          <p:sp>
            <p:nvSpPr>
              <p:cNvPr id="1931" name="Google Shape;1931;p40"/>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2" name="Google Shape;1932;p40"/>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3" name="Google Shape;1933;p40"/>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4" name="Google Shape;1934;p40"/>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35" name="Google Shape;1935;p40"/>
            <p:cNvGrpSpPr/>
            <p:nvPr/>
          </p:nvGrpSpPr>
          <p:grpSpPr>
            <a:xfrm>
              <a:off x="3878351" y="317086"/>
              <a:ext cx="260967" cy="403549"/>
              <a:chOff x="3878351" y="317086"/>
              <a:chExt cx="260967" cy="403549"/>
            </a:xfrm>
          </p:grpSpPr>
          <p:sp>
            <p:nvSpPr>
              <p:cNvPr id="1936" name="Google Shape;1936;p40"/>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7" name="Google Shape;1937;p40"/>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8" name="Google Shape;1938;p40"/>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9" name="Google Shape;1939;p40"/>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40" name="Google Shape;1940;p40"/>
            <p:cNvGrpSpPr/>
            <p:nvPr/>
          </p:nvGrpSpPr>
          <p:grpSpPr>
            <a:xfrm>
              <a:off x="3594258" y="163138"/>
              <a:ext cx="260999" cy="403622"/>
              <a:chOff x="3594258" y="163138"/>
              <a:chExt cx="260999" cy="403622"/>
            </a:xfrm>
          </p:grpSpPr>
          <p:sp>
            <p:nvSpPr>
              <p:cNvPr id="1941" name="Google Shape;1941;p40"/>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2" name="Google Shape;1942;p40"/>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3" name="Google Shape;1943;p40"/>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4" name="Google Shape;1944;p40"/>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945" name="Google Shape;1945;p40"/>
          <p:cNvGrpSpPr/>
          <p:nvPr/>
        </p:nvGrpSpPr>
        <p:grpSpPr>
          <a:xfrm>
            <a:off x="5324166" y="1447532"/>
            <a:ext cx="2068027" cy="2822824"/>
            <a:chOff x="6012141" y="1351620"/>
            <a:chExt cx="2068027" cy="2822824"/>
          </a:xfrm>
        </p:grpSpPr>
        <p:grpSp>
          <p:nvGrpSpPr>
            <p:cNvPr id="1946" name="Google Shape;1946;p40"/>
            <p:cNvGrpSpPr/>
            <p:nvPr/>
          </p:nvGrpSpPr>
          <p:grpSpPr>
            <a:xfrm>
              <a:off x="6449842" y="2974269"/>
              <a:ext cx="1418727" cy="1200175"/>
              <a:chOff x="8580941" y="4223027"/>
              <a:chExt cx="1892140" cy="1600660"/>
            </a:xfrm>
          </p:grpSpPr>
          <p:sp>
            <p:nvSpPr>
              <p:cNvPr id="1947" name="Google Shape;1947;p40"/>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8" name="Google Shape;1948;p40"/>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9" name="Google Shape;1949;p40"/>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0" name="Google Shape;1950;p40"/>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1" name="Google Shape;1951;p40"/>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2" name="Google Shape;1952;p40"/>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3" name="Google Shape;1953;p40"/>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4" name="Google Shape;1954;p40"/>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5" name="Google Shape;1955;p40"/>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6" name="Google Shape;1956;p40"/>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57" name="Google Shape;1957;p40"/>
            <p:cNvGrpSpPr/>
            <p:nvPr/>
          </p:nvGrpSpPr>
          <p:grpSpPr>
            <a:xfrm>
              <a:off x="6012141" y="2083167"/>
              <a:ext cx="1024644" cy="954028"/>
              <a:chOff x="7997184" y="3034575"/>
              <a:chExt cx="1366557" cy="1272377"/>
            </a:xfrm>
          </p:grpSpPr>
          <p:sp>
            <p:nvSpPr>
              <p:cNvPr id="1958" name="Google Shape;1958;p40"/>
              <p:cNvSpPr/>
              <p:nvPr/>
            </p:nvSpPr>
            <p:spPr>
              <a:xfrm>
                <a:off x="8090096" y="3034575"/>
                <a:ext cx="486945" cy="428774"/>
              </a:xfrm>
              <a:custGeom>
                <a:rect b="b" l="l" r="r" t="t"/>
                <a:pathLst>
                  <a:path extrusionOk="0" h="428774" w="486945">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9" name="Google Shape;1959;p40"/>
              <p:cNvSpPr/>
              <p:nvPr/>
            </p:nvSpPr>
            <p:spPr>
              <a:xfrm>
                <a:off x="8483704" y="3214687"/>
                <a:ext cx="856028" cy="314057"/>
              </a:xfrm>
              <a:custGeom>
                <a:rect b="b" l="l" r="r" t="t"/>
                <a:pathLst>
                  <a:path extrusionOk="0" h="314057" w="856028">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0" name="Google Shape;1960;p40"/>
              <p:cNvSpPr/>
              <p:nvPr/>
            </p:nvSpPr>
            <p:spPr>
              <a:xfrm>
                <a:off x="7997184" y="3087885"/>
                <a:ext cx="1366557" cy="1219067"/>
              </a:xfrm>
              <a:custGeom>
                <a:rect b="b" l="l" r="r" t="t"/>
                <a:pathLst>
                  <a:path extrusionOk="0" h="1219067" w="1366557">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1" name="Google Shape;1961;p40"/>
              <p:cNvSpPr/>
              <p:nvPr/>
            </p:nvSpPr>
            <p:spPr>
              <a:xfrm>
                <a:off x="8374100" y="3361223"/>
                <a:ext cx="306942" cy="945713"/>
              </a:xfrm>
              <a:custGeom>
                <a:rect b="b" l="l" r="r" t="t"/>
                <a:pathLst>
                  <a:path extrusionOk="0" h="945713" w="306942">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2" name="Google Shape;1962;p40"/>
              <p:cNvSpPr/>
              <p:nvPr/>
            </p:nvSpPr>
            <p:spPr>
              <a:xfrm>
                <a:off x="8641414" y="3356937"/>
                <a:ext cx="682252" cy="896987"/>
              </a:xfrm>
              <a:custGeom>
                <a:rect b="b" l="l" r="r" t="t"/>
                <a:pathLst>
                  <a:path extrusionOk="0" h="896987" w="682252">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3" name="Google Shape;1963;p40"/>
              <p:cNvSpPr/>
              <p:nvPr/>
            </p:nvSpPr>
            <p:spPr>
              <a:xfrm>
                <a:off x="8419620" y="3758237"/>
                <a:ext cx="225007" cy="51435"/>
              </a:xfrm>
              <a:custGeom>
                <a:rect b="b" l="l" r="r" t="t"/>
                <a:pathLst>
                  <a:path extrusionOk="0" h="51435" w="225007">
                    <a:moveTo>
                      <a:pt x="0" y="51435"/>
                    </a:moveTo>
                    <a:lnTo>
                      <a:pt x="220009" y="49471"/>
                    </a:lnTo>
                    <a:lnTo>
                      <a:pt x="225007" y="0"/>
                    </a:lnTo>
                    <a:lnTo>
                      <a:pt x="5176" y="18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4" name="Google Shape;1964;p40"/>
              <p:cNvSpPr/>
              <p:nvPr/>
            </p:nvSpPr>
            <p:spPr>
              <a:xfrm>
                <a:off x="8402305" y="3859589"/>
                <a:ext cx="232147" cy="114478"/>
              </a:xfrm>
              <a:custGeom>
                <a:rect b="b" l="l" r="r" t="t"/>
                <a:pathLst>
                  <a:path extrusionOk="0" h="114478" w="232147">
                    <a:moveTo>
                      <a:pt x="0" y="114479"/>
                    </a:moveTo>
                    <a:lnTo>
                      <a:pt x="220813" y="112514"/>
                    </a:lnTo>
                    <a:lnTo>
                      <a:pt x="232147" y="0"/>
                    </a:lnTo>
                    <a:lnTo>
                      <a:pt x="11870" y="196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5" name="Google Shape;1965;p40"/>
              <p:cNvSpPr/>
              <p:nvPr/>
            </p:nvSpPr>
            <p:spPr>
              <a:xfrm>
                <a:off x="8432504" y="4088449"/>
                <a:ext cx="122111" cy="158339"/>
              </a:xfrm>
              <a:custGeom>
                <a:rect b="b" l="l" r="r" t="t"/>
                <a:pathLst>
                  <a:path extrusionOk="0" h="158339" w="122111">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6" name="Google Shape;1966;p40"/>
              <p:cNvSpPr/>
              <p:nvPr/>
            </p:nvSpPr>
            <p:spPr>
              <a:xfrm>
                <a:off x="8038508" y="3164770"/>
                <a:ext cx="387358" cy="1021109"/>
              </a:xfrm>
              <a:custGeom>
                <a:rect b="b" l="l" r="r" t="t"/>
                <a:pathLst>
                  <a:path extrusionOk="0" h="1021109" w="387358">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67" name="Google Shape;1967;p40"/>
            <p:cNvGrpSpPr/>
            <p:nvPr/>
          </p:nvGrpSpPr>
          <p:grpSpPr>
            <a:xfrm>
              <a:off x="7290822" y="1719603"/>
              <a:ext cx="789346" cy="988063"/>
              <a:chOff x="9702546" y="2549693"/>
              <a:chExt cx="1052743" cy="1317769"/>
            </a:xfrm>
          </p:grpSpPr>
          <p:sp>
            <p:nvSpPr>
              <p:cNvPr id="1968" name="Google Shape;1968;p40"/>
              <p:cNvSpPr/>
              <p:nvPr/>
            </p:nvSpPr>
            <p:spPr>
              <a:xfrm>
                <a:off x="9715399" y="2558533"/>
                <a:ext cx="93274" cy="356651"/>
              </a:xfrm>
              <a:custGeom>
                <a:rect b="b" l="l" r="r" t="t"/>
                <a:pathLst>
                  <a:path extrusionOk="0" h="356651" w="93274">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9" name="Google Shape;1969;p40"/>
              <p:cNvSpPr/>
              <p:nvPr/>
            </p:nvSpPr>
            <p:spPr>
              <a:xfrm>
                <a:off x="9702546" y="2549693"/>
                <a:ext cx="41949" cy="360312"/>
              </a:xfrm>
              <a:custGeom>
                <a:rect b="b" l="l" r="r" t="t"/>
                <a:pathLst>
                  <a:path extrusionOk="0" h="360312" w="41949">
                    <a:moveTo>
                      <a:pt x="15709" y="336649"/>
                    </a:moveTo>
                    <a:lnTo>
                      <a:pt x="0" y="0"/>
                    </a:lnTo>
                    <a:lnTo>
                      <a:pt x="28204" y="0"/>
                    </a:lnTo>
                    <a:lnTo>
                      <a:pt x="41950" y="360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0" name="Google Shape;1970;p40"/>
              <p:cNvSpPr/>
              <p:nvPr/>
            </p:nvSpPr>
            <p:spPr>
              <a:xfrm>
                <a:off x="9733696" y="2703195"/>
                <a:ext cx="855046" cy="215116"/>
              </a:xfrm>
              <a:custGeom>
                <a:rect b="b" l="l" r="r" t="t"/>
                <a:pathLst>
                  <a:path extrusionOk="0" h="215116" w="855046">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1" name="Google Shape;1971;p40"/>
              <p:cNvSpPr/>
              <p:nvPr/>
            </p:nvSpPr>
            <p:spPr>
              <a:xfrm>
                <a:off x="9718255" y="2753379"/>
                <a:ext cx="1037034" cy="1114083"/>
              </a:xfrm>
              <a:custGeom>
                <a:rect b="b" l="l" r="r" t="t"/>
                <a:pathLst>
                  <a:path extrusionOk="0" h="1114083" w="1037034">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2" name="Google Shape;1972;p40"/>
              <p:cNvSpPr/>
              <p:nvPr/>
            </p:nvSpPr>
            <p:spPr>
              <a:xfrm>
                <a:off x="9718255" y="2872144"/>
                <a:ext cx="327292" cy="995318"/>
              </a:xfrm>
              <a:custGeom>
                <a:rect b="b" l="l" r="r" t="t"/>
                <a:pathLst>
                  <a:path extrusionOk="0" h="995318" w="327292">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3" name="Google Shape;1973;p40"/>
              <p:cNvSpPr/>
              <p:nvPr/>
            </p:nvSpPr>
            <p:spPr>
              <a:xfrm>
                <a:off x="9965843" y="2809547"/>
                <a:ext cx="737143" cy="968156"/>
              </a:xfrm>
              <a:custGeom>
                <a:rect b="b" l="l" r="r" t="t"/>
                <a:pathLst>
                  <a:path extrusionOk="0" h="968156" w="737143">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4" name="Google Shape;1974;p40"/>
              <p:cNvSpPr/>
              <p:nvPr/>
            </p:nvSpPr>
            <p:spPr>
              <a:xfrm rot="-508449">
                <a:off x="10233518" y="3642677"/>
                <a:ext cx="320277" cy="38702"/>
              </a:xfrm>
              <a:custGeom>
                <a:rect b="b" l="l" r="r" t="t"/>
                <a:pathLst>
                  <a:path extrusionOk="0" h="38666" w="319980">
                    <a:moveTo>
                      <a:pt x="0" y="0"/>
                    </a:moveTo>
                    <a:lnTo>
                      <a:pt x="319981" y="0"/>
                    </a:lnTo>
                    <a:lnTo>
                      <a:pt x="319981" y="38666"/>
                    </a:lnTo>
                    <a:lnTo>
                      <a:pt x="0" y="386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5" name="Google Shape;1975;p40"/>
              <p:cNvSpPr/>
              <p:nvPr/>
            </p:nvSpPr>
            <p:spPr>
              <a:xfrm rot="-300787">
                <a:off x="9757356" y="2972610"/>
                <a:ext cx="154083" cy="39254"/>
              </a:xfrm>
              <a:custGeom>
                <a:rect b="b" l="l" r="r" t="t"/>
                <a:pathLst>
                  <a:path extrusionOk="0" h="39202" w="153878">
                    <a:moveTo>
                      <a:pt x="1" y="0"/>
                    </a:moveTo>
                    <a:lnTo>
                      <a:pt x="153879" y="0"/>
                    </a:lnTo>
                    <a:lnTo>
                      <a:pt x="153879" y="39203"/>
                    </a:lnTo>
                    <a:lnTo>
                      <a:pt x="1" y="3920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6" name="Google Shape;1976;p40"/>
              <p:cNvSpPr/>
              <p:nvPr/>
            </p:nvSpPr>
            <p:spPr>
              <a:xfrm>
                <a:off x="9772432" y="3231832"/>
                <a:ext cx="199034" cy="126712"/>
              </a:xfrm>
              <a:custGeom>
                <a:rect b="b" l="l" r="r" t="t"/>
                <a:pathLst>
                  <a:path extrusionOk="0" h="126712" w="199034">
                    <a:moveTo>
                      <a:pt x="5087" y="126712"/>
                    </a:moveTo>
                    <a:lnTo>
                      <a:pt x="199034" y="40541"/>
                    </a:lnTo>
                    <a:lnTo>
                      <a:pt x="193679" y="0"/>
                    </a:lnTo>
                    <a:lnTo>
                      <a:pt x="0" y="8608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7" name="Google Shape;1977;p40"/>
              <p:cNvSpPr/>
              <p:nvPr/>
            </p:nvSpPr>
            <p:spPr>
              <a:xfrm>
                <a:off x="9786177" y="3341131"/>
                <a:ext cx="204300" cy="162520"/>
              </a:xfrm>
              <a:custGeom>
                <a:rect b="b" l="l" r="r" t="t"/>
                <a:pathLst>
                  <a:path extrusionOk="0" h="162520" w="204300">
                    <a:moveTo>
                      <a:pt x="9551" y="162520"/>
                    </a:moveTo>
                    <a:lnTo>
                      <a:pt x="204301" y="75992"/>
                    </a:lnTo>
                    <a:lnTo>
                      <a:pt x="194305" y="0"/>
                    </a:lnTo>
                    <a:lnTo>
                      <a:pt x="0" y="8635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8" name="Google Shape;1978;p40"/>
              <p:cNvSpPr/>
              <p:nvPr/>
            </p:nvSpPr>
            <p:spPr>
              <a:xfrm rot="-508449">
                <a:off x="10059281" y="2934061"/>
                <a:ext cx="510567" cy="102878"/>
              </a:xfrm>
              <a:custGeom>
                <a:rect b="b" l="l" r="r" t="t"/>
                <a:pathLst>
                  <a:path extrusionOk="0" h="102783" w="510094">
                    <a:moveTo>
                      <a:pt x="0" y="0"/>
                    </a:moveTo>
                    <a:lnTo>
                      <a:pt x="510095" y="0"/>
                    </a:lnTo>
                    <a:lnTo>
                      <a:pt x="510095" y="102783"/>
                    </a:lnTo>
                    <a:lnTo>
                      <a:pt x="0" y="102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9" name="Google Shape;1979;p40"/>
              <p:cNvSpPr/>
              <p:nvPr/>
            </p:nvSpPr>
            <p:spPr>
              <a:xfrm>
                <a:off x="9872179" y="3669708"/>
                <a:ext cx="103341" cy="123122"/>
              </a:xfrm>
              <a:custGeom>
                <a:rect b="b" l="l" r="r" t="t"/>
                <a:pathLst>
                  <a:path extrusionOk="0" h="123122" w="103341">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80" name="Google Shape;1980;p40"/>
            <p:cNvGrpSpPr/>
            <p:nvPr/>
          </p:nvGrpSpPr>
          <p:grpSpPr>
            <a:xfrm>
              <a:off x="6476046" y="1351620"/>
              <a:ext cx="610262" cy="587827"/>
              <a:chOff x="8615888" y="2058918"/>
              <a:chExt cx="813900" cy="783979"/>
            </a:xfrm>
          </p:grpSpPr>
          <p:sp>
            <p:nvSpPr>
              <p:cNvPr id="1981" name="Google Shape;1981;p40"/>
              <p:cNvSpPr/>
              <p:nvPr/>
            </p:nvSpPr>
            <p:spPr>
              <a:xfrm>
                <a:off x="9003334" y="2058918"/>
                <a:ext cx="415655" cy="244583"/>
              </a:xfrm>
              <a:custGeom>
                <a:rect b="b" l="l" r="r" t="t"/>
                <a:pathLst>
                  <a:path extrusionOk="0" h="244583" w="415655">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2" name="Google Shape;1982;p40"/>
              <p:cNvSpPr/>
              <p:nvPr/>
            </p:nvSpPr>
            <p:spPr>
              <a:xfrm>
                <a:off x="8628919" y="2088028"/>
                <a:ext cx="372705" cy="236190"/>
              </a:xfrm>
              <a:custGeom>
                <a:rect b="b" l="l" r="r" t="t"/>
                <a:pathLst>
                  <a:path extrusionOk="0" h="236190" w="372705">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3" name="Google Shape;1983;p40"/>
              <p:cNvSpPr/>
              <p:nvPr/>
            </p:nvSpPr>
            <p:spPr>
              <a:xfrm>
                <a:off x="8615888" y="2076509"/>
                <a:ext cx="813900" cy="766388"/>
              </a:xfrm>
              <a:custGeom>
                <a:rect b="b" l="l" r="r" t="t"/>
                <a:pathLst>
                  <a:path extrusionOk="0" h="766388" w="81390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4" name="Google Shape;1984;p40"/>
              <p:cNvSpPr/>
              <p:nvPr/>
            </p:nvSpPr>
            <p:spPr>
              <a:xfrm>
                <a:off x="8939699" y="2275016"/>
                <a:ext cx="129863" cy="567763"/>
              </a:xfrm>
              <a:custGeom>
                <a:rect b="b" l="l" r="r" t="t"/>
                <a:pathLst>
                  <a:path extrusionOk="0" h="567763" w="129863">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5" name="Google Shape;1985;p40"/>
              <p:cNvSpPr/>
              <p:nvPr/>
            </p:nvSpPr>
            <p:spPr>
              <a:xfrm>
                <a:off x="8958531" y="2336095"/>
                <a:ext cx="88271" cy="38040"/>
              </a:xfrm>
              <a:custGeom>
                <a:rect b="b" l="l" r="r" t="t"/>
                <a:pathLst>
                  <a:path extrusionOk="0" h="38040" w="88271">
                    <a:moveTo>
                      <a:pt x="0" y="0"/>
                    </a:moveTo>
                    <a:lnTo>
                      <a:pt x="88271" y="0"/>
                    </a:lnTo>
                    <a:lnTo>
                      <a:pt x="88271" y="38040"/>
                    </a:lnTo>
                    <a:lnTo>
                      <a:pt x="0" y="380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6" name="Google Shape;1986;p40"/>
              <p:cNvSpPr/>
              <p:nvPr/>
            </p:nvSpPr>
            <p:spPr>
              <a:xfrm>
                <a:off x="8958531" y="2749540"/>
                <a:ext cx="88271" cy="47505"/>
              </a:xfrm>
              <a:custGeom>
                <a:rect b="b" l="l" r="r" t="t"/>
                <a:pathLst>
                  <a:path extrusionOk="0" h="47505" w="88271">
                    <a:moveTo>
                      <a:pt x="0" y="0"/>
                    </a:moveTo>
                    <a:lnTo>
                      <a:pt x="88271" y="0"/>
                    </a:lnTo>
                    <a:lnTo>
                      <a:pt x="88271" y="47506"/>
                    </a:lnTo>
                    <a:lnTo>
                      <a:pt x="0" y="4750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7" name="Google Shape;1987;p40"/>
              <p:cNvSpPr/>
              <p:nvPr/>
            </p:nvSpPr>
            <p:spPr>
              <a:xfrm>
                <a:off x="8964957" y="2625774"/>
                <a:ext cx="71581" cy="88404"/>
              </a:xfrm>
              <a:custGeom>
                <a:rect b="b" l="l" r="r" t="t"/>
                <a:pathLst>
                  <a:path extrusionOk="0" h="88404" w="71581">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8" name="Google Shape;1988;p40"/>
              <p:cNvSpPr/>
              <p:nvPr/>
            </p:nvSpPr>
            <p:spPr>
              <a:xfrm>
                <a:off x="9091340" y="2123658"/>
                <a:ext cx="318009" cy="652135"/>
              </a:xfrm>
              <a:custGeom>
                <a:rect b="b" l="l" r="r" t="t"/>
                <a:pathLst>
                  <a:path extrusionOk="0" h="652135" w="318009">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9" name="Google Shape;1989;p40"/>
              <p:cNvSpPr/>
              <p:nvPr/>
            </p:nvSpPr>
            <p:spPr>
              <a:xfrm>
                <a:off x="8647483" y="2172146"/>
                <a:ext cx="261690" cy="603736"/>
              </a:xfrm>
              <a:custGeom>
                <a:rect b="b" l="l" r="r" t="t"/>
                <a:pathLst>
                  <a:path extrusionOk="0" h="603736" w="26169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5"/>
          <p:cNvSpPr txBox="1"/>
          <p:nvPr>
            <p:ph idx="1" type="subTitle"/>
          </p:nvPr>
        </p:nvSpPr>
        <p:spPr>
          <a:xfrm>
            <a:off x="1371550" y="3063225"/>
            <a:ext cx="29973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268" name="Google Shape;268;p5"/>
          <p:cNvSpPr txBox="1"/>
          <p:nvPr>
            <p:ph type="title"/>
          </p:nvPr>
        </p:nvSpPr>
        <p:spPr>
          <a:xfrm>
            <a:off x="1371550" y="2717296"/>
            <a:ext cx="2997300" cy="386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b="1" sz="2000">
                <a:latin typeface="Barlow"/>
                <a:ea typeface="Barlow"/>
                <a:cs typeface="Barlow"/>
                <a:sym typeface="Barlow"/>
              </a:defRPr>
            </a:lvl1pPr>
            <a:lvl2pPr lvl="1">
              <a:lnSpc>
                <a:spcPct val="100000"/>
              </a:lnSpc>
              <a:spcBef>
                <a:spcPts val="0"/>
              </a:spcBef>
              <a:spcAft>
                <a:spcPts val="0"/>
              </a:spcAft>
              <a:buNone/>
              <a:defRPr b="1" sz="2000">
                <a:latin typeface="Barlow"/>
                <a:ea typeface="Barlow"/>
                <a:cs typeface="Barlow"/>
                <a:sym typeface="Barlow"/>
              </a:defRPr>
            </a:lvl2pPr>
            <a:lvl3pPr lvl="2">
              <a:lnSpc>
                <a:spcPct val="100000"/>
              </a:lnSpc>
              <a:spcBef>
                <a:spcPts val="0"/>
              </a:spcBef>
              <a:spcAft>
                <a:spcPts val="0"/>
              </a:spcAft>
              <a:buNone/>
              <a:defRPr b="1" sz="2000">
                <a:latin typeface="Barlow"/>
                <a:ea typeface="Barlow"/>
                <a:cs typeface="Barlow"/>
                <a:sym typeface="Barlow"/>
              </a:defRPr>
            </a:lvl3pPr>
            <a:lvl4pPr lvl="3">
              <a:lnSpc>
                <a:spcPct val="100000"/>
              </a:lnSpc>
              <a:spcBef>
                <a:spcPts val="0"/>
              </a:spcBef>
              <a:spcAft>
                <a:spcPts val="0"/>
              </a:spcAft>
              <a:buNone/>
              <a:defRPr b="1" sz="2000">
                <a:latin typeface="Barlow"/>
                <a:ea typeface="Barlow"/>
                <a:cs typeface="Barlow"/>
                <a:sym typeface="Barlow"/>
              </a:defRPr>
            </a:lvl4pPr>
            <a:lvl5pPr lvl="4">
              <a:lnSpc>
                <a:spcPct val="100000"/>
              </a:lnSpc>
              <a:spcBef>
                <a:spcPts val="0"/>
              </a:spcBef>
              <a:spcAft>
                <a:spcPts val="0"/>
              </a:spcAft>
              <a:buNone/>
              <a:defRPr b="1" sz="2000">
                <a:latin typeface="Barlow"/>
                <a:ea typeface="Barlow"/>
                <a:cs typeface="Barlow"/>
                <a:sym typeface="Barlow"/>
              </a:defRPr>
            </a:lvl5pPr>
            <a:lvl6pPr lvl="5">
              <a:lnSpc>
                <a:spcPct val="100000"/>
              </a:lnSpc>
              <a:spcBef>
                <a:spcPts val="0"/>
              </a:spcBef>
              <a:spcAft>
                <a:spcPts val="0"/>
              </a:spcAft>
              <a:buNone/>
              <a:defRPr b="1" sz="2000">
                <a:latin typeface="Barlow"/>
                <a:ea typeface="Barlow"/>
                <a:cs typeface="Barlow"/>
                <a:sym typeface="Barlow"/>
              </a:defRPr>
            </a:lvl6pPr>
            <a:lvl7pPr lvl="6">
              <a:lnSpc>
                <a:spcPct val="100000"/>
              </a:lnSpc>
              <a:spcBef>
                <a:spcPts val="0"/>
              </a:spcBef>
              <a:spcAft>
                <a:spcPts val="0"/>
              </a:spcAft>
              <a:buNone/>
              <a:defRPr b="1" sz="2000">
                <a:latin typeface="Barlow"/>
                <a:ea typeface="Barlow"/>
                <a:cs typeface="Barlow"/>
                <a:sym typeface="Barlow"/>
              </a:defRPr>
            </a:lvl7pPr>
            <a:lvl8pPr lvl="7">
              <a:lnSpc>
                <a:spcPct val="100000"/>
              </a:lnSpc>
              <a:spcBef>
                <a:spcPts val="0"/>
              </a:spcBef>
              <a:spcAft>
                <a:spcPts val="0"/>
              </a:spcAft>
              <a:buNone/>
              <a:defRPr b="1" sz="2000">
                <a:latin typeface="Barlow"/>
                <a:ea typeface="Barlow"/>
                <a:cs typeface="Barlow"/>
                <a:sym typeface="Barlow"/>
              </a:defRPr>
            </a:lvl8pPr>
            <a:lvl9pPr lvl="8">
              <a:lnSpc>
                <a:spcPct val="100000"/>
              </a:lnSpc>
              <a:spcBef>
                <a:spcPts val="0"/>
              </a:spcBef>
              <a:spcAft>
                <a:spcPts val="0"/>
              </a:spcAft>
              <a:buNone/>
              <a:defRPr b="1" sz="2000">
                <a:latin typeface="Barlow"/>
                <a:ea typeface="Barlow"/>
                <a:cs typeface="Barlow"/>
                <a:sym typeface="Barlow"/>
              </a:defRPr>
            </a:lvl9pPr>
          </a:lstStyle>
          <a:p/>
        </p:txBody>
      </p:sp>
      <p:sp>
        <p:nvSpPr>
          <p:cNvPr id="269" name="Google Shape;269;p5"/>
          <p:cNvSpPr txBox="1"/>
          <p:nvPr>
            <p:ph idx="2" type="subTitle"/>
          </p:nvPr>
        </p:nvSpPr>
        <p:spPr>
          <a:xfrm>
            <a:off x="4775150" y="3063225"/>
            <a:ext cx="29973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270" name="Google Shape;270;p5"/>
          <p:cNvSpPr txBox="1"/>
          <p:nvPr>
            <p:ph idx="3" type="title"/>
          </p:nvPr>
        </p:nvSpPr>
        <p:spPr>
          <a:xfrm>
            <a:off x="4775150" y="2717296"/>
            <a:ext cx="29973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271" name="Google Shape;271;p5"/>
          <p:cNvSpPr txBox="1"/>
          <p:nvPr>
            <p:ph idx="4"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2" name="Google Shape;272;p5"/>
          <p:cNvSpPr/>
          <p:nvPr/>
        </p:nvSpPr>
        <p:spPr>
          <a:xfrm rot="2700000">
            <a:off x="3870745" y="4100726"/>
            <a:ext cx="1205869" cy="1896580"/>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 name="Google Shape;273;p5"/>
          <p:cNvSpPr/>
          <p:nvPr/>
        </p:nvSpPr>
        <p:spPr>
          <a:xfrm rot="-59522">
            <a:off x="8022047" y="4574077"/>
            <a:ext cx="1257303" cy="1037246"/>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74" name="Google Shape;274;p5"/>
          <p:cNvGrpSpPr/>
          <p:nvPr/>
        </p:nvGrpSpPr>
        <p:grpSpPr>
          <a:xfrm rot="-50113">
            <a:off x="8116989" y="4401831"/>
            <a:ext cx="850635" cy="1147576"/>
            <a:chOff x="201286" y="5189621"/>
            <a:chExt cx="1476128" cy="1991417"/>
          </a:xfrm>
        </p:grpSpPr>
        <p:sp>
          <p:nvSpPr>
            <p:cNvPr id="275" name="Google Shape;275;p5"/>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 name="Google Shape;276;p5"/>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7" name="Google Shape;277;p5"/>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8" name="Google Shape;278;p5"/>
          <p:cNvGrpSpPr/>
          <p:nvPr/>
        </p:nvGrpSpPr>
        <p:grpSpPr>
          <a:xfrm rot="-50323">
            <a:off x="7784927" y="3906097"/>
            <a:ext cx="702021" cy="1710972"/>
            <a:chOff x="-447306" y="3705217"/>
            <a:chExt cx="1511186" cy="3683077"/>
          </a:xfrm>
        </p:grpSpPr>
        <p:grpSp>
          <p:nvGrpSpPr>
            <p:cNvPr id="279" name="Google Shape;279;p5"/>
            <p:cNvGrpSpPr/>
            <p:nvPr/>
          </p:nvGrpSpPr>
          <p:grpSpPr>
            <a:xfrm>
              <a:off x="-447306" y="3705217"/>
              <a:ext cx="1511186" cy="3683077"/>
              <a:chOff x="-447306" y="3705217"/>
              <a:chExt cx="1511186" cy="3683077"/>
            </a:xfrm>
          </p:grpSpPr>
          <p:sp>
            <p:nvSpPr>
              <p:cNvPr id="280" name="Google Shape;280;p5"/>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1" name="Google Shape;281;p5"/>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2" name="Google Shape;282;p5"/>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3" name="Google Shape;283;p5"/>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4" name="Google Shape;284;p5"/>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5" name="Google Shape;285;p5"/>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6" name="Google Shape;286;p5"/>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7" name="Google Shape;287;p5"/>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8" name="Google Shape;288;p5"/>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 name="Google Shape;289;p5"/>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 name="Google Shape;290;p5"/>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 name="Google Shape;291;p5"/>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 name="Google Shape;292;p5"/>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3" name="Google Shape;293;p5"/>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94" name="Google Shape;294;p5"/>
            <p:cNvGrpSpPr/>
            <p:nvPr/>
          </p:nvGrpSpPr>
          <p:grpSpPr>
            <a:xfrm>
              <a:off x="-131202" y="3705284"/>
              <a:ext cx="1190013" cy="3304167"/>
              <a:chOff x="-131202" y="3705284"/>
              <a:chExt cx="1190013" cy="3304167"/>
            </a:xfrm>
          </p:grpSpPr>
          <p:sp>
            <p:nvSpPr>
              <p:cNvPr id="295" name="Google Shape;295;p5"/>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6" name="Google Shape;296;p5"/>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 name="Google Shape;297;p5"/>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 name="Google Shape;298;p5"/>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 name="Google Shape;299;p5"/>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 name="Google Shape;300;p5"/>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1" name="Google Shape;301;p5"/>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2" name="Google Shape;302;p5"/>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3" name="Google Shape;303;p5"/>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4" name="Google Shape;304;p5"/>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5" name="Google Shape;305;p5"/>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6" name="Google Shape;306;p5"/>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 name="Google Shape;307;p5"/>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 name="Google Shape;308;p5"/>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9" name="Google Shape;309;p5"/>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310" name="Google Shape;310;p5"/>
          <p:cNvGrpSpPr/>
          <p:nvPr/>
        </p:nvGrpSpPr>
        <p:grpSpPr>
          <a:xfrm rot="-50113">
            <a:off x="8668657" y="4958673"/>
            <a:ext cx="481617" cy="485869"/>
            <a:chOff x="1152825" y="6165169"/>
            <a:chExt cx="835762" cy="843141"/>
          </a:xfrm>
        </p:grpSpPr>
        <p:sp>
          <p:nvSpPr>
            <p:cNvPr id="311" name="Google Shape;311;p5"/>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12" name="Google Shape;312;p5"/>
            <p:cNvGrpSpPr/>
            <p:nvPr/>
          </p:nvGrpSpPr>
          <p:grpSpPr>
            <a:xfrm>
              <a:off x="1452002" y="6794239"/>
              <a:ext cx="312502" cy="68696"/>
              <a:chOff x="1452002" y="6794239"/>
              <a:chExt cx="312502" cy="68696"/>
            </a:xfrm>
          </p:grpSpPr>
          <p:sp>
            <p:nvSpPr>
              <p:cNvPr id="313" name="Google Shape;313;p5"/>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4" name="Google Shape;314;p5"/>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5" name="Google Shape;315;p5"/>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6" name="Google Shape;316;p5"/>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17" name="Google Shape;317;p5"/>
            <p:cNvGrpSpPr/>
            <p:nvPr/>
          </p:nvGrpSpPr>
          <p:grpSpPr>
            <a:xfrm>
              <a:off x="1518694" y="6262403"/>
              <a:ext cx="229194" cy="159063"/>
              <a:chOff x="1518694" y="6262403"/>
              <a:chExt cx="229194" cy="159063"/>
            </a:xfrm>
          </p:grpSpPr>
          <p:sp>
            <p:nvSpPr>
              <p:cNvPr id="318" name="Google Shape;318;p5"/>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9" name="Google Shape;319;p5"/>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0" name="Google Shape;320;p5"/>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1" name="Google Shape;321;p5"/>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 name="Google Shape;322;p5"/>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 name="Google Shape;323;p5"/>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4" name="Google Shape;324;p5"/>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 name="Google Shape;325;p5"/>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 name="Google Shape;326;p5"/>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1">
    <p:bg>
      <p:bgPr>
        <a:blipFill>
          <a:blip r:embed="rId2">
            <a:alphaModFix/>
          </a:blip>
          <a:stretch>
            <a:fillRect/>
          </a:stretch>
        </a:blipFill>
      </p:bgPr>
    </p:bg>
    <p:spTree>
      <p:nvGrpSpPr>
        <p:cNvPr id="1990" name="Shape 1990"/>
        <p:cNvGrpSpPr/>
        <p:nvPr/>
      </p:nvGrpSpPr>
      <p:grpSpPr>
        <a:xfrm>
          <a:off x="0" y="0"/>
          <a:ext cx="0" cy="0"/>
          <a:chOff x="0" y="0"/>
          <a:chExt cx="0" cy="0"/>
        </a:xfrm>
      </p:grpSpPr>
      <p:sp>
        <p:nvSpPr>
          <p:cNvPr id="1991" name="Google Shape;1991;p41"/>
          <p:cNvSpPr txBox="1"/>
          <p:nvPr>
            <p:ph type="title"/>
          </p:nvPr>
        </p:nvSpPr>
        <p:spPr>
          <a:xfrm>
            <a:off x="1097550" y="1960500"/>
            <a:ext cx="6948900" cy="905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2" name="Google Shape;1992;p41"/>
          <p:cNvSpPr txBox="1"/>
          <p:nvPr>
            <p:ph idx="2" type="title"/>
          </p:nvPr>
        </p:nvSpPr>
        <p:spPr>
          <a:xfrm>
            <a:off x="1097550" y="2713800"/>
            <a:ext cx="6948900" cy="469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93" name="Google Shape;1993;p41"/>
          <p:cNvGrpSpPr/>
          <p:nvPr/>
        </p:nvGrpSpPr>
        <p:grpSpPr>
          <a:xfrm rot="5471745">
            <a:off x="-579736" y="1656274"/>
            <a:ext cx="1124688" cy="926758"/>
            <a:chOff x="575020" y="5607269"/>
            <a:chExt cx="2667085" cy="2497766"/>
          </a:xfrm>
        </p:grpSpPr>
        <p:grpSp>
          <p:nvGrpSpPr>
            <p:cNvPr id="1994" name="Google Shape;1994;p41"/>
            <p:cNvGrpSpPr/>
            <p:nvPr/>
          </p:nvGrpSpPr>
          <p:grpSpPr>
            <a:xfrm>
              <a:off x="872616" y="6485731"/>
              <a:ext cx="2369489" cy="1546081"/>
              <a:chOff x="872616" y="6485731"/>
              <a:chExt cx="2369489" cy="1546081"/>
            </a:xfrm>
          </p:grpSpPr>
          <p:sp>
            <p:nvSpPr>
              <p:cNvPr id="1995" name="Google Shape;1995;p41"/>
              <p:cNvSpPr/>
              <p:nvPr/>
            </p:nvSpPr>
            <p:spPr>
              <a:xfrm>
                <a:off x="872616" y="6485731"/>
                <a:ext cx="2369489" cy="1546081"/>
              </a:xfrm>
              <a:custGeom>
                <a:rect b="b" l="l" r="r" t="t"/>
                <a:pathLst>
                  <a:path extrusionOk="0" h="1546081" w="2369489">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96" name="Google Shape;1996;p41"/>
              <p:cNvSpPr/>
              <p:nvPr/>
            </p:nvSpPr>
            <p:spPr>
              <a:xfrm>
                <a:off x="873164" y="6489293"/>
                <a:ext cx="2368914" cy="1542256"/>
              </a:xfrm>
              <a:custGeom>
                <a:rect b="b" l="l" r="r" t="t"/>
                <a:pathLst>
                  <a:path extrusionOk="0" h="1542256" w="2368914">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97" name="Google Shape;1997;p41"/>
              <p:cNvSpPr/>
              <p:nvPr/>
            </p:nvSpPr>
            <p:spPr>
              <a:xfrm>
                <a:off x="2447726" y="6805825"/>
                <a:ext cx="78376" cy="53890"/>
              </a:xfrm>
              <a:custGeom>
                <a:rect b="b" l="l" r="r" t="t"/>
                <a:pathLst>
                  <a:path extrusionOk="0" h="53890" w="78376">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98" name="Google Shape;1998;p41"/>
              <p:cNvSpPr/>
              <p:nvPr/>
            </p:nvSpPr>
            <p:spPr>
              <a:xfrm>
                <a:off x="2549650" y="6770651"/>
                <a:ext cx="33024" cy="26336"/>
              </a:xfrm>
              <a:custGeom>
                <a:rect b="b" l="l" r="r" t="t"/>
                <a:pathLst>
                  <a:path extrusionOk="0" h="26336" w="33024">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99" name="Google Shape;1999;p41"/>
            <p:cNvGrpSpPr/>
            <p:nvPr/>
          </p:nvGrpSpPr>
          <p:grpSpPr>
            <a:xfrm>
              <a:off x="651079" y="5607269"/>
              <a:ext cx="768806" cy="2311192"/>
              <a:chOff x="651079" y="5607269"/>
              <a:chExt cx="768806" cy="2311192"/>
            </a:xfrm>
          </p:grpSpPr>
          <p:sp>
            <p:nvSpPr>
              <p:cNvPr id="2000" name="Google Shape;2000;p41"/>
              <p:cNvSpPr/>
              <p:nvPr/>
            </p:nvSpPr>
            <p:spPr>
              <a:xfrm>
                <a:off x="651079" y="5607269"/>
                <a:ext cx="768806" cy="2311192"/>
              </a:xfrm>
              <a:custGeom>
                <a:rect b="b" l="l" r="r" t="t"/>
                <a:pathLst>
                  <a:path extrusionOk="0" h="2311192" w="768806">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1" name="Google Shape;2001;p41"/>
              <p:cNvSpPr/>
              <p:nvPr/>
            </p:nvSpPr>
            <p:spPr>
              <a:xfrm>
                <a:off x="692784" y="5609272"/>
                <a:ext cx="725718" cy="2218580"/>
              </a:xfrm>
              <a:custGeom>
                <a:rect b="b" l="l" r="r" t="t"/>
                <a:pathLst>
                  <a:path extrusionOk="0" h="2218580" w="725718">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2" name="Google Shape;2002;p41"/>
              <p:cNvSpPr/>
              <p:nvPr/>
            </p:nvSpPr>
            <p:spPr>
              <a:xfrm>
                <a:off x="1169782" y="6592432"/>
                <a:ext cx="54838" cy="68769"/>
              </a:xfrm>
              <a:custGeom>
                <a:rect b="b" l="l" r="r" t="t"/>
                <a:pathLst>
                  <a:path extrusionOk="0" h="68769" w="54838">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3" name="Google Shape;2003;p41"/>
              <p:cNvSpPr/>
              <p:nvPr/>
            </p:nvSpPr>
            <p:spPr>
              <a:xfrm>
                <a:off x="1168382" y="6692842"/>
                <a:ext cx="41113" cy="38852"/>
              </a:xfrm>
              <a:custGeom>
                <a:rect b="b" l="l" r="r" t="t"/>
                <a:pathLst>
                  <a:path extrusionOk="0" h="38852" w="41113">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04" name="Google Shape;2004;p41"/>
            <p:cNvGrpSpPr/>
            <p:nvPr/>
          </p:nvGrpSpPr>
          <p:grpSpPr>
            <a:xfrm>
              <a:off x="575020" y="5732623"/>
              <a:ext cx="1993957" cy="2372412"/>
              <a:chOff x="575020" y="5732623"/>
              <a:chExt cx="1993957" cy="2372412"/>
            </a:xfrm>
          </p:grpSpPr>
          <p:sp>
            <p:nvSpPr>
              <p:cNvPr id="2005" name="Google Shape;2005;p41"/>
              <p:cNvSpPr/>
              <p:nvPr/>
            </p:nvSpPr>
            <p:spPr>
              <a:xfrm>
                <a:off x="575020" y="5732623"/>
                <a:ext cx="1993957" cy="2372412"/>
              </a:xfrm>
              <a:custGeom>
                <a:rect b="b" l="l" r="r" t="t"/>
                <a:pathLst>
                  <a:path extrusionOk="0" h="2372412" w="1993957">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6" name="Google Shape;2006;p41"/>
              <p:cNvSpPr/>
              <p:nvPr/>
            </p:nvSpPr>
            <p:spPr>
              <a:xfrm>
                <a:off x="575148" y="5738752"/>
                <a:ext cx="1993712" cy="2364670"/>
              </a:xfrm>
              <a:custGeom>
                <a:rect b="b" l="l" r="r" t="t"/>
                <a:pathLst>
                  <a:path extrusionOk="0" h="2364670" w="1993712">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7" name="Google Shape;2007;p41"/>
              <p:cNvSpPr/>
              <p:nvPr/>
            </p:nvSpPr>
            <p:spPr>
              <a:xfrm>
                <a:off x="1859420" y="6328558"/>
                <a:ext cx="75589" cy="59277"/>
              </a:xfrm>
              <a:custGeom>
                <a:rect b="b" l="l" r="r" t="t"/>
                <a:pathLst>
                  <a:path extrusionOk="0" h="59277" w="75589">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8" name="Google Shape;2008;p41"/>
              <p:cNvSpPr/>
              <p:nvPr/>
            </p:nvSpPr>
            <p:spPr>
              <a:xfrm>
                <a:off x="1971141" y="6295830"/>
                <a:ext cx="34748" cy="36949"/>
              </a:xfrm>
              <a:custGeom>
                <a:rect b="b" l="l" r="r" t="t"/>
                <a:pathLst>
                  <a:path extrusionOk="0" h="36949" w="34748">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009" name="Google Shape;2009;p41"/>
          <p:cNvSpPr/>
          <p:nvPr/>
        </p:nvSpPr>
        <p:spPr>
          <a:xfrm rot="5477530">
            <a:off x="-391583" y="1776676"/>
            <a:ext cx="748371" cy="984960"/>
          </a:xfrm>
          <a:custGeom>
            <a:rect b="b" l="l" r="r" t="t"/>
            <a:pathLst>
              <a:path extrusionOk="0" h="1480766" w="1125084">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010" name="Google Shape;2010;p41"/>
          <p:cNvGrpSpPr/>
          <p:nvPr/>
        </p:nvGrpSpPr>
        <p:grpSpPr>
          <a:xfrm>
            <a:off x="8011647" y="1184453"/>
            <a:ext cx="2377330" cy="1821696"/>
            <a:chOff x="8011647" y="1184453"/>
            <a:chExt cx="2377330" cy="1821696"/>
          </a:xfrm>
        </p:grpSpPr>
        <p:sp>
          <p:nvSpPr>
            <p:cNvPr id="2011" name="Google Shape;2011;p41"/>
            <p:cNvSpPr/>
            <p:nvPr/>
          </p:nvSpPr>
          <p:spPr>
            <a:xfrm rot="-4225612">
              <a:off x="8665139" y="1440215"/>
              <a:ext cx="1299557" cy="1072105"/>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012" name="Google Shape;2012;p41"/>
            <p:cNvGrpSpPr/>
            <p:nvPr/>
          </p:nvGrpSpPr>
          <p:grpSpPr>
            <a:xfrm rot="-4231716">
              <a:off x="8748547" y="1112157"/>
              <a:ext cx="903530" cy="2202092"/>
              <a:chOff x="-447306" y="3705217"/>
              <a:chExt cx="1511186" cy="3683077"/>
            </a:xfrm>
          </p:grpSpPr>
          <p:grpSp>
            <p:nvGrpSpPr>
              <p:cNvPr id="2013" name="Google Shape;2013;p41"/>
              <p:cNvGrpSpPr/>
              <p:nvPr/>
            </p:nvGrpSpPr>
            <p:grpSpPr>
              <a:xfrm>
                <a:off x="-447306" y="3705217"/>
                <a:ext cx="1511186" cy="3683077"/>
                <a:chOff x="-447306" y="3705217"/>
                <a:chExt cx="1511186" cy="3683077"/>
              </a:xfrm>
            </p:grpSpPr>
            <p:sp>
              <p:nvSpPr>
                <p:cNvPr id="2014" name="Google Shape;2014;p41"/>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5" name="Google Shape;2015;p41"/>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6" name="Google Shape;2016;p41"/>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7" name="Google Shape;2017;p41"/>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8" name="Google Shape;2018;p41"/>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9" name="Google Shape;2019;p41"/>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0" name="Google Shape;2020;p41"/>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1" name="Google Shape;2021;p41"/>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2" name="Google Shape;2022;p41"/>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3" name="Google Shape;2023;p41"/>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4" name="Google Shape;2024;p41"/>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5" name="Google Shape;2025;p41"/>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6" name="Google Shape;2026;p41"/>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7" name="Google Shape;2027;p41"/>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28" name="Google Shape;2028;p41"/>
              <p:cNvGrpSpPr/>
              <p:nvPr/>
            </p:nvGrpSpPr>
            <p:grpSpPr>
              <a:xfrm>
                <a:off x="-131202" y="3705284"/>
                <a:ext cx="1190013" cy="3304167"/>
                <a:chOff x="-131202" y="3705284"/>
                <a:chExt cx="1190013" cy="3304167"/>
              </a:xfrm>
            </p:grpSpPr>
            <p:sp>
              <p:nvSpPr>
                <p:cNvPr id="2029" name="Google Shape;2029;p41"/>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0" name="Google Shape;2030;p41"/>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1" name="Google Shape;2031;p41"/>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2" name="Google Shape;2032;p41"/>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3" name="Google Shape;2033;p41"/>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4" name="Google Shape;2034;p41"/>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5" name="Google Shape;2035;p41"/>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6" name="Google Shape;2036;p41"/>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7" name="Google Shape;2037;p41"/>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8" name="Google Shape;2038;p41"/>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9" name="Google Shape;2039;p41"/>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0" name="Google Shape;2040;p41"/>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1" name="Google Shape;2041;p41"/>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2" name="Google Shape;2042;p41"/>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3" name="Google Shape;2043;p41"/>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sp>
        <p:nvSpPr>
          <p:cNvPr id="2044" name="Google Shape;2044;p41"/>
          <p:cNvSpPr/>
          <p:nvPr/>
        </p:nvSpPr>
        <p:spPr>
          <a:xfrm rot="-1831211">
            <a:off x="1415569" y="4327532"/>
            <a:ext cx="774943" cy="874804"/>
          </a:xfrm>
          <a:custGeom>
            <a:rect b="b" l="l" r="r" t="t"/>
            <a:pathLst>
              <a:path extrusionOk="0" h="1316332" w="116607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3">
  <p:cSld name="MAIN_POINT_2_1_1">
    <p:bg>
      <p:bgPr>
        <a:blipFill>
          <a:blip r:embed="rId2">
            <a:alphaModFix/>
          </a:blip>
          <a:stretch>
            <a:fillRect/>
          </a:stretch>
        </a:blipFill>
      </p:bgPr>
    </p:bg>
    <p:spTree>
      <p:nvGrpSpPr>
        <p:cNvPr id="2045" name="Shape 2045"/>
        <p:cNvGrpSpPr/>
        <p:nvPr/>
      </p:nvGrpSpPr>
      <p:grpSpPr>
        <a:xfrm>
          <a:off x="0" y="0"/>
          <a:ext cx="0" cy="0"/>
          <a:chOff x="0" y="0"/>
          <a:chExt cx="0" cy="0"/>
        </a:xfrm>
      </p:grpSpPr>
      <p:sp>
        <p:nvSpPr>
          <p:cNvPr id="2046" name="Google Shape;2046;p42"/>
          <p:cNvSpPr/>
          <p:nvPr/>
        </p:nvSpPr>
        <p:spPr>
          <a:xfrm rot="10800000">
            <a:off x="1650450" y="1210050"/>
            <a:ext cx="5843100" cy="2723400"/>
          </a:xfrm>
          <a:prstGeom prst="round1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2"/>
          <p:cNvSpPr txBox="1"/>
          <p:nvPr>
            <p:ph type="title"/>
          </p:nvPr>
        </p:nvSpPr>
        <p:spPr>
          <a:xfrm>
            <a:off x="1097550" y="1982850"/>
            <a:ext cx="6948900" cy="588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8" name="Google Shape;2048;p42"/>
          <p:cNvSpPr txBox="1"/>
          <p:nvPr>
            <p:ph idx="2" type="title"/>
          </p:nvPr>
        </p:nvSpPr>
        <p:spPr>
          <a:xfrm>
            <a:off x="2271900" y="2694375"/>
            <a:ext cx="4600200" cy="66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9" name="Google Shape;2049;p42"/>
          <p:cNvSpPr/>
          <p:nvPr/>
        </p:nvSpPr>
        <p:spPr>
          <a:xfrm>
            <a:off x="7799550" y="3871425"/>
            <a:ext cx="1344440" cy="1267480"/>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0" name="Google Shape;2050;p42"/>
          <p:cNvGrpSpPr/>
          <p:nvPr/>
        </p:nvGrpSpPr>
        <p:grpSpPr>
          <a:xfrm>
            <a:off x="0" y="4130100"/>
            <a:ext cx="1189675" cy="1013400"/>
            <a:chOff x="2048125" y="3456125"/>
            <a:chExt cx="1189675" cy="1013400"/>
          </a:xfrm>
        </p:grpSpPr>
        <p:sp>
          <p:nvSpPr>
            <p:cNvPr id="2051" name="Google Shape;2051;p42"/>
            <p:cNvSpPr/>
            <p:nvPr/>
          </p:nvSpPr>
          <p:spPr>
            <a:xfrm>
              <a:off x="2763575" y="3456125"/>
              <a:ext cx="223775" cy="455250"/>
            </a:xfrm>
            <a:custGeom>
              <a:rect b="b" l="l" r="r" t="t"/>
              <a:pathLst>
                <a:path extrusionOk="0" h="18210" w="8951">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2"/>
            <p:cNvSpPr/>
            <p:nvPr/>
          </p:nvSpPr>
          <p:spPr>
            <a:xfrm>
              <a:off x="2805600" y="3859725"/>
              <a:ext cx="432200" cy="245025"/>
            </a:xfrm>
            <a:custGeom>
              <a:rect b="b" l="l" r="r" t="t"/>
              <a:pathLst>
                <a:path extrusionOk="0" h="9801" w="17288">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2"/>
            <p:cNvSpPr/>
            <p:nvPr/>
          </p:nvSpPr>
          <p:spPr>
            <a:xfrm>
              <a:off x="2557400" y="3662925"/>
              <a:ext cx="166675" cy="355825"/>
            </a:xfrm>
            <a:custGeom>
              <a:rect b="b" l="l" r="r" t="t"/>
              <a:pathLst>
                <a:path extrusionOk="0" h="14233" w="6667">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2"/>
            <p:cNvSpPr/>
            <p:nvPr/>
          </p:nvSpPr>
          <p:spPr>
            <a:xfrm>
              <a:off x="2438225" y="3867275"/>
              <a:ext cx="151800" cy="330900"/>
            </a:xfrm>
            <a:custGeom>
              <a:rect b="b" l="l" r="r" t="t"/>
              <a:pathLst>
                <a:path extrusionOk="0" h="13236" w="6072">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2"/>
            <p:cNvSpPr/>
            <p:nvPr/>
          </p:nvSpPr>
          <p:spPr>
            <a:xfrm>
              <a:off x="2601000" y="4185575"/>
              <a:ext cx="349250" cy="171175"/>
            </a:xfrm>
            <a:custGeom>
              <a:rect b="b" l="l" r="r" t="t"/>
              <a:pathLst>
                <a:path extrusionOk="0" h="6847" w="1397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2"/>
            <p:cNvSpPr/>
            <p:nvPr/>
          </p:nvSpPr>
          <p:spPr>
            <a:xfrm>
              <a:off x="2199750" y="4025400"/>
              <a:ext cx="176125" cy="345550"/>
            </a:xfrm>
            <a:custGeom>
              <a:rect b="b" l="l" r="r" t="t"/>
              <a:pathLst>
                <a:path extrusionOk="0" h="13822" w="7045">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2"/>
            <p:cNvSpPr/>
            <p:nvPr/>
          </p:nvSpPr>
          <p:spPr>
            <a:xfrm>
              <a:off x="2048125" y="3612275"/>
              <a:ext cx="948325" cy="857250"/>
            </a:xfrm>
            <a:custGeom>
              <a:rect b="b" l="l" r="r" t="t"/>
              <a:pathLst>
                <a:path extrusionOk="0" h="34290" w="37933">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8" name="Google Shape;2058;p42"/>
          <p:cNvSpPr/>
          <p:nvPr/>
        </p:nvSpPr>
        <p:spPr>
          <a:xfrm rot="-10605945">
            <a:off x="8217722" y="-35474"/>
            <a:ext cx="900220" cy="949090"/>
          </a:xfrm>
          <a:custGeom>
            <a:rect b="b" l="l" r="r" t="t"/>
            <a:pathLst>
              <a:path extrusionOk="0" h="23130" w="21939">
                <a:moveTo>
                  <a:pt x="19638" y="0"/>
                </a:moveTo>
                <a:cubicBezTo>
                  <a:pt x="19638" y="0"/>
                  <a:pt x="19469" y="90"/>
                  <a:pt x="19218" y="269"/>
                </a:cubicBezTo>
                <a:cubicBezTo>
                  <a:pt x="19091" y="359"/>
                  <a:pt x="18944" y="472"/>
                  <a:pt x="18785" y="605"/>
                </a:cubicBezTo>
                <a:cubicBezTo>
                  <a:pt x="18628" y="737"/>
                  <a:pt x="18455" y="894"/>
                  <a:pt x="18279" y="1065"/>
                </a:cubicBezTo>
                <a:cubicBezTo>
                  <a:pt x="18105" y="1241"/>
                  <a:pt x="17920" y="1431"/>
                  <a:pt x="17743" y="1643"/>
                </a:cubicBezTo>
                <a:cubicBezTo>
                  <a:pt x="17563" y="1853"/>
                  <a:pt x="17385" y="2080"/>
                  <a:pt x="17211" y="2319"/>
                </a:cubicBezTo>
                <a:cubicBezTo>
                  <a:pt x="16864" y="2799"/>
                  <a:pt x="16543" y="3338"/>
                  <a:pt x="16260" y="3896"/>
                </a:cubicBezTo>
                <a:cubicBezTo>
                  <a:pt x="15985" y="4456"/>
                  <a:pt x="15747" y="5035"/>
                  <a:pt x="15568" y="5600"/>
                </a:cubicBezTo>
                <a:cubicBezTo>
                  <a:pt x="15389" y="6168"/>
                  <a:pt x="15270" y="6718"/>
                  <a:pt x="15201" y="7207"/>
                </a:cubicBezTo>
                <a:cubicBezTo>
                  <a:pt x="15132" y="7696"/>
                  <a:pt x="15116" y="8124"/>
                  <a:pt x="15122" y="8433"/>
                </a:cubicBezTo>
                <a:cubicBezTo>
                  <a:pt x="15123" y="8538"/>
                  <a:pt x="15129" y="8628"/>
                  <a:pt x="15132" y="8703"/>
                </a:cubicBezTo>
                <a:cubicBezTo>
                  <a:pt x="14157" y="10264"/>
                  <a:pt x="13095" y="11771"/>
                  <a:pt x="11942" y="13205"/>
                </a:cubicBezTo>
                <a:cubicBezTo>
                  <a:pt x="12025" y="12925"/>
                  <a:pt x="12110" y="12570"/>
                  <a:pt x="12175" y="12159"/>
                </a:cubicBezTo>
                <a:cubicBezTo>
                  <a:pt x="12251" y="11670"/>
                  <a:pt x="12295" y="11108"/>
                  <a:pt x="12289" y="10515"/>
                </a:cubicBezTo>
                <a:cubicBezTo>
                  <a:pt x="12285" y="9920"/>
                  <a:pt x="12224" y="9296"/>
                  <a:pt x="12120" y="8682"/>
                </a:cubicBezTo>
                <a:cubicBezTo>
                  <a:pt x="12013" y="8066"/>
                  <a:pt x="11861" y="7459"/>
                  <a:pt x="11667" y="6897"/>
                </a:cubicBezTo>
                <a:cubicBezTo>
                  <a:pt x="11569" y="6614"/>
                  <a:pt x="11467" y="6346"/>
                  <a:pt x="11355" y="6093"/>
                </a:cubicBezTo>
                <a:cubicBezTo>
                  <a:pt x="11245" y="5840"/>
                  <a:pt x="11125" y="5604"/>
                  <a:pt x="11010" y="5386"/>
                </a:cubicBezTo>
                <a:cubicBezTo>
                  <a:pt x="10889" y="5168"/>
                  <a:pt x="10773" y="4971"/>
                  <a:pt x="10658" y="4798"/>
                </a:cubicBezTo>
                <a:cubicBezTo>
                  <a:pt x="10544" y="4624"/>
                  <a:pt x="10437" y="4474"/>
                  <a:pt x="10341" y="4352"/>
                </a:cubicBezTo>
                <a:cubicBezTo>
                  <a:pt x="10154" y="4107"/>
                  <a:pt x="10018" y="3974"/>
                  <a:pt x="10018" y="3974"/>
                </a:cubicBezTo>
                <a:cubicBezTo>
                  <a:pt x="10018" y="3974"/>
                  <a:pt x="9934" y="4145"/>
                  <a:pt x="9839" y="4440"/>
                </a:cubicBezTo>
                <a:cubicBezTo>
                  <a:pt x="9789" y="4587"/>
                  <a:pt x="9740" y="4764"/>
                  <a:pt x="9689" y="4968"/>
                </a:cubicBezTo>
                <a:cubicBezTo>
                  <a:pt x="9642" y="5169"/>
                  <a:pt x="9596" y="5396"/>
                  <a:pt x="9556" y="5639"/>
                </a:cubicBezTo>
                <a:cubicBezTo>
                  <a:pt x="9521" y="5883"/>
                  <a:pt x="9485" y="6146"/>
                  <a:pt x="9466" y="6421"/>
                </a:cubicBezTo>
                <a:cubicBezTo>
                  <a:pt x="9446" y="6696"/>
                  <a:pt x="9437" y="6985"/>
                  <a:pt x="9442" y="7282"/>
                </a:cubicBezTo>
                <a:cubicBezTo>
                  <a:pt x="9446" y="7875"/>
                  <a:pt x="9507" y="8498"/>
                  <a:pt x="9613" y="9113"/>
                </a:cubicBezTo>
                <a:cubicBezTo>
                  <a:pt x="9721" y="9729"/>
                  <a:pt x="9874" y="10336"/>
                  <a:pt x="10068" y="10898"/>
                </a:cubicBezTo>
                <a:cubicBezTo>
                  <a:pt x="10259" y="11458"/>
                  <a:pt x="10492" y="11974"/>
                  <a:pt x="10727" y="12410"/>
                </a:cubicBezTo>
                <a:cubicBezTo>
                  <a:pt x="10963" y="12842"/>
                  <a:pt x="11203" y="13199"/>
                  <a:pt x="11392" y="13443"/>
                </a:cubicBezTo>
                <a:cubicBezTo>
                  <a:pt x="11459" y="13529"/>
                  <a:pt x="11517" y="13604"/>
                  <a:pt x="11568" y="13660"/>
                </a:cubicBezTo>
                <a:cubicBezTo>
                  <a:pt x="10392" y="15080"/>
                  <a:pt x="9130" y="16422"/>
                  <a:pt x="7770" y="17660"/>
                </a:cubicBezTo>
                <a:cubicBezTo>
                  <a:pt x="7788" y="17604"/>
                  <a:pt x="7809" y="17543"/>
                  <a:pt x="7832" y="17474"/>
                </a:cubicBezTo>
                <a:cubicBezTo>
                  <a:pt x="7929" y="17180"/>
                  <a:pt x="8036" y="16766"/>
                  <a:pt x="8112" y="16277"/>
                </a:cubicBezTo>
                <a:cubicBezTo>
                  <a:pt x="8188" y="15788"/>
                  <a:pt x="8234" y="15225"/>
                  <a:pt x="8227" y="14634"/>
                </a:cubicBezTo>
                <a:cubicBezTo>
                  <a:pt x="8220" y="14039"/>
                  <a:pt x="8161" y="13416"/>
                  <a:pt x="8055" y="12800"/>
                </a:cubicBezTo>
                <a:cubicBezTo>
                  <a:pt x="7948" y="12184"/>
                  <a:pt x="7799" y="11577"/>
                  <a:pt x="7603" y="11014"/>
                </a:cubicBezTo>
                <a:cubicBezTo>
                  <a:pt x="7508" y="10736"/>
                  <a:pt x="7403" y="10464"/>
                  <a:pt x="7291" y="10212"/>
                </a:cubicBezTo>
                <a:cubicBezTo>
                  <a:pt x="7183" y="9960"/>
                  <a:pt x="7060" y="9723"/>
                  <a:pt x="6946" y="9506"/>
                </a:cubicBezTo>
                <a:cubicBezTo>
                  <a:pt x="6828" y="9287"/>
                  <a:pt x="6709" y="9090"/>
                  <a:pt x="6594" y="8917"/>
                </a:cubicBezTo>
                <a:cubicBezTo>
                  <a:pt x="6480" y="8745"/>
                  <a:pt x="6374" y="8593"/>
                  <a:pt x="6279" y="8469"/>
                </a:cubicBezTo>
                <a:cubicBezTo>
                  <a:pt x="6091" y="8226"/>
                  <a:pt x="5954" y="8092"/>
                  <a:pt x="5954" y="8092"/>
                </a:cubicBezTo>
                <a:cubicBezTo>
                  <a:pt x="5954" y="8092"/>
                  <a:pt x="5870" y="8263"/>
                  <a:pt x="5775" y="8558"/>
                </a:cubicBezTo>
                <a:cubicBezTo>
                  <a:pt x="5728" y="8705"/>
                  <a:pt x="5676" y="8882"/>
                  <a:pt x="5625" y="9082"/>
                </a:cubicBezTo>
                <a:cubicBezTo>
                  <a:pt x="5578" y="9286"/>
                  <a:pt x="5532" y="9510"/>
                  <a:pt x="5494" y="9755"/>
                </a:cubicBezTo>
                <a:cubicBezTo>
                  <a:pt x="5457" y="9999"/>
                  <a:pt x="5422" y="10264"/>
                  <a:pt x="5407" y="10538"/>
                </a:cubicBezTo>
                <a:cubicBezTo>
                  <a:pt x="5385" y="10813"/>
                  <a:pt x="5376" y="11103"/>
                  <a:pt x="5381" y="11398"/>
                </a:cubicBezTo>
                <a:cubicBezTo>
                  <a:pt x="5387" y="11991"/>
                  <a:pt x="5448" y="12613"/>
                  <a:pt x="5555" y="13231"/>
                </a:cubicBezTo>
                <a:cubicBezTo>
                  <a:pt x="5663" y="13847"/>
                  <a:pt x="5815" y="14453"/>
                  <a:pt x="6010" y="15016"/>
                </a:cubicBezTo>
                <a:cubicBezTo>
                  <a:pt x="6203" y="15577"/>
                  <a:pt x="6434" y="16090"/>
                  <a:pt x="6669" y="16525"/>
                </a:cubicBezTo>
                <a:cubicBezTo>
                  <a:pt x="6906" y="16959"/>
                  <a:pt x="7144" y="17313"/>
                  <a:pt x="7334" y="17558"/>
                </a:cubicBezTo>
                <a:cubicBezTo>
                  <a:pt x="7427" y="17680"/>
                  <a:pt x="7508" y="17775"/>
                  <a:pt x="7565" y="17839"/>
                </a:cubicBezTo>
                <a:cubicBezTo>
                  <a:pt x="7042" y="18310"/>
                  <a:pt x="6504" y="18765"/>
                  <a:pt x="5951" y="19204"/>
                </a:cubicBezTo>
                <a:cubicBezTo>
                  <a:pt x="5272" y="19741"/>
                  <a:pt x="4563" y="20279"/>
                  <a:pt x="3826" y="20786"/>
                </a:cubicBezTo>
                <a:cubicBezTo>
                  <a:pt x="3852" y="20717"/>
                  <a:pt x="3883" y="20633"/>
                  <a:pt x="3913" y="20535"/>
                </a:cubicBezTo>
                <a:cubicBezTo>
                  <a:pt x="4009" y="20240"/>
                  <a:pt x="4118" y="19826"/>
                  <a:pt x="4193" y="19337"/>
                </a:cubicBezTo>
                <a:cubicBezTo>
                  <a:pt x="4271" y="18848"/>
                  <a:pt x="4317" y="18284"/>
                  <a:pt x="4309" y="17694"/>
                </a:cubicBezTo>
                <a:cubicBezTo>
                  <a:pt x="4303" y="17099"/>
                  <a:pt x="4245" y="16477"/>
                  <a:pt x="4139" y="15860"/>
                </a:cubicBezTo>
                <a:cubicBezTo>
                  <a:pt x="4032" y="15245"/>
                  <a:pt x="3883" y="14637"/>
                  <a:pt x="3689" y="14077"/>
                </a:cubicBezTo>
                <a:cubicBezTo>
                  <a:pt x="3592" y="13795"/>
                  <a:pt x="3485" y="13526"/>
                  <a:pt x="3375" y="13273"/>
                </a:cubicBezTo>
                <a:cubicBezTo>
                  <a:pt x="3267" y="13021"/>
                  <a:pt x="3144" y="12784"/>
                  <a:pt x="3030" y="12566"/>
                </a:cubicBezTo>
                <a:cubicBezTo>
                  <a:pt x="2911" y="12350"/>
                  <a:pt x="2793" y="12152"/>
                  <a:pt x="2678" y="11977"/>
                </a:cubicBezTo>
                <a:cubicBezTo>
                  <a:pt x="2564" y="11803"/>
                  <a:pt x="2457" y="11655"/>
                  <a:pt x="2362" y="11533"/>
                </a:cubicBezTo>
                <a:cubicBezTo>
                  <a:pt x="2174" y="11288"/>
                  <a:pt x="2038" y="11152"/>
                  <a:pt x="2038" y="11152"/>
                </a:cubicBezTo>
                <a:cubicBezTo>
                  <a:pt x="2038" y="11152"/>
                  <a:pt x="1954" y="11325"/>
                  <a:pt x="1857" y="11618"/>
                </a:cubicBezTo>
                <a:cubicBezTo>
                  <a:pt x="1810" y="11765"/>
                  <a:pt x="1761" y="11944"/>
                  <a:pt x="1711" y="12144"/>
                </a:cubicBezTo>
                <a:cubicBezTo>
                  <a:pt x="1662" y="12346"/>
                  <a:pt x="1617" y="12572"/>
                  <a:pt x="1578" y="12816"/>
                </a:cubicBezTo>
                <a:cubicBezTo>
                  <a:pt x="1543" y="13060"/>
                  <a:pt x="1506" y="13324"/>
                  <a:pt x="1489" y="13599"/>
                </a:cubicBezTo>
                <a:cubicBezTo>
                  <a:pt x="1468" y="13874"/>
                  <a:pt x="1458" y="14163"/>
                  <a:pt x="1463" y="14461"/>
                </a:cubicBezTo>
                <a:cubicBezTo>
                  <a:pt x="1468" y="15056"/>
                  <a:pt x="1529" y="15678"/>
                  <a:pt x="1634" y="16294"/>
                </a:cubicBezTo>
                <a:cubicBezTo>
                  <a:pt x="1746" y="16908"/>
                  <a:pt x="1894" y="17517"/>
                  <a:pt x="2090" y="18078"/>
                </a:cubicBezTo>
                <a:cubicBezTo>
                  <a:pt x="2281" y="18640"/>
                  <a:pt x="2513" y="19152"/>
                  <a:pt x="2748" y="19588"/>
                </a:cubicBezTo>
                <a:cubicBezTo>
                  <a:pt x="2985" y="20023"/>
                  <a:pt x="3225" y="20376"/>
                  <a:pt x="3415" y="20621"/>
                </a:cubicBezTo>
                <a:cubicBezTo>
                  <a:pt x="3508" y="20745"/>
                  <a:pt x="3591" y="20843"/>
                  <a:pt x="3650" y="20908"/>
                </a:cubicBezTo>
                <a:cubicBezTo>
                  <a:pt x="2567" y="21637"/>
                  <a:pt x="1425" y="22285"/>
                  <a:pt x="230" y="22724"/>
                </a:cubicBezTo>
                <a:cubicBezTo>
                  <a:pt x="1" y="22805"/>
                  <a:pt x="103" y="23130"/>
                  <a:pt x="309" y="23130"/>
                </a:cubicBezTo>
                <a:cubicBezTo>
                  <a:pt x="333" y="23130"/>
                  <a:pt x="359" y="23125"/>
                  <a:pt x="385" y="23115"/>
                </a:cubicBezTo>
                <a:cubicBezTo>
                  <a:pt x="2152" y="22463"/>
                  <a:pt x="3826" y="21374"/>
                  <a:pt x="5352" y="20211"/>
                </a:cubicBezTo>
                <a:cubicBezTo>
                  <a:pt x="5425" y="20253"/>
                  <a:pt x="5535" y="20311"/>
                  <a:pt x="5671" y="20372"/>
                </a:cubicBezTo>
                <a:cubicBezTo>
                  <a:pt x="5951" y="20502"/>
                  <a:pt x="6353" y="20658"/>
                  <a:pt x="6828" y="20789"/>
                </a:cubicBezTo>
                <a:cubicBezTo>
                  <a:pt x="7303" y="20921"/>
                  <a:pt x="7857" y="21034"/>
                  <a:pt x="8447" y="21098"/>
                </a:cubicBezTo>
                <a:cubicBezTo>
                  <a:pt x="8841" y="21140"/>
                  <a:pt x="9252" y="21160"/>
                  <a:pt x="9667" y="21160"/>
                </a:cubicBezTo>
                <a:cubicBezTo>
                  <a:pt x="9873" y="21160"/>
                  <a:pt x="10079" y="21155"/>
                  <a:pt x="10285" y="21145"/>
                </a:cubicBezTo>
                <a:cubicBezTo>
                  <a:pt x="10911" y="21110"/>
                  <a:pt x="11531" y="21032"/>
                  <a:pt x="12110" y="20904"/>
                </a:cubicBezTo>
                <a:cubicBezTo>
                  <a:pt x="12401" y="20841"/>
                  <a:pt x="12679" y="20768"/>
                  <a:pt x="12945" y="20688"/>
                </a:cubicBezTo>
                <a:cubicBezTo>
                  <a:pt x="13209" y="20609"/>
                  <a:pt x="13457" y="20517"/>
                  <a:pt x="13689" y="20427"/>
                </a:cubicBezTo>
                <a:cubicBezTo>
                  <a:pt x="13919" y="20335"/>
                  <a:pt x="14127" y="20242"/>
                  <a:pt x="14315" y="20147"/>
                </a:cubicBezTo>
                <a:cubicBezTo>
                  <a:pt x="14501" y="20054"/>
                  <a:pt x="14662" y="19965"/>
                  <a:pt x="14793" y="19886"/>
                </a:cubicBezTo>
                <a:cubicBezTo>
                  <a:pt x="15059" y="19727"/>
                  <a:pt x="15209" y="19609"/>
                  <a:pt x="15209" y="19609"/>
                </a:cubicBezTo>
                <a:cubicBezTo>
                  <a:pt x="15209" y="19609"/>
                  <a:pt x="15047" y="19505"/>
                  <a:pt x="14769" y="19377"/>
                </a:cubicBezTo>
                <a:cubicBezTo>
                  <a:pt x="14626" y="19311"/>
                  <a:pt x="14457" y="19239"/>
                  <a:pt x="14261" y="19167"/>
                </a:cubicBezTo>
                <a:cubicBezTo>
                  <a:pt x="14068" y="19094"/>
                  <a:pt x="13848" y="19024"/>
                  <a:pt x="13610" y="18956"/>
                </a:cubicBezTo>
                <a:cubicBezTo>
                  <a:pt x="13372" y="18894"/>
                  <a:pt x="13115" y="18826"/>
                  <a:pt x="12843" y="18778"/>
                </a:cubicBezTo>
                <a:cubicBezTo>
                  <a:pt x="12569" y="18726"/>
                  <a:pt x="12285" y="18683"/>
                  <a:pt x="11990" y="18651"/>
                </a:cubicBezTo>
                <a:cubicBezTo>
                  <a:pt x="11611" y="18610"/>
                  <a:pt x="11218" y="18590"/>
                  <a:pt x="10819" y="18590"/>
                </a:cubicBezTo>
                <a:cubicBezTo>
                  <a:pt x="10597" y="18590"/>
                  <a:pt x="10373" y="18596"/>
                  <a:pt x="10149" y="18608"/>
                </a:cubicBezTo>
                <a:cubicBezTo>
                  <a:pt x="9527" y="18643"/>
                  <a:pt x="8904" y="18723"/>
                  <a:pt x="8326" y="18849"/>
                </a:cubicBezTo>
                <a:cubicBezTo>
                  <a:pt x="7745" y="18975"/>
                  <a:pt x="7207" y="19144"/>
                  <a:pt x="6747" y="19326"/>
                </a:cubicBezTo>
                <a:cubicBezTo>
                  <a:pt x="6522" y="19415"/>
                  <a:pt x="6316" y="19510"/>
                  <a:pt x="6133" y="19601"/>
                </a:cubicBezTo>
                <a:cubicBezTo>
                  <a:pt x="6244" y="19510"/>
                  <a:pt x="6359" y="19418"/>
                  <a:pt x="6472" y="19326"/>
                </a:cubicBezTo>
                <a:cubicBezTo>
                  <a:pt x="7559" y="18440"/>
                  <a:pt x="8586" y="17492"/>
                  <a:pt x="9564" y="16496"/>
                </a:cubicBezTo>
                <a:cubicBezTo>
                  <a:pt x="9621" y="16525"/>
                  <a:pt x="9688" y="16557"/>
                  <a:pt x="9766" y="16592"/>
                </a:cubicBezTo>
                <a:cubicBezTo>
                  <a:pt x="10047" y="16722"/>
                  <a:pt x="10446" y="16878"/>
                  <a:pt x="10921" y="17011"/>
                </a:cubicBezTo>
                <a:cubicBezTo>
                  <a:pt x="11398" y="17144"/>
                  <a:pt x="11952" y="17255"/>
                  <a:pt x="12540" y="17318"/>
                </a:cubicBezTo>
                <a:cubicBezTo>
                  <a:pt x="12930" y="17360"/>
                  <a:pt x="13338" y="17381"/>
                  <a:pt x="13750" y="17381"/>
                </a:cubicBezTo>
                <a:cubicBezTo>
                  <a:pt x="13959" y="17381"/>
                  <a:pt x="14170" y="17376"/>
                  <a:pt x="14380" y="17365"/>
                </a:cubicBezTo>
                <a:cubicBezTo>
                  <a:pt x="15005" y="17332"/>
                  <a:pt x="15626" y="17252"/>
                  <a:pt x="16205" y="17127"/>
                </a:cubicBezTo>
                <a:cubicBezTo>
                  <a:pt x="16496" y="17066"/>
                  <a:pt x="16774" y="16992"/>
                  <a:pt x="17040" y="16911"/>
                </a:cubicBezTo>
                <a:cubicBezTo>
                  <a:pt x="17303" y="16832"/>
                  <a:pt x="17553" y="16739"/>
                  <a:pt x="17783" y="16648"/>
                </a:cubicBezTo>
                <a:cubicBezTo>
                  <a:pt x="18014" y="16557"/>
                  <a:pt x="18223" y="16463"/>
                  <a:pt x="18409" y="16372"/>
                </a:cubicBezTo>
                <a:cubicBezTo>
                  <a:pt x="18594" y="16278"/>
                  <a:pt x="18755" y="16190"/>
                  <a:pt x="18889" y="16110"/>
                </a:cubicBezTo>
                <a:cubicBezTo>
                  <a:pt x="19155" y="15951"/>
                  <a:pt x="19305" y="15834"/>
                  <a:pt x="19305" y="15834"/>
                </a:cubicBezTo>
                <a:cubicBezTo>
                  <a:pt x="19305" y="15834"/>
                  <a:pt x="19143" y="15730"/>
                  <a:pt x="18865" y="15600"/>
                </a:cubicBezTo>
                <a:cubicBezTo>
                  <a:pt x="18721" y="15536"/>
                  <a:pt x="18552" y="15462"/>
                  <a:pt x="18357" y="15390"/>
                </a:cubicBezTo>
                <a:cubicBezTo>
                  <a:pt x="18163" y="15317"/>
                  <a:pt x="17945" y="15247"/>
                  <a:pt x="17706" y="15180"/>
                </a:cubicBezTo>
                <a:cubicBezTo>
                  <a:pt x="17469" y="15115"/>
                  <a:pt x="17211" y="15050"/>
                  <a:pt x="16941" y="14998"/>
                </a:cubicBezTo>
                <a:cubicBezTo>
                  <a:pt x="16668" y="14947"/>
                  <a:pt x="16383" y="14904"/>
                  <a:pt x="16088" y="14872"/>
                </a:cubicBezTo>
                <a:cubicBezTo>
                  <a:pt x="15702" y="14831"/>
                  <a:pt x="15301" y="14811"/>
                  <a:pt x="14895" y="14811"/>
                </a:cubicBezTo>
                <a:cubicBezTo>
                  <a:pt x="14681" y="14811"/>
                  <a:pt x="14465" y="14817"/>
                  <a:pt x="14249" y="14828"/>
                </a:cubicBezTo>
                <a:cubicBezTo>
                  <a:pt x="13624" y="14865"/>
                  <a:pt x="13003" y="14943"/>
                  <a:pt x="12424" y="15069"/>
                </a:cubicBezTo>
                <a:cubicBezTo>
                  <a:pt x="11843" y="15195"/>
                  <a:pt x="11303" y="15363"/>
                  <a:pt x="10845" y="15546"/>
                </a:cubicBezTo>
                <a:cubicBezTo>
                  <a:pt x="10605" y="15643"/>
                  <a:pt x="10386" y="15742"/>
                  <a:pt x="10194" y="15837"/>
                </a:cubicBezTo>
                <a:cubicBezTo>
                  <a:pt x="11126" y="14843"/>
                  <a:pt x="12010" y="13804"/>
                  <a:pt x="12843" y="12726"/>
                </a:cubicBezTo>
                <a:cubicBezTo>
                  <a:pt x="12908" y="12739"/>
                  <a:pt x="12988" y="12749"/>
                  <a:pt x="13075" y="12761"/>
                </a:cubicBezTo>
                <a:cubicBezTo>
                  <a:pt x="13321" y="12790"/>
                  <a:pt x="13643" y="12814"/>
                  <a:pt x="14016" y="12814"/>
                </a:cubicBezTo>
                <a:cubicBezTo>
                  <a:pt x="14109" y="12814"/>
                  <a:pt x="14206" y="12812"/>
                  <a:pt x="14305" y="12809"/>
                </a:cubicBezTo>
                <a:cubicBezTo>
                  <a:pt x="14801" y="12792"/>
                  <a:pt x="15360" y="12731"/>
                  <a:pt x="15941" y="12612"/>
                </a:cubicBezTo>
                <a:cubicBezTo>
                  <a:pt x="16522" y="12495"/>
                  <a:pt x="17124" y="12318"/>
                  <a:pt x="17708" y="12100"/>
                </a:cubicBezTo>
                <a:cubicBezTo>
                  <a:pt x="18293" y="11878"/>
                  <a:pt x="18860" y="11617"/>
                  <a:pt x="19377" y="11320"/>
                </a:cubicBezTo>
                <a:cubicBezTo>
                  <a:pt x="19634" y="11173"/>
                  <a:pt x="19878" y="11021"/>
                  <a:pt x="20106" y="10863"/>
                </a:cubicBezTo>
                <a:cubicBezTo>
                  <a:pt x="20335" y="10709"/>
                  <a:pt x="20543" y="10545"/>
                  <a:pt x="20737" y="10389"/>
                </a:cubicBezTo>
                <a:cubicBezTo>
                  <a:pt x="20928" y="10232"/>
                  <a:pt x="21100" y="10079"/>
                  <a:pt x="21249" y="9935"/>
                </a:cubicBezTo>
                <a:cubicBezTo>
                  <a:pt x="21398" y="9790"/>
                  <a:pt x="21526" y="9656"/>
                  <a:pt x="21627" y="9541"/>
                </a:cubicBezTo>
                <a:cubicBezTo>
                  <a:pt x="21833" y="9312"/>
                  <a:pt x="21939" y="9151"/>
                  <a:pt x="21939" y="9151"/>
                </a:cubicBezTo>
                <a:cubicBezTo>
                  <a:pt x="21939" y="9151"/>
                  <a:pt x="21754" y="9102"/>
                  <a:pt x="21448" y="9064"/>
                </a:cubicBezTo>
                <a:cubicBezTo>
                  <a:pt x="21292" y="9044"/>
                  <a:pt x="21112" y="9029"/>
                  <a:pt x="20902" y="9018"/>
                </a:cubicBezTo>
                <a:cubicBezTo>
                  <a:pt x="20782" y="9011"/>
                  <a:pt x="20653" y="9008"/>
                  <a:pt x="20517" y="9008"/>
                </a:cubicBezTo>
                <a:cubicBezTo>
                  <a:pt x="20421" y="9008"/>
                  <a:pt x="20322" y="9010"/>
                  <a:pt x="20219" y="9012"/>
                </a:cubicBezTo>
                <a:cubicBezTo>
                  <a:pt x="19973" y="9024"/>
                  <a:pt x="19707" y="9040"/>
                  <a:pt x="19434" y="9073"/>
                </a:cubicBezTo>
                <a:cubicBezTo>
                  <a:pt x="19158" y="9105"/>
                  <a:pt x="18874" y="9151"/>
                  <a:pt x="18582" y="9211"/>
                </a:cubicBezTo>
                <a:cubicBezTo>
                  <a:pt x="18001" y="9330"/>
                  <a:pt x="17399" y="9507"/>
                  <a:pt x="16817" y="9727"/>
                </a:cubicBezTo>
                <a:cubicBezTo>
                  <a:pt x="16231" y="9951"/>
                  <a:pt x="15666" y="10212"/>
                  <a:pt x="15151" y="10510"/>
                </a:cubicBezTo>
                <a:cubicBezTo>
                  <a:pt x="14643" y="10799"/>
                  <a:pt x="14192" y="11115"/>
                  <a:pt x="13815" y="11424"/>
                </a:cubicBezTo>
                <a:cubicBezTo>
                  <a:pt x="14481" y="10493"/>
                  <a:pt x="15114" y="9536"/>
                  <a:pt x="15716" y="8560"/>
                </a:cubicBezTo>
                <a:cubicBezTo>
                  <a:pt x="15945" y="8385"/>
                  <a:pt x="16222" y="8156"/>
                  <a:pt x="16513" y="7870"/>
                </a:cubicBezTo>
                <a:cubicBezTo>
                  <a:pt x="16864" y="7520"/>
                  <a:pt x="17234" y="7095"/>
                  <a:pt x="17581" y="6614"/>
                </a:cubicBezTo>
                <a:cubicBezTo>
                  <a:pt x="17929" y="6132"/>
                  <a:pt x="18250" y="5596"/>
                  <a:pt x="18533" y="5038"/>
                </a:cubicBezTo>
                <a:cubicBezTo>
                  <a:pt x="18813" y="4480"/>
                  <a:pt x="19053" y="3901"/>
                  <a:pt x="19232" y="3334"/>
                </a:cubicBezTo>
                <a:cubicBezTo>
                  <a:pt x="19320" y="3051"/>
                  <a:pt x="19395" y="2773"/>
                  <a:pt x="19456" y="2502"/>
                </a:cubicBezTo>
                <a:cubicBezTo>
                  <a:pt x="19518" y="2235"/>
                  <a:pt x="19560" y="1972"/>
                  <a:pt x="19599" y="1727"/>
                </a:cubicBezTo>
                <a:cubicBezTo>
                  <a:pt x="19632" y="1483"/>
                  <a:pt x="19654" y="1253"/>
                  <a:pt x="19664" y="1046"/>
                </a:cubicBezTo>
                <a:cubicBezTo>
                  <a:pt x="19677" y="836"/>
                  <a:pt x="19680" y="656"/>
                  <a:pt x="19675" y="498"/>
                </a:cubicBezTo>
                <a:cubicBezTo>
                  <a:pt x="19670" y="191"/>
                  <a:pt x="19638" y="0"/>
                  <a:pt x="19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ONLY_1">
    <p:bg>
      <p:bgPr>
        <a:blipFill>
          <a:blip r:embed="rId2">
            <a:alphaModFix/>
          </a:blip>
          <a:stretch>
            <a:fillRect/>
          </a:stretch>
        </a:blipFill>
      </p:bgPr>
    </p:bg>
    <p:spTree>
      <p:nvGrpSpPr>
        <p:cNvPr id="2059" name="Shape 2059"/>
        <p:cNvGrpSpPr/>
        <p:nvPr/>
      </p:nvGrpSpPr>
      <p:grpSpPr>
        <a:xfrm>
          <a:off x="0" y="0"/>
          <a:ext cx="0" cy="0"/>
          <a:chOff x="0" y="0"/>
          <a:chExt cx="0" cy="0"/>
        </a:xfrm>
      </p:grpSpPr>
      <p:sp>
        <p:nvSpPr>
          <p:cNvPr id="2060" name="Google Shape;2060;p43"/>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1" name="Google Shape;2061;p43"/>
          <p:cNvSpPr/>
          <p:nvPr/>
        </p:nvSpPr>
        <p:spPr>
          <a:xfrm>
            <a:off x="4269903" y="4476169"/>
            <a:ext cx="390252" cy="374369"/>
          </a:xfrm>
          <a:custGeom>
            <a:rect b="b" l="l" r="r" t="t"/>
            <a:pathLst>
              <a:path extrusionOk="0" h="514597" w="536429">
                <a:moveTo>
                  <a:pt x="550" y="141915"/>
                </a:moveTo>
                <a:cubicBezTo>
                  <a:pt x="2360" y="151399"/>
                  <a:pt x="3884" y="157754"/>
                  <a:pt x="5694" y="163066"/>
                </a:cubicBezTo>
                <a:cubicBezTo>
                  <a:pt x="6742" y="166101"/>
                  <a:pt x="8456" y="171223"/>
                  <a:pt x="9409" y="174353"/>
                </a:cubicBezTo>
                <a:cubicBezTo>
                  <a:pt x="10456" y="177577"/>
                  <a:pt x="11790" y="181371"/>
                  <a:pt x="12361" y="182794"/>
                </a:cubicBezTo>
                <a:cubicBezTo>
                  <a:pt x="12933" y="184217"/>
                  <a:pt x="13409" y="186873"/>
                  <a:pt x="13504" y="188580"/>
                </a:cubicBezTo>
                <a:cubicBezTo>
                  <a:pt x="13504" y="190287"/>
                  <a:pt x="14076" y="193038"/>
                  <a:pt x="14743" y="194460"/>
                </a:cubicBezTo>
                <a:cubicBezTo>
                  <a:pt x="15981" y="197211"/>
                  <a:pt x="17124" y="202523"/>
                  <a:pt x="19410" y="214758"/>
                </a:cubicBezTo>
                <a:cubicBezTo>
                  <a:pt x="20077" y="218172"/>
                  <a:pt x="21124" y="223863"/>
                  <a:pt x="21791" y="227468"/>
                </a:cubicBezTo>
                <a:cubicBezTo>
                  <a:pt x="23029" y="234297"/>
                  <a:pt x="25982" y="253741"/>
                  <a:pt x="27697" y="267588"/>
                </a:cubicBezTo>
                <a:cubicBezTo>
                  <a:pt x="29983" y="285799"/>
                  <a:pt x="32269" y="300216"/>
                  <a:pt x="34174" y="310175"/>
                </a:cubicBezTo>
                <a:cubicBezTo>
                  <a:pt x="34555" y="311977"/>
                  <a:pt x="35317" y="314443"/>
                  <a:pt x="35888" y="315581"/>
                </a:cubicBezTo>
                <a:cubicBezTo>
                  <a:pt x="36460" y="316815"/>
                  <a:pt x="37222" y="320229"/>
                  <a:pt x="37603" y="323264"/>
                </a:cubicBezTo>
                <a:cubicBezTo>
                  <a:pt x="37984" y="326204"/>
                  <a:pt x="39317" y="330757"/>
                  <a:pt x="40555" y="333128"/>
                </a:cubicBezTo>
                <a:cubicBezTo>
                  <a:pt x="43794" y="339293"/>
                  <a:pt x="47509" y="347166"/>
                  <a:pt x="49033" y="350960"/>
                </a:cubicBezTo>
                <a:cubicBezTo>
                  <a:pt x="49795" y="352762"/>
                  <a:pt x="51604" y="356745"/>
                  <a:pt x="53224" y="359686"/>
                </a:cubicBezTo>
                <a:cubicBezTo>
                  <a:pt x="54748" y="362626"/>
                  <a:pt x="56843" y="366610"/>
                  <a:pt x="57796" y="368412"/>
                </a:cubicBezTo>
                <a:cubicBezTo>
                  <a:pt x="58748" y="370214"/>
                  <a:pt x="60463" y="374292"/>
                  <a:pt x="61510" y="377517"/>
                </a:cubicBezTo>
                <a:cubicBezTo>
                  <a:pt x="63415" y="383303"/>
                  <a:pt x="63892" y="385959"/>
                  <a:pt x="66559" y="406636"/>
                </a:cubicBezTo>
                <a:cubicBezTo>
                  <a:pt x="68178" y="418871"/>
                  <a:pt x="69607" y="424847"/>
                  <a:pt x="72559" y="430727"/>
                </a:cubicBezTo>
                <a:cubicBezTo>
                  <a:pt x="73798" y="433193"/>
                  <a:pt x="75036" y="436133"/>
                  <a:pt x="75322" y="437366"/>
                </a:cubicBezTo>
                <a:cubicBezTo>
                  <a:pt x="75893" y="439453"/>
                  <a:pt x="77322" y="441635"/>
                  <a:pt x="83418" y="449886"/>
                </a:cubicBezTo>
                <a:cubicBezTo>
                  <a:pt x="84656" y="451594"/>
                  <a:pt x="87704" y="454534"/>
                  <a:pt x="90085" y="456431"/>
                </a:cubicBezTo>
                <a:cubicBezTo>
                  <a:pt x="92467" y="458328"/>
                  <a:pt x="95991" y="461363"/>
                  <a:pt x="97801" y="463165"/>
                </a:cubicBezTo>
                <a:cubicBezTo>
                  <a:pt x="101896" y="467149"/>
                  <a:pt x="122470" y="479574"/>
                  <a:pt x="127423" y="481186"/>
                </a:cubicBezTo>
                <a:cubicBezTo>
                  <a:pt x="129328" y="481755"/>
                  <a:pt x="131710" y="482704"/>
                  <a:pt x="132662" y="483273"/>
                </a:cubicBezTo>
                <a:cubicBezTo>
                  <a:pt x="135710" y="484885"/>
                  <a:pt x="158570" y="491620"/>
                  <a:pt x="174001" y="495603"/>
                </a:cubicBezTo>
                <a:cubicBezTo>
                  <a:pt x="178192" y="496646"/>
                  <a:pt x="186383" y="498923"/>
                  <a:pt x="192193" y="500725"/>
                </a:cubicBezTo>
                <a:cubicBezTo>
                  <a:pt x="202957" y="503950"/>
                  <a:pt x="207148" y="504993"/>
                  <a:pt x="218578" y="507364"/>
                </a:cubicBezTo>
                <a:cubicBezTo>
                  <a:pt x="223721" y="508408"/>
                  <a:pt x="226674" y="508597"/>
                  <a:pt x="234580" y="508123"/>
                </a:cubicBezTo>
                <a:cubicBezTo>
                  <a:pt x="247153" y="507364"/>
                  <a:pt x="252772" y="507459"/>
                  <a:pt x="254582" y="508313"/>
                </a:cubicBezTo>
                <a:cubicBezTo>
                  <a:pt x="257535" y="509736"/>
                  <a:pt x="283348" y="513719"/>
                  <a:pt x="294206" y="514288"/>
                </a:cubicBezTo>
                <a:cubicBezTo>
                  <a:pt x="308303" y="515142"/>
                  <a:pt x="317828" y="514288"/>
                  <a:pt x="332211" y="510969"/>
                </a:cubicBezTo>
                <a:cubicBezTo>
                  <a:pt x="344784" y="508028"/>
                  <a:pt x="354499" y="505183"/>
                  <a:pt x="360786" y="502622"/>
                </a:cubicBezTo>
                <a:cubicBezTo>
                  <a:pt x="364691" y="501010"/>
                  <a:pt x="368596" y="499682"/>
                  <a:pt x="369549" y="499682"/>
                </a:cubicBezTo>
                <a:cubicBezTo>
                  <a:pt x="374788" y="499682"/>
                  <a:pt x="392790" y="492284"/>
                  <a:pt x="400600" y="486972"/>
                </a:cubicBezTo>
                <a:cubicBezTo>
                  <a:pt x="413173" y="478341"/>
                  <a:pt x="416983" y="475685"/>
                  <a:pt x="420222" y="472650"/>
                </a:cubicBezTo>
                <a:cubicBezTo>
                  <a:pt x="425175" y="468192"/>
                  <a:pt x="433366" y="457569"/>
                  <a:pt x="435557" y="452827"/>
                </a:cubicBezTo>
                <a:cubicBezTo>
                  <a:pt x="436510" y="450645"/>
                  <a:pt x="438129" y="447325"/>
                  <a:pt x="438986" y="445334"/>
                </a:cubicBezTo>
                <a:cubicBezTo>
                  <a:pt x="442987" y="436703"/>
                  <a:pt x="439843" y="411663"/>
                  <a:pt x="433938" y="404549"/>
                </a:cubicBezTo>
                <a:cubicBezTo>
                  <a:pt x="432604" y="402937"/>
                  <a:pt x="430795" y="399712"/>
                  <a:pt x="430033" y="397246"/>
                </a:cubicBezTo>
                <a:cubicBezTo>
                  <a:pt x="429175" y="394780"/>
                  <a:pt x="427366" y="391365"/>
                  <a:pt x="425842" y="389563"/>
                </a:cubicBezTo>
                <a:cubicBezTo>
                  <a:pt x="424413" y="387761"/>
                  <a:pt x="421651" y="383303"/>
                  <a:pt x="419650" y="379699"/>
                </a:cubicBezTo>
                <a:cubicBezTo>
                  <a:pt x="417745" y="376095"/>
                  <a:pt x="414507" y="370688"/>
                  <a:pt x="412507" y="367653"/>
                </a:cubicBezTo>
                <a:cubicBezTo>
                  <a:pt x="410506" y="364713"/>
                  <a:pt x="408316" y="360540"/>
                  <a:pt x="407649" y="358548"/>
                </a:cubicBezTo>
                <a:cubicBezTo>
                  <a:pt x="406887" y="356556"/>
                  <a:pt x="404887" y="352952"/>
                  <a:pt x="403077" y="350580"/>
                </a:cubicBezTo>
                <a:cubicBezTo>
                  <a:pt x="399838" y="346312"/>
                  <a:pt x="396219" y="337397"/>
                  <a:pt x="395362" y="331611"/>
                </a:cubicBezTo>
                <a:cubicBezTo>
                  <a:pt x="393076" y="315581"/>
                  <a:pt x="393076" y="315866"/>
                  <a:pt x="396314" y="309796"/>
                </a:cubicBezTo>
                <a:cubicBezTo>
                  <a:pt x="398029" y="306571"/>
                  <a:pt x="401553" y="302018"/>
                  <a:pt x="404125" y="299742"/>
                </a:cubicBezTo>
                <a:cubicBezTo>
                  <a:pt x="406696" y="297371"/>
                  <a:pt x="408792" y="294999"/>
                  <a:pt x="408792" y="294525"/>
                </a:cubicBezTo>
                <a:cubicBezTo>
                  <a:pt x="408792" y="293956"/>
                  <a:pt x="411268" y="291964"/>
                  <a:pt x="414412" y="290067"/>
                </a:cubicBezTo>
                <a:cubicBezTo>
                  <a:pt x="417555" y="288170"/>
                  <a:pt x="422127" y="284946"/>
                  <a:pt x="424794" y="282954"/>
                </a:cubicBezTo>
                <a:cubicBezTo>
                  <a:pt x="427461" y="280962"/>
                  <a:pt x="432128" y="277642"/>
                  <a:pt x="435462" y="275556"/>
                </a:cubicBezTo>
                <a:cubicBezTo>
                  <a:pt x="438700" y="273469"/>
                  <a:pt x="443272" y="270434"/>
                  <a:pt x="445654" y="268632"/>
                </a:cubicBezTo>
                <a:cubicBezTo>
                  <a:pt x="448035" y="266830"/>
                  <a:pt x="454512" y="262277"/>
                  <a:pt x="460036" y="258388"/>
                </a:cubicBezTo>
                <a:cubicBezTo>
                  <a:pt x="469085" y="252128"/>
                  <a:pt x="473467" y="248619"/>
                  <a:pt x="485373" y="238470"/>
                </a:cubicBezTo>
                <a:cubicBezTo>
                  <a:pt x="487278" y="236857"/>
                  <a:pt x="490040" y="234107"/>
                  <a:pt x="491564" y="232305"/>
                </a:cubicBezTo>
                <a:cubicBezTo>
                  <a:pt x="493088" y="230503"/>
                  <a:pt x="494993" y="228511"/>
                  <a:pt x="495850" y="227847"/>
                </a:cubicBezTo>
                <a:cubicBezTo>
                  <a:pt x="496612" y="227183"/>
                  <a:pt x="499184" y="224432"/>
                  <a:pt x="501565" y="221682"/>
                </a:cubicBezTo>
                <a:cubicBezTo>
                  <a:pt x="503851" y="218931"/>
                  <a:pt x="507280" y="215327"/>
                  <a:pt x="509090" y="213715"/>
                </a:cubicBezTo>
                <a:cubicBezTo>
                  <a:pt x="510900" y="212102"/>
                  <a:pt x="513567" y="208972"/>
                  <a:pt x="515091" y="206791"/>
                </a:cubicBezTo>
                <a:cubicBezTo>
                  <a:pt x="516615" y="204609"/>
                  <a:pt x="518710" y="201479"/>
                  <a:pt x="519949" y="199867"/>
                </a:cubicBezTo>
                <a:cubicBezTo>
                  <a:pt x="524044" y="194271"/>
                  <a:pt x="528235" y="186778"/>
                  <a:pt x="529855" y="182035"/>
                </a:cubicBezTo>
                <a:cubicBezTo>
                  <a:pt x="530712" y="179474"/>
                  <a:pt x="532712" y="174827"/>
                  <a:pt x="534141" y="171792"/>
                </a:cubicBezTo>
                <a:cubicBezTo>
                  <a:pt x="536617" y="166575"/>
                  <a:pt x="536713" y="165437"/>
                  <a:pt x="536141" y="150261"/>
                </a:cubicBezTo>
                <a:cubicBezTo>
                  <a:pt x="535760" y="141440"/>
                  <a:pt x="534903" y="132145"/>
                  <a:pt x="534141" y="129489"/>
                </a:cubicBezTo>
                <a:cubicBezTo>
                  <a:pt x="530807" y="117539"/>
                  <a:pt x="516901" y="97715"/>
                  <a:pt x="502613" y="84626"/>
                </a:cubicBezTo>
                <a:cubicBezTo>
                  <a:pt x="498803" y="81117"/>
                  <a:pt x="494517" y="77133"/>
                  <a:pt x="492802" y="75616"/>
                </a:cubicBezTo>
                <a:cubicBezTo>
                  <a:pt x="491183" y="74098"/>
                  <a:pt x="488230" y="71442"/>
                  <a:pt x="486421" y="69640"/>
                </a:cubicBezTo>
                <a:cubicBezTo>
                  <a:pt x="484516" y="67838"/>
                  <a:pt x="479848" y="63949"/>
                  <a:pt x="475848" y="60819"/>
                </a:cubicBezTo>
                <a:cubicBezTo>
                  <a:pt x="468037" y="54654"/>
                  <a:pt x="464513" y="51809"/>
                  <a:pt x="454607" y="43462"/>
                </a:cubicBezTo>
                <a:cubicBezTo>
                  <a:pt x="442891" y="33598"/>
                  <a:pt x="435652" y="27907"/>
                  <a:pt x="430890" y="24777"/>
                </a:cubicBezTo>
                <a:cubicBezTo>
                  <a:pt x="416983" y="15767"/>
                  <a:pt x="413840" y="13870"/>
                  <a:pt x="407839" y="11024"/>
                </a:cubicBezTo>
                <a:cubicBezTo>
                  <a:pt x="393742" y="4385"/>
                  <a:pt x="377074" y="875"/>
                  <a:pt x="355261" y="22"/>
                </a:cubicBezTo>
                <a:cubicBezTo>
                  <a:pt x="347260" y="-263"/>
                  <a:pt x="316114" y="2298"/>
                  <a:pt x="307541" y="4005"/>
                </a:cubicBezTo>
                <a:cubicBezTo>
                  <a:pt x="305255" y="4480"/>
                  <a:pt x="301064" y="5144"/>
                  <a:pt x="298111" y="5428"/>
                </a:cubicBezTo>
                <a:cubicBezTo>
                  <a:pt x="282776" y="7230"/>
                  <a:pt x="234008" y="16905"/>
                  <a:pt x="219625" y="21078"/>
                </a:cubicBezTo>
                <a:cubicBezTo>
                  <a:pt x="217625" y="21647"/>
                  <a:pt x="212863" y="22880"/>
                  <a:pt x="208957" y="23734"/>
                </a:cubicBezTo>
                <a:cubicBezTo>
                  <a:pt x="205052" y="24682"/>
                  <a:pt x="200861" y="25820"/>
                  <a:pt x="199528" y="26295"/>
                </a:cubicBezTo>
                <a:cubicBezTo>
                  <a:pt x="198289" y="26769"/>
                  <a:pt x="196480" y="27243"/>
                  <a:pt x="195622" y="27243"/>
                </a:cubicBezTo>
                <a:cubicBezTo>
                  <a:pt x="194765" y="27243"/>
                  <a:pt x="190574" y="28192"/>
                  <a:pt x="186193" y="29425"/>
                </a:cubicBezTo>
                <a:cubicBezTo>
                  <a:pt x="172286" y="33408"/>
                  <a:pt x="171238" y="33598"/>
                  <a:pt x="166762" y="34452"/>
                </a:cubicBezTo>
                <a:cubicBezTo>
                  <a:pt x="164380" y="34926"/>
                  <a:pt x="161904" y="35685"/>
                  <a:pt x="161237" y="36254"/>
                </a:cubicBezTo>
                <a:cubicBezTo>
                  <a:pt x="160570" y="36728"/>
                  <a:pt x="158475" y="37487"/>
                  <a:pt x="156760" y="37676"/>
                </a:cubicBezTo>
                <a:cubicBezTo>
                  <a:pt x="149617" y="38720"/>
                  <a:pt x="77036" y="61104"/>
                  <a:pt x="68083" y="64993"/>
                </a:cubicBezTo>
                <a:cubicBezTo>
                  <a:pt x="64177" y="66700"/>
                  <a:pt x="59415" y="68597"/>
                  <a:pt x="57415" y="69261"/>
                </a:cubicBezTo>
                <a:cubicBezTo>
                  <a:pt x="46747" y="72865"/>
                  <a:pt x="44365" y="73908"/>
                  <a:pt x="38936" y="77038"/>
                </a:cubicBezTo>
                <a:cubicBezTo>
                  <a:pt x="35698" y="78935"/>
                  <a:pt x="31983" y="80927"/>
                  <a:pt x="30554" y="81496"/>
                </a:cubicBezTo>
                <a:cubicBezTo>
                  <a:pt x="29221" y="82065"/>
                  <a:pt x="26458" y="83962"/>
                  <a:pt x="24649" y="85575"/>
                </a:cubicBezTo>
                <a:cubicBezTo>
                  <a:pt x="22839" y="87282"/>
                  <a:pt x="19315" y="90033"/>
                  <a:pt x="16933" y="91645"/>
                </a:cubicBezTo>
                <a:cubicBezTo>
                  <a:pt x="14552" y="93352"/>
                  <a:pt x="12171" y="95629"/>
                  <a:pt x="11695" y="96767"/>
                </a:cubicBezTo>
                <a:cubicBezTo>
                  <a:pt x="11218" y="97905"/>
                  <a:pt x="10171" y="99517"/>
                  <a:pt x="9313" y="100276"/>
                </a:cubicBezTo>
                <a:cubicBezTo>
                  <a:pt x="7218" y="102268"/>
                  <a:pt x="2932" y="110710"/>
                  <a:pt x="2932" y="112796"/>
                </a:cubicBezTo>
                <a:cubicBezTo>
                  <a:pt x="2932" y="113650"/>
                  <a:pt x="2360" y="115357"/>
                  <a:pt x="1693" y="116400"/>
                </a:cubicBezTo>
                <a:cubicBezTo>
                  <a:pt x="169" y="119341"/>
                  <a:pt x="-593" y="135844"/>
                  <a:pt x="550" y="141915"/>
                </a:cubicBezTo>
                <a:lnTo>
                  <a:pt x="550" y="1419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2" name="Google Shape;2062;p43"/>
          <p:cNvGrpSpPr/>
          <p:nvPr/>
        </p:nvGrpSpPr>
        <p:grpSpPr>
          <a:xfrm rot="-4517900">
            <a:off x="335356" y="4686132"/>
            <a:ext cx="1187781" cy="1066381"/>
            <a:chOff x="1107903" y="-140329"/>
            <a:chExt cx="2031283" cy="1939431"/>
          </a:xfrm>
        </p:grpSpPr>
        <p:sp>
          <p:nvSpPr>
            <p:cNvPr id="2063" name="Google Shape;2063;p43"/>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4" name="Google Shape;2064;p43"/>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5" name="Google Shape;2065;p43"/>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6" name="Google Shape;2066;p43"/>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7" name="Google Shape;2067;p43"/>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8" name="Google Shape;2068;p43"/>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9" name="Google Shape;2069;p43"/>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70" name="Google Shape;2070;p43"/>
          <p:cNvGrpSpPr/>
          <p:nvPr/>
        </p:nvGrpSpPr>
        <p:grpSpPr>
          <a:xfrm>
            <a:off x="4434290" y="4552831"/>
            <a:ext cx="275419" cy="383520"/>
            <a:chOff x="3594258" y="163138"/>
            <a:chExt cx="545060" cy="758845"/>
          </a:xfrm>
        </p:grpSpPr>
        <p:grpSp>
          <p:nvGrpSpPr>
            <p:cNvPr id="2071" name="Google Shape;2071;p43"/>
            <p:cNvGrpSpPr/>
            <p:nvPr/>
          </p:nvGrpSpPr>
          <p:grpSpPr>
            <a:xfrm>
              <a:off x="3617910" y="518450"/>
              <a:ext cx="260999" cy="403533"/>
              <a:chOff x="3617910" y="518450"/>
              <a:chExt cx="260999" cy="403533"/>
            </a:xfrm>
          </p:grpSpPr>
          <p:sp>
            <p:nvSpPr>
              <p:cNvPr id="2072" name="Google Shape;2072;p43"/>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3" name="Google Shape;2073;p43"/>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4" name="Google Shape;2074;p43"/>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5" name="Google Shape;2075;p43"/>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76" name="Google Shape;2076;p43"/>
            <p:cNvGrpSpPr/>
            <p:nvPr/>
          </p:nvGrpSpPr>
          <p:grpSpPr>
            <a:xfrm>
              <a:off x="3878351" y="317086"/>
              <a:ext cx="260967" cy="403549"/>
              <a:chOff x="3878351" y="317086"/>
              <a:chExt cx="260967" cy="403549"/>
            </a:xfrm>
          </p:grpSpPr>
          <p:sp>
            <p:nvSpPr>
              <p:cNvPr id="2077" name="Google Shape;2077;p43"/>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8" name="Google Shape;2078;p43"/>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9" name="Google Shape;2079;p43"/>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0" name="Google Shape;2080;p43"/>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81" name="Google Shape;2081;p43"/>
            <p:cNvGrpSpPr/>
            <p:nvPr/>
          </p:nvGrpSpPr>
          <p:grpSpPr>
            <a:xfrm>
              <a:off x="3594258" y="163138"/>
              <a:ext cx="260999" cy="403622"/>
              <a:chOff x="3594258" y="163138"/>
              <a:chExt cx="260999" cy="403622"/>
            </a:xfrm>
          </p:grpSpPr>
          <p:sp>
            <p:nvSpPr>
              <p:cNvPr id="2082" name="Google Shape;2082;p43"/>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3" name="Google Shape;2083;p43"/>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4" name="Google Shape;2084;p43"/>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5" name="Google Shape;2085;p43"/>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086" name="Google Shape;2086;p43"/>
          <p:cNvGrpSpPr/>
          <p:nvPr/>
        </p:nvGrpSpPr>
        <p:grpSpPr>
          <a:xfrm>
            <a:off x="8517865" y="-398908"/>
            <a:ext cx="561359" cy="1574492"/>
            <a:chOff x="2844040" y="-543246"/>
            <a:chExt cx="770462" cy="2160983"/>
          </a:xfrm>
        </p:grpSpPr>
        <p:grpSp>
          <p:nvGrpSpPr>
            <p:cNvPr id="2087" name="Google Shape;2087;p43"/>
            <p:cNvGrpSpPr/>
            <p:nvPr/>
          </p:nvGrpSpPr>
          <p:grpSpPr>
            <a:xfrm>
              <a:off x="2844040" y="-107906"/>
              <a:ext cx="581167" cy="1454274"/>
              <a:chOff x="2844040" y="-107906"/>
              <a:chExt cx="581167" cy="1454274"/>
            </a:xfrm>
          </p:grpSpPr>
          <p:sp>
            <p:nvSpPr>
              <p:cNvPr id="2088" name="Google Shape;2088;p43"/>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9" name="Google Shape;2089;p43"/>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0" name="Google Shape;2090;p43"/>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1" name="Google Shape;2091;p43"/>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2" name="Google Shape;2092;p43"/>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3" name="Google Shape;2093;p43"/>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4" name="Google Shape;2094;p43"/>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5" name="Google Shape;2095;p43"/>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6" name="Google Shape;2096;p43"/>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7" name="Google Shape;2097;p43"/>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8" name="Google Shape;2098;p43"/>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9" name="Google Shape;2099;p43"/>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00" name="Google Shape;2100;p43"/>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101" name="Google Shape;2101;p43"/>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3">
    <p:bg>
      <p:bgPr>
        <a:blipFill>
          <a:blip r:embed="rId2">
            <a:alphaModFix/>
          </a:blip>
          <a:stretch>
            <a:fillRect/>
          </a:stretch>
        </a:blipFill>
      </p:bgPr>
    </p:bg>
    <p:spTree>
      <p:nvGrpSpPr>
        <p:cNvPr id="2102" name="Shape 2102"/>
        <p:cNvGrpSpPr/>
        <p:nvPr/>
      </p:nvGrpSpPr>
      <p:grpSpPr>
        <a:xfrm>
          <a:off x="0" y="0"/>
          <a:ext cx="0" cy="0"/>
          <a:chOff x="0" y="0"/>
          <a:chExt cx="0" cy="0"/>
        </a:xfrm>
      </p:grpSpPr>
      <p:sp>
        <p:nvSpPr>
          <p:cNvPr id="2103" name="Google Shape;2103;p44"/>
          <p:cNvSpPr txBox="1"/>
          <p:nvPr>
            <p:ph type="title"/>
          </p:nvPr>
        </p:nvSpPr>
        <p:spPr>
          <a:xfrm>
            <a:off x="713225" y="1186700"/>
            <a:ext cx="3309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4" name="Google Shape;2104;p44"/>
          <p:cNvSpPr txBox="1"/>
          <p:nvPr>
            <p:ph idx="1" type="subTitle"/>
          </p:nvPr>
        </p:nvSpPr>
        <p:spPr>
          <a:xfrm>
            <a:off x="713225" y="2241475"/>
            <a:ext cx="3990900" cy="19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105" name="Google Shape;2105;p44"/>
          <p:cNvGrpSpPr/>
          <p:nvPr/>
        </p:nvGrpSpPr>
        <p:grpSpPr>
          <a:xfrm>
            <a:off x="2684610" y="-214093"/>
            <a:ext cx="405852" cy="565036"/>
            <a:chOff x="3594258" y="163138"/>
            <a:chExt cx="545060" cy="758845"/>
          </a:xfrm>
        </p:grpSpPr>
        <p:grpSp>
          <p:nvGrpSpPr>
            <p:cNvPr id="2106" name="Google Shape;2106;p44"/>
            <p:cNvGrpSpPr/>
            <p:nvPr/>
          </p:nvGrpSpPr>
          <p:grpSpPr>
            <a:xfrm>
              <a:off x="3617910" y="518450"/>
              <a:ext cx="260999" cy="403533"/>
              <a:chOff x="3617910" y="518450"/>
              <a:chExt cx="260999" cy="403533"/>
            </a:xfrm>
          </p:grpSpPr>
          <p:sp>
            <p:nvSpPr>
              <p:cNvPr id="2107" name="Google Shape;2107;p44"/>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08" name="Google Shape;2108;p44"/>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09" name="Google Shape;2109;p44"/>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0" name="Google Shape;2110;p44"/>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11" name="Google Shape;2111;p44"/>
            <p:cNvGrpSpPr/>
            <p:nvPr/>
          </p:nvGrpSpPr>
          <p:grpSpPr>
            <a:xfrm>
              <a:off x="3878351" y="317086"/>
              <a:ext cx="260967" cy="403549"/>
              <a:chOff x="3878351" y="317086"/>
              <a:chExt cx="260967" cy="403549"/>
            </a:xfrm>
          </p:grpSpPr>
          <p:sp>
            <p:nvSpPr>
              <p:cNvPr id="2112" name="Google Shape;2112;p44"/>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3" name="Google Shape;2113;p44"/>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4" name="Google Shape;2114;p44"/>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5" name="Google Shape;2115;p44"/>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16" name="Google Shape;2116;p44"/>
            <p:cNvGrpSpPr/>
            <p:nvPr/>
          </p:nvGrpSpPr>
          <p:grpSpPr>
            <a:xfrm>
              <a:off x="3594258" y="163138"/>
              <a:ext cx="260999" cy="403622"/>
              <a:chOff x="3594258" y="163138"/>
              <a:chExt cx="260999" cy="403622"/>
            </a:xfrm>
          </p:grpSpPr>
          <p:sp>
            <p:nvSpPr>
              <p:cNvPr id="2117" name="Google Shape;2117;p44"/>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8" name="Google Shape;2118;p44"/>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9" name="Google Shape;2119;p44"/>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0" name="Google Shape;2120;p44"/>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121" name="Google Shape;2121;p44"/>
          <p:cNvGrpSpPr/>
          <p:nvPr/>
        </p:nvGrpSpPr>
        <p:grpSpPr>
          <a:xfrm>
            <a:off x="3579750" y="-283462"/>
            <a:ext cx="2064083" cy="1321209"/>
            <a:chOff x="4904410" y="-93166"/>
            <a:chExt cx="2772069" cy="1774388"/>
          </a:xfrm>
        </p:grpSpPr>
        <p:grpSp>
          <p:nvGrpSpPr>
            <p:cNvPr id="2122" name="Google Shape;2122;p44"/>
            <p:cNvGrpSpPr/>
            <p:nvPr/>
          </p:nvGrpSpPr>
          <p:grpSpPr>
            <a:xfrm>
              <a:off x="5444644" y="1344066"/>
              <a:ext cx="204200" cy="337156"/>
              <a:chOff x="5444644" y="1344066"/>
              <a:chExt cx="204200" cy="337156"/>
            </a:xfrm>
          </p:grpSpPr>
          <p:sp>
            <p:nvSpPr>
              <p:cNvPr id="2123" name="Google Shape;2123;p44"/>
              <p:cNvSpPr/>
              <p:nvPr/>
            </p:nvSpPr>
            <p:spPr>
              <a:xfrm>
                <a:off x="5567328" y="1520189"/>
                <a:ext cx="81516" cy="115663"/>
              </a:xfrm>
              <a:custGeom>
                <a:rect b="b" l="l" r="r" t="t"/>
                <a:pathLst>
                  <a:path extrusionOk="0" h="115663" w="81516">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4" name="Google Shape;2124;p44"/>
              <p:cNvSpPr/>
              <p:nvPr/>
            </p:nvSpPr>
            <p:spPr>
              <a:xfrm>
                <a:off x="5444644" y="1490601"/>
                <a:ext cx="70897" cy="100761"/>
              </a:xfrm>
              <a:custGeom>
                <a:rect b="b" l="l" r="r" t="t"/>
                <a:pathLst>
                  <a:path extrusionOk="0" h="100761" w="70897">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5" name="Google Shape;2125;p44"/>
              <p:cNvSpPr/>
              <p:nvPr/>
            </p:nvSpPr>
            <p:spPr>
              <a:xfrm>
                <a:off x="5486910" y="1344066"/>
                <a:ext cx="70035" cy="125631"/>
              </a:xfrm>
              <a:custGeom>
                <a:rect b="b" l="l" r="r" t="t"/>
                <a:pathLst>
                  <a:path extrusionOk="0" h="125631" w="70035">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6" name="Google Shape;2126;p44"/>
              <p:cNvSpPr/>
              <p:nvPr/>
            </p:nvSpPr>
            <p:spPr>
              <a:xfrm>
                <a:off x="5587165" y="1406113"/>
                <a:ext cx="42232" cy="56955"/>
              </a:xfrm>
              <a:custGeom>
                <a:rect b="b" l="l" r="r" t="t"/>
                <a:pathLst>
                  <a:path extrusionOk="0" h="56955" w="42232">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7" name="Google Shape;2127;p44"/>
              <p:cNvSpPr/>
              <p:nvPr/>
            </p:nvSpPr>
            <p:spPr>
              <a:xfrm>
                <a:off x="5503042" y="1636986"/>
                <a:ext cx="34163" cy="44236"/>
              </a:xfrm>
              <a:custGeom>
                <a:rect b="b" l="l" r="r" t="t"/>
                <a:pathLst>
                  <a:path extrusionOk="0" h="44236" w="34163">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28" name="Google Shape;2128;p44"/>
            <p:cNvGrpSpPr/>
            <p:nvPr/>
          </p:nvGrpSpPr>
          <p:grpSpPr>
            <a:xfrm>
              <a:off x="7451079" y="-93166"/>
              <a:ext cx="225400" cy="319115"/>
              <a:chOff x="7451079" y="-93166"/>
              <a:chExt cx="225400" cy="319115"/>
            </a:xfrm>
          </p:grpSpPr>
          <p:sp>
            <p:nvSpPr>
              <p:cNvPr id="2129" name="Google Shape;2129;p44"/>
              <p:cNvSpPr/>
              <p:nvPr/>
            </p:nvSpPr>
            <p:spPr>
              <a:xfrm>
                <a:off x="7582784" y="48465"/>
                <a:ext cx="93695" cy="102918"/>
              </a:xfrm>
              <a:custGeom>
                <a:rect b="b" l="l" r="r" t="t"/>
                <a:pathLst>
                  <a:path extrusionOk="0" h="102918" w="93695">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0" name="Google Shape;2130;p44"/>
              <p:cNvSpPr/>
              <p:nvPr/>
            </p:nvSpPr>
            <p:spPr>
              <a:xfrm>
                <a:off x="7456779" y="56312"/>
                <a:ext cx="81113" cy="92767"/>
              </a:xfrm>
              <a:custGeom>
                <a:rect b="b" l="l" r="r" t="t"/>
                <a:pathLst>
                  <a:path extrusionOk="0" h="92767" w="81113">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1" name="Google Shape;2131;p44"/>
              <p:cNvSpPr/>
              <p:nvPr/>
            </p:nvSpPr>
            <p:spPr>
              <a:xfrm>
                <a:off x="7451079" y="-93166"/>
                <a:ext cx="86919" cy="115034"/>
              </a:xfrm>
              <a:custGeom>
                <a:rect b="b" l="l" r="r" t="t"/>
                <a:pathLst>
                  <a:path extrusionOk="0" h="115034" w="86919">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2" name="Google Shape;2132;p44"/>
              <p:cNvSpPr/>
              <p:nvPr/>
            </p:nvSpPr>
            <p:spPr>
              <a:xfrm>
                <a:off x="7551455" y="184295"/>
                <a:ext cx="37886" cy="41654"/>
              </a:xfrm>
              <a:custGeom>
                <a:rect b="b" l="l" r="r" t="t"/>
                <a:pathLst>
                  <a:path extrusionOk="0" h="41654" w="37886">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33" name="Google Shape;2133;p44"/>
            <p:cNvGrpSpPr/>
            <p:nvPr/>
          </p:nvGrpSpPr>
          <p:grpSpPr>
            <a:xfrm>
              <a:off x="4904410" y="840123"/>
              <a:ext cx="223041" cy="271285"/>
              <a:chOff x="4904410" y="840123"/>
              <a:chExt cx="223041" cy="271285"/>
            </a:xfrm>
          </p:grpSpPr>
          <p:grpSp>
            <p:nvGrpSpPr>
              <p:cNvPr id="2134" name="Google Shape;2134;p44"/>
              <p:cNvGrpSpPr/>
              <p:nvPr/>
            </p:nvGrpSpPr>
            <p:grpSpPr>
              <a:xfrm>
                <a:off x="4904410" y="939489"/>
                <a:ext cx="51224" cy="58681"/>
                <a:chOff x="4904410" y="939489"/>
                <a:chExt cx="51224" cy="58681"/>
              </a:xfrm>
            </p:grpSpPr>
            <p:sp>
              <p:nvSpPr>
                <p:cNvPr id="2135" name="Google Shape;2135;p44"/>
                <p:cNvSpPr/>
                <p:nvPr/>
              </p:nvSpPr>
              <p:spPr>
                <a:xfrm>
                  <a:off x="4904410" y="939489"/>
                  <a:ext cx="51224" cy="58681"/>
                </a:xfrm>
                <a:custGeom>
                  <a:rect b="b" l="l" r="r" t="t"/>
                  <a:pathLst>
                    <a:path extrusionOk="0" h="58681" w="51224">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6" name="Google Shape;2136;p44"/>
                <p:cNvSpPr/>
                <p:nvPr/>
              </p:nvSpPr>
              <p:spPr>
                <a:xfrm>
                  <a:off x="4940973" y="970835"/>
                  <a:ext cx="88" cy="535"/>
                </a:xfrm>
                <a:custGeom>
                  <a:rect b="b" l="l" r="r" t="t"/>
                  <a:pathLst>
                    <a:path extrusionOk="0" h="535" w="88">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137" name="Google Shape;2137;p44"/>
              <p:cNvSpPr/>
              <p:nvPr/>
            </p:nvSpPr>
            <p:spPr>
              <a:xfrm>
                <a:off x="4977239" y="840123"/>
                <a:ext cx="84563" cy="93130"/>
              </a:xfrm>
              <a:custGeom>
                <a:rect b="b" l="l" r="r" t="t"/>
                <a:pathLst>
                  <a:path extrusionOk="0" h="93130" w="84563">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8" name="Google Shape;2138;p44"/>
              <p:cNvSpPr/>
              <p:nvPr/>
            </p:nvSpPr>
            <p:spPr>
              <a:xfrm>
                <a:off x="4981321" y="965886"/>
                <a:ext cx="77306" cy="60970"/>
              </a:xfrm>
              <a:custGeom>
                <a:rect b="b" l="l" r="r" t="t"/>
                <a:pathLst>
                  <a:path extrusionOk="0" h="60970" w="77306">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9" name="Google Shape;2139;p44"/>
              <p:cNvSpPr/>
              <p:nvPr/>
            </p:nvSpPr>
            <p:spPr>
              <a:xfrm>
                <a:off x="5066519" y="917310"/>
                <a:ext cx="41547" cy="33268"/>
              </a:xfrm>
              <a:custGeom>
                <a:rect b="b" l="l" r="r" t="t"/>
                <a:pathLst>
                  <a:path extrusionOk="0" h="33268" w="41547">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0" name="Google Shape;2140;p44"/>
              <p:cNvSpPr/>
              <p:nvPr/>
            </p:nvSpPr>
            <p:spPr>
              <a:xfrm>
                <a:off x="4986524" y="1043907"/>
                <a:ext cx="76576" cy="67501"/>
              </a:xfrm>
              <a:custGeom>
                <a:rect b="b" l="l" r="r" t="t"/>
                <a:pathLst>
                  <a:path extrusionOk="0" h="67501" w="76576">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1" name="Google Shape;2141;p44"/>
              <p:cNvSpPr/>
              <p:nvPr/>
            </p:nvSpPr>
            <p:spPr>
              <a:xfrm>
                <a:off x="5096906" y="987668"/>
                <a:ext cx="30545" cy="31030"/>
              </a:xfrm>
              <a:custGeom>
                <a:rect b="b" l="l" r="r" t="t"/>
                <a:pathLst>
                  <a:path extrusionOk="0" h="31030" w="30545">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142" name="Google Shape;2142;p44"/>
          <p:cNvGrpSpPr/>
          <p:nvPr/>
        </p:nvGrpSpPr>
        <p:grpSpPr>
          <a:xfrm>
            <a:off x="3608513" y="4248461"/>
            <a:ext cx="267419" cy="479056"/>
            <a:chOff x="748215" y="3781727"/>
            <a:chExt cx="359145" cy="643374"/>
          </a:xfrm>
        </p:grpSpPr>
        <p:sp>
          <p:nvSpPr>
            <p:cNvPr id="2143" name="Google Shape;2143;p44"/>
            <p:cNvSpPr/>
            <p:nvPr/>
          </p:nvSpPr>
          <p:spPr>
            <a:xfrm>
              <a:off x="803256" y="4122277"/>
              <a:ext cx="38514" cy="38551"/>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4" name="Google Shape;2144;p44"/>
            <p:cNvSpPr/>
            <p:nvPr/>
          </p:nvSpPr>
          <p:spPr>
            <a:xfrm>
              <a:off x="1063519" y="3963775"/>
              <a:ext cx="38425" cy="3854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5" name="Google Shape;2145;p44"/>
            <p:cNvSpPr/>
            <p:nvPr/>
          </p:nvSpPr>
          <p:spPr>
            <a:xfrm>
              <a:off x="911431" y="3854655"/>
              <a:ext cx="38514" cy="3854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6" name="Google Shape;2146;p44"/>
            <p:cNvSpPr/>
            <p:nvPr/>
          </p:nvSpPr>
          <p:spPr>
            <a:xfrm>
              <a:off x="870642" y="4195054"/>
              <a:ext cx="38514" cy="38551"/>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7" name="Google Shape;2147;p44"/>
            <p:cNvSpPr/>
            <p:nvPr/>
          </p:nvSpPr>
          <p:spPr>
            <a:xfrm>
              <a:off x="1008985" y="4170498"/>
              <a:ext cx="38514" cy="38533"/>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8" name="Google Shape;2148;p44"/>
            <p:cNvSpPr/>
            <p:nvPr/>
          </p:nvSpPr>
          <p:spPr>
            <a:xfrm>
              <a:off x="765708" y="4360639"/>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9" name="Google Shape;2149;p44"/>
            <p:cNvSpPr/>
            <p:nvPr/>
          </p:nvSpPr>
          <p:spPr>
            <a:xfrm>
              <a:off x="924668" y="4016667"/>
              <a:ext cx="64431" cy="64520"/>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0" name="Google Shape;2150;p44"/>
            <p:cNvSpPr/>
            <p:nvPr/>
          </p:nvSpPr>
          <p:spPr>
            <a:xfrm>
              <a:off x="1042929" y="3781727"/>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1" name="Google Shape;2151;p44"/>
            <p:cNvSpPr/>
            <p:nvPr/>
          </p:nvSpPr>
          <p:spPr>
            <a:xfrm>
              <a:off x="748215" y="3929692"/>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152" name="Google Shape;2152;p44"/>
          <p:cNvSpPr/>
          <p:nvPr/>
        </p:nvSpPr>
        <p:spPr>
          <a:xfrm>
            <a:off x="4204593" y="-308701"/>
            <a:ext cx="960090" cy="676085"/>
          </a:xfrm>
          <a:custGeom>
            <a:rect b="b" l="l" r="r" t="t"/>
            <a:pathLst>
              <a:path extrusionOk="0" h="907496" w="1288712">
                <a:moveTo>
                  <a:pt x="564757" y="385846"/>
                </a:moveTo>
                <a:cubicBezTo>
                  <a:pt x="398925" y="296817"/>
                  <a:pt x="239340" y="197965"/>
                  <a:pt x="93946" y="79111"/>
                </a:cubicBezTo>
                <a:cubicBezTo>
                  <a:pt x="256031" y="152781"/>
                  <a:pt x="419364" y="223325"/>
                  <a:pt x="587160" y="283243"/>
                </a:cubicBezTo>
                <a:cubicBezTo>
                  <a:pt x="665703" y="311283"/>
                  <a:pt x="745138" y="337000"/>
                  <a:pt x="825466" y="359235"/>
                </a:cubicBezTo>
                <a:cubicBezTo>
                  <a:pt x="903831" y="380934"/>
                  <a:pt x="984605" y="402187"/>
                  <a:pt x="1066540" y="401562"/>
                </a:cubicBezTo>
                <a:cubicBezTo>
                  <a:pt x="1093048" y="401383"/>
                  <a:pt x="1162933" y="404776"/>
                  <a:pt x="1159274" y="360842"/>
                </a:cubicBezTo>
                <a:cubicBezTo>
                  <a:pt x="1155347" y="313069"/>
                  <a:pt x="1058329" y="294495"/>
                  <a:pt x="1023430" y="281011"/>
                </a:cubicBezTo>
                <a:cubicBezTo>
                  <a:pt x="708188" y="159121"/>
                  <a:pt x="378932" y="78664"/>
                  <a:pt x="43697" y="36516"/>
                </a:cubicBezTo>
                <a:cubicBezTo>
                  <a:pt x="39948" y="33212"/>
                  <a:pt x="36110" y="29997"/>
                  <a:pt x="32362" y="26693"/>
                </a:cubicBezTo>
                <a:cubicBezTo>
                  <a:pt x="31380" y="21068"/>
                  <a:pt x="30577" y="15353"/>
                  <a:pt x="30041" y="9459"/>
                </a:cubicBezTo>
                <a:cubicBezTo>
                  <a:pt x="29059" y="-1792"/>
                  <a:pt x="12637" y="-1971"/>
                  <a:pt x="11655" y="8030"/>
                </a:cubicBezTo>
                <a:cubicBezTo>
                  <a:pt x="8888" y="5530"/>
                  <a:pt x="6121" y="3119"/>
                  <a:pt x="3354" y="529"/>
                </a:cubicBezTo>
                <a:cubicBezTo>
                  <a:pt x="1480" y="-1167"/>
                  <a:pt x="-1198" y="1601"/>
                  <a:pt x="588" y="3387"/>
                </a:cubicBezTo>
                <a:cubicBezTo>
                  <a:pt x="4336" y="7137"/>
                  <a:pt x="8174" y="10799"/>
                  <a:pt x="11922" y="14549"/>
                </a:cubicBezTo>
                <a:cubicBezTo>
                  <a:pt x="23972" y="126170"/>
                  <a:pt x="121883" y="201715"/>
                  <a:pt x="198016" y="273867"/>
                </a:cubicBezTo>
                <a:cubicBezTo>
                  <a:pt x="294766" y="365575"/>
                  <a:pt x="392409" y="456479"/>
                  <a:pt x="494694" y="541936"/>
                </a:cubicBezTo>
                <a:cubicBezTo>
                  <a:pt x="664007" y="683383"/>
                  <a:pt x="859115" y="838045"/>
                  <a:pt x="1077339" y="891623"/>
                </a:cubicBezTo>
                <a:cubicBezTo>
                  <a:pt x="1130177" y="904571"/>
                  <a:pt x="1185425" y="911090"/>
                  <a:pt x="1239691" y="905464"/>
                </a:cubicBezTo>
                <a:cubicBezTo>
                  <a:pt x="1262361" y="903142"/>
                  <a:pt x="1283514" y="899124"/>
                  <a:pt x="1287620" y="874121"/>
                </a:cubicBezTo>
                <a:cubicBezTo>
                  <a:pt x="1299848" y="800362"/>
                  <a:pt x="1206489" y="729281"/>
                  <a:pt x="1154543" y="696241"/>
                </a:cubicBezTo>
                <a:cubicBezTo>
                  <a:pt x="967915" y="577477"/>
                  <a:pt x="759597" y="490412"/>
                  <a:pt x="564757" y="385846"/>
                </a:cubicBezTo>
                <a:close/>
                <a:moveTo>
                  <a:pt x="82879" y="69824"/>
                </a:moveTo>
                <a:cubicBezTo>
                  <a:pt x="80112" y="67591"/>
                  <a:pt x="77435" y="65270"/>
                  <a:pt x="74668" y="62948"/>
                </a:cubicBezTo>
                <a:cubicBezTo>
                  <a:pt x="223542" y="82058"/>
                  <a:pt x="371256" y="109204"/>
                  <a:pt x="517186" y="144476"/>
                </a:cubicBezTo>
                <a:cubicBezTo>
                  <a:pt x="654904" y="177873"/>
                  <a:pt x="791104" y="218235"/>
                  <a:pt x="924805" y="265384"/>
                </a:cubicBezTo>
                <a:cubicBezTo>
                  <a:pt x="958900" y="277439"/>
                  <a:pt x="992816" y="289851"/>
                  <a:pt x="1026554" y="302799"/>
                </a:cubicBezTo>
                <a:cubicBezTo>
                  <a:pt x="1044316" y="309586"/>
                  <a:pt x="1062077" y="316551"/>
                  <a:pt x="1079749" y="323606"/>
                </a:cubicBezTo>
                <a:cubicBezTo>
                  <a:pt x="1085551" y="325927"/>
                  <a:pt x="1104115" y="330749"/>
                  <a:pt x="1109560" y="335571"/>
                </a:cubicBezTo>
                <a:cubicBezTo>
                  <a:pt x="1121877" y="337893"/>
                  <a:pt x="1125893" y="346108"/>
                  <a:pt x="1121698" y="360128"/>
                </a:cubicBezTo>
                <a:cubicBezTo>
                  <a:pt x="1122412" y="366736"/>
                  <a:pt x="1123037" y="373255"/>
                  <a:pt x="1123751" y="379863"/>
                </a:cubicBezTo>
                <a:cubicBezTo>
                  <a:pt x="1118128" y="388078"/>
                  <a:pt x="1068503" y="384774"/>
                  <a:pt x="1058061" y="384685"/>
                </a:cubicBezTo>
                <a:cubicBezTo>
                  <a:pt x="1038871" y="384506"/>
                  <a:pt x="1019860" y="382988"/>
                  <a:pt x="1000760" y="380756"/>
                </a:cubicBezTo>
                <a:cubicBezTo>
                  <a:pt x="964880" y="376469"/>
                  <a:pt x="929447" y="369147"/>
                  <a:pt x="894370" y="360575"/>
                </a:cubicBezTo>
                <a:cubicBezTo>
                  <a:pt x="614561" y="292709"/>
                  <a:pt x="348943" y="177427"/>
                  <a:pt x="82879" y="69824"/>
                </a:cubicBezTo>
                <a:close/>
                <a:moveTo>
                  <a:pt x="526647" y="377362"/>
                </a:moveTo>
                <a:cubicBezTo>
                  <a:pt x="699798" y="472553"/>
                  <a:pt x="878483" y="557117"/>
                  <a:pt x="1052081" y="651325"/>
                </a:cubicBezTo>
                <a:cubicBezTo>
                  <a:pt x="1131516" y="694366"/>
                  <a:pt x="1236388" y="742765"/>
                  <a:pt x="1267627" y="835009"/>
                </a:cubicBezTo>
                <a:cubicBezTo>
                  <a:pt x="1295474" y="917251"/>
                  <a:pt x="1149813" y="888944"/>
                  <a:pt x="1111702" y="881443"/>
                </a:cubicBezTo>
                <a:cubicBezTo>
                  <a:pt x="1061631" y="871531"/>
                  <a:pt x="1013255" y="854654"/>
                  <a:pt x="966576" y="834205"/>
                </a:cubicBezTo>
                <a:cubicBezTo>
                  <a:pt x="772183" y="749105"/>
                  <a:pt x="599477" y="610070"/>
                  <a:pt x="440696" y="471571"/>
                </a:cubicBezTo>
                <a:cubicBezTo>
                  <a:pt x="362331" y="403169"/>
                  <a:pt x="286288" y="332089"/>
                  <a:pt x="210868" y="260562"/>
                </a:cubicBezTo>
                <a:cubicBezTo>
                  <a:pt x="149641" y="202519"/>
                  <a:pt x="70294" y="140993"/>
                  <a:pt x="41019" y="58840"/>
                </a:cubicBezTo>
                <a:cubicBezTo>
                  <a:pt x="47802" y="59644"/>
                  <a:pt x="54586" y="60537"/>
                  <a:pt x="61458" y="61430"/>
                </a:cubicBezTo>
                <a:cubicBezTo>
                  <a:pt x="201050" y="187071"/>
                  <a:pt x="362331" y="286994"/>
                  <a:pt x="526647" y="3773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153" name="Google Shape;2153;p44"/>
          <p:cNvGrpSpPr/>
          <p:nvPr/>
        </p:nvGrpSpPr>
        <p:grpSpPr>
          <a:xfrm>
            <a:off x="4042398" y="4148933"/>
            <a:ext cx="1442686" cy="1295971"/>
            <a:chOff x="2871530" y="3751171"/>
            <a:chExt cx="1818818" cy="1634057"/>
          </a:xfrm>
        </p:grpSpPr>
        <p:grpSp>
          <p:nvGrpSpPr>
            <p:cNvPr id="2154" name="Google Shape;2154;p44"/>
            <p:cNvGrpSpPr/>
            <p:nvPr/>
          </p:nvGrpSpPr>
          <p:grpSpPr>
            <a:xfrm>
              <a:off x="4004355" y="3751171"/>
              <a:ext cx="685992" cy="1592656"/>
              <a:chOff x="5474657" y="4963805"/>
              <a:chExt cx="921290" cy="2138942"/>
            </a:xfrm>
          </p:grpSpPr>
          <p:grpSp>
            <p:nvGrpSpPr>
              <p:cNvPr id="2155" name="Google Shape;2155;p44"/>
              <p:cNvGrpSpPr/>
              <p:nvPr/>
            </p:nvGrpSpPr>
            <p:grpSpPr>
              <a:xfrm>
                <a:off x="5474657" y="5323952"/>
                <a:ext cx="794209" cy="1642279"/>
                <a:chOff x="5474657" y="5323952"/>
                <a:chExt cx="794209" cy="1642279"/>
              </a:xfrm>
            </p:grpSpPr>
            <p:sp>
              <p:nvSpPr>
                <p:cNvPr id="2156" name="Google Shape;2156;p44"/>
                <p:cNvSpPr/>
                <p:nvPr/>
              </p:nvSpPr>
              <p:spPr>
                <a:xfrm>
                  <a:off x="5600908" y="5323952"/>
                  <a:ext cx="384671" cy="468269"/>
                </a:xfrm>
                <a:custGeom>
                  <a:rect b="b" l="l" r="r" t="t"/>
                  <a:pathLst>
                    <a:path extrusionOk="0" h="468269" w="384671">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7" name="Google Shape;2157;p44"/>
                <p:cNvSpPr/>
                <p:nvPr/>
              </p:nvSpPr>
              <p:spPr>
                <a:xfrm>
                  <a:off x="5474657" y="5740740"/>
                  <a:ext cx="484368" cy="384479"/>
                </a:xfrm>
                <a:custGeom>
                  <a:rect b="b" l="l" r="r" t="t"/>
                  <a:pathLst>
                    <a:path extrusionOk="0" h="384479" w="484368">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8" name="Google Shape;2158;p44"/>
                <p:cNvSpPr/>
                <p:nvPr/>
              </p:nvSpPr>
              <p:spPr>
                <a:xfrm>
                  <a:off x="5560785" y="6046316"/>
                  <a:ext cx="425373" cy="392507"/>
                </a:xfrm>
                <a:custGeom>
                  <a:rect b="b" l="l" r="r" t="t"/>
                  <a:pathLst>
                    <a:path extrusionOk="0" h="392507" w="425373">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9" name="Google Shape;2159;p44"/>
                <p:cNvSpPr/>
                <p:nvPr/>
              </p:nvSpPr>
              <p:spPr>
                <a:xfrm>
                  <a:off x="5740024" y="6328037"/>
                  <a:ext cx="346548" cy="401262"/>
                </a:xfrm>
                <a:custGeom>
                  <a:rect b="b" l="l" r="r" t="t"/>
                  <a:pathLst>
                    <a:path extrusionOk="0" h="401262" w="346548">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0" name="Google Shape;2160;p44"/>
                <p:cNvSpPr/>
                <p:nvPr/>
              </p:nvSpPr>
              <p:spPr>
                <a:xfrm>
                  <a:off x="5900345" y="6643951"/>
                  <a:ext cx="368521" cy="322280"/>
                </a:xfrm>
                <a:custGeom>
                  <a:rect b="b" l="l" r="r" t="t"/>
                  <a:pathLst>
                    <a:path extrusionOk="0" h="322280" w="368521">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1" name="Google Shape;2161;p44"/>
                <p:cNvSpPr/>
                <p:nvPr/>
              </p:nvSpPr>
              <p:spPr>
                <a:xfrm>
                  <a:off x="6130809" y="6647795"/>
                  <a:ext cx="136735" cy="236865"/>
                </a:xfrm>
                <a:custGeom>
                  <a:rect b="b" l="l" r="r" t="t"/>
                  <a:pathLst>
                    <a:path extrusionOk="0" h="236865" w="136735">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2" name="Google Shape;2162;p44"/>
                <p:cNvSpPr/>
                <p:nvPr/>
              </p:nvSpPr>
              <p:spPr>
                <a:xfrm>
                  <a:off x="5904194" y="6801832"/>
                  <a:ext cx="225943" cy="98447"/>
                </a:xfrm>
                <a:custGeom>
                  <a:rect b="b" l="l" r="r" t="t"/>
                  <a:pathLst>
                    <a:path extrusionOk="0" h="98447" w="225943">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3" name="Google Shape;2163;p44"/>
                <p:cNvSpPr/>
                <p:nvPr/>
              </p:nvSpPr>
              <p:spPr>
                <a:xfrm>
                  <a:off x="6188008" y="6813887"/>
                  <a:ext cx="74270" cy="12206"/>
                </a:xfrm>
                <a:custGeom>
                  <a:rect b="b" l="l" r="r" t="t"/>
                  <a:pathLst>
                    <a:path extrusionOk="0" h="12206" w="7427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4" name="Google Shape;2164;p44"/>
                <p:cNvSpPr/>
                <p:nvPr/>
              </p:nvSpPr>
              <p:spPr>
                <a:xfrm>
                  <a:off x="5936504" y="6330166"/>
                  <a:ext cx="150246" cy="315263"/>
                </a:xfrm>
                <a:custGeom>
                  <a:rect b="b" l="l" r="r" t="t"/>
                  <a:pathLst>
                    <a:path extrusionOk="0" h="315263" w="150246">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5" name="Google Shape;2165;p44"/>
                <p:cNvSpPr/>
                <p:nvPr/>
              </p:nvSpPr>
              <p:spPr>
                <a:xfrm>
                  <a:off x="5749251" y="6534388"/>
                  <a:ext cx="231921" cy="151179"/>
                </a:xfrm>
                <a:custGeom>
                  <a:rect b="b" l="l" r="r" t="t"/>
                  <a:pathLst>
                    <a:path extrusionOk="0" h="151179" w="231921">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6" name="Google Shape;2166;p44"/>
                <p:cNvSpPr/>
                <p:nvPr/>
              </p:nvSpPr>
              <p:spPr>
                <a:xfrm>
                  <a:off x="5815910" y="6069776"/>
                  <a:ext cx="165041" cy="293999"/>
                </a:xfrm>
                <a:custGeom>
                  <a:rect b="b" l="l" r="r" t="t"/>
                  <a:pathLst>
                    <a:path extrusionOk="0" h="293999" w="165041">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7" name="Google Shape;2167;p44"/>
                <p:cNvSpPr/>
                <p:nvPr/>
              </p:nvSpPr>
              <p:spPr>
                <a:xfrm>
                  <a:off x="5561551" y="6268997"/>
                  <a:ext cx="239310" cy="118278"/>
                </a:xfrm>
                <a:custGeom>
                  <a:rect b="b" l="l" r="r" t="t"/>
                  <a:pathLst>
                    <a:path extrusionOk="0" h="118278" w="23931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8" name="Google Shape;2168;p44"/>
                <p:cNvSpPr/>
                <p:nvPr/>
              </p:nvSpPr>
              <p:spPr>
                <a:xfrm>
                  <a:off x="5646227" y="6197203"/>
                  <a:ext cx="26193" cy="131981"/>
                </a:xfrm>
                <a:custGeom>
                  <a:rect b="b" l="l" r="r" t="t"/>
                  <a:pathLst>
                    <a:path extrusionOk="0" h="131981" w="26193">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9" name="Google Shape;2169;p44"/>
                <p:cNvSpPr/>
                <p:nvPr/>
              </p:nvSpPr>
              <p:spPr>
                <a:xfrm>
                  <a:off x="5496753" y="5796438"/>
                  <a:ext cx="189110" cy="240117"/>
                </a:xfrm>
                <a:custGeom>
                  <a:rect b="b" l="l" r="r" t="t"/>
                  <a:pathLst>
                    <a:path extrusionOk="0" h="240117" w="18911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0" name="Google Shape;2170;p44"/>
                <p:cNvSpPr/>
                <p:nvPr/>
              </p:nvSpPr>
              <p:spPr>
                <a:xfrm>
                  <a:off x="5720112" y="5759916"/>
                  <a:ext cx="235581" cy="283470"/>
                </a:xfrm>
                <a:custGeom>
                  <a:rect b="b" l="l" r="r" t="t"/>
                  <a:pathLst>
                    <a:path extrusionOk="0" h="283470" w="235581">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1" name="Google Shape;2171;p44"/>
                <p:cNvSpPr/>
                <p:nvPr/>
              </p:nvSpPr>
              <p:spPr>
                <a:xfrm>
                  <a:off x="5717298" y="5411211"/>
                  <a:ext cx="262761" cy="282892"/>
                </a:xfrm>
                <a:custGeom>
                  <a:rect b="b" l="l" r="r" t="t"/>
                  <a:pathLst>
                    <a:path extrusionOk="0" h="282892" w="262761">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2" name="Google Shape;2172;p44"/>
                <p:cNvSpPr/>
                <p:nvPr/>
              </p:nvSpPr>
              <p:spPr>
                <a:xfrm>
                  <a:off x="5606875" y="5328880"/>
                  <a:ext cx="117299" cy="289766"/>
                </a:xfrm>
                <a:custGeom>
                  <a:rect b="b" l="l" r="r" t="t"/>
                  <a:pathLst>
                    <a:path extrusionOk="0" h="289766" w="117299">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173" name="Google Shape;2173;p44"/>
              <p:cNvSpPr/>
              <p:nvPr/>
            </p:nvSpPr>
            <p:spPr>
              <a:xfrm>
                <a:off x="5671033" y="4963805"/>
                <a:ext cx="724914" cy="2138942"/>
              </a:xfrm>
              <a:custGeom>
                <a:rect b="b" l="l" r="r" t="t"/>
                <a:pathLst>
                  <a:path extrusionOk="0" h="2138942" w="724914">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74" name="Google Shape;2174;p44"/>
            <p:cNvGrpSpPr/>
            <p:nvPr/>
          </p:nvGrpSpPr>
          <p:grpSpPr>
            <a:xfrm>
              <a:off x="2871530" y="3768539"/>
              <a:ext cx="1327435" cy="1616690"/>
              <a:chOff x="3953269" y="4987130"/>
              <a:chExt cx="1782749" cy="2171219"/>
            </a:xfrm>
          </p:grpSpPr>
          <p:sp>
            <p:nvSpPr>
              <p:cNvPr id="2175" name="Google Shape;2175;p44"/>
              <p:cNvSpPr/>
              <p:nvPr/>
            </p:nvSpPr>
            <p:spPr>
              <a:xfrm>
                <a:off x="4146051" y="4992396"/>
                <a:ext cx="913570" cy="1870254"/>
              </a:xfrm>
              <a:custGeom>
                <a:rect b="b" l="l" r="r" t="t"/>
                <a:pathLst>
                  <a:path extrusionOk="0" h="1870254" w="913570">
                    <a:moveTo>
                      <a:pt x="700581" y="164230"/>
                    </a:moveTo>
                    <a:cubicBezTo>
                      <a:pt x="656668" y="266297"/>
                      <a:pt x="622841" y="371757"/>
                      <a:pt x="593387" y="478734"/>
                    </a:cubicBezTo>
                    <a:cubicBezTo>
                      <a:pt x="591870" y="484003"/>
                      <a:pt x="590531" y="489450"/>
                      <a:pt x="589014" y="494718"/>
                    </a:cubicBezTo>
                    <a:cubicBezTo>
                      <a:pt x="573662" y="551689"/>
                      <a:pt x="559382" y="609018"/>
                      <a:pt x="545458" y="666436"/>
                    </a:cubicBezTo>
                    <a:cubicBezTo>
                      <a:pt x="544566" y="669651"/>
                      <a:pt x="543852" y="672865"/>
                      <a:pt x="543138" y="675902"/>
                    </a:cubicBezTo>
                    <a:cubicBezTo>
                      <a:pt x="515737" y="788415"/>
                      <a:pt x="489586" y="901197"/>
                      <a:pt x="457812" y="1011836"/>
                    </a:cubicBezTo>
                    <a:cubicBezTo>
                      <a:pt x="457187" y="1014336"/>
                      <a:pt x="456473" y="1016748"/>
                      <a:pt x="455759" y="1019337"/>
                    </a:cubicBezTo>
                    <a:cubicBezTo>
                      <a:pt x="455491" y="1020230"/>
                      <a:pt x="455224" y="1021213"/>
                      <a:pt x="454866" y="1022105"/>
                    </a:cubicBezTo>
                    <a:cubicBezTo>
                      <a:pt x="430946" y="1104616"/>
                      <a:pt x="402207" y="1185161"/>
                      <a:pt x="368112" y="1263207"/>
                    </a:cubicBezTo>
                    <a:cubicBezTo>
                      <a:pt x="367487" y="1264725"/>
                      <a:pt x="366863" y="1266333"/>
                      <a:pt x="366148" y="1267761"/>
                    </a:cubicBezTo>
                    <a:cubicBezTo>
                      <a:pt x="293050" y="1434478"/>
                      <a:pt x="196121" y="1589498"/>
                      <a:pt x="73219" y="1727194"/>
                    </a:cubicBezTo>
                    <a:cubicBezTo>
                      <a:pt x="46086" y="1757644"/>
                      <a:pt x="-50307" y="1865514"/>
                      <a:pt x="33591" y="1870158"/>
                    </a:cubicBezTo>
                    <a:cubicBezTo>
                      <a:pt x="50370" y="1871140"/>
                      <a:pt x="68221" y="1864532"/>
                      <a:pt x="86072" y="1853370"/>
                    </a:cubicBezTo>
                    <a:cubicBezTo>
                      <a:pt x="113651" y="1836404"/>
                      <a:pt x="141141" y="1808722"/>
                      <a:pt x="165061" y="1782111"/>
                    </a:cubicBezTo>
                    <a:cubicBezTo>
                      <a:pt x="165150" y="1782022"/>
                      <a:pt x="165150" y="1781843"/>
                      <a:pt x="165239" y="1781843"/>
                    </a:cubicBezTo>
                    <a:cubicBezTo>
                      <a:pt x="185678" y="1758894"/>
                      <a:pt x="203172" y="1736659"/>
                      <a:pt x="215667" y="1722104"/>
                    </a:cubicBezTo>
                    <a:cubicBezTo>
                      <a:pt x="265292" y="1663882"/>
                      <a:pt x="313668" y="1604589"/>
                      <a:pt x="360258" y="1543956"/>
                    </a:cubicBezTo>
                    <a:cubicBezTo>
                      <a:pt x="445138" y="1433496"/>
                      <a:pt x="524395" y="1318392"/>
                      <a:pt x="595440" y="1198378"/>
                    </a:cubicBezTo>
                    <a:cubicBezTo>
                      <a:pt x="597225" y="1195520"/>
                      <a:pt x="598921" y="1192663"/>
                      <a:pt x="600438" y="1189805"/>
                    </a:cubicBezTo>
                    <a:cubicBezTo>
                      <a:pt x="605972" y="1180607"/>
                      <a:pt x="611417" y="1171410"/>
                      <a:pt x="616682" y="1162212"/>
                    </a:cubicBezTo>
                    <a:cubicBezTo>
                      <a:pt x="655954" y="1093900"/>
                      <a:pt x="693529" y="1023266"/>
                      <a:pt x="728070" y="950757"/>
                    </a:cubicBezTo>
                    <a:cubicBezTo>
                      <a:pt x="730034" y="947007"/>
                      <a:pt x="731730" y="943167"/>
                      <a:pt x="733604" y="939238"/>
                    </a:cubicBezTo>
                    <a:cubicBezTo>
                      <a:pt x="794922" y="809043"/>
                      <a:pt x="845885" y="673133"/>
                      <a:pt x="878641" y="533919"/>
                    </a:cubicBezTo>
                    <a:cubicBezTo>
                      <a:pt x="879265" y="531508"/>
                      <a:pt x="879801" y="529008"/>
                      <a:pt x="880336" y="526508"/>
                    </a:cubicBezTo>
                    <a:cubicBezTo>
                      <a:pt x="888638" y="490878"/>
                      <a:pt x="895599" y="454981"/>
                      <a:pt x="901222" y="418994"/>
                    </a:cubicBezTo>
                    <a:cubicBezTo>
                      <a:pt x="904881" y="395599"/>
                      <a:pt x="907916" y="371667"/>
                      <a:pt x="909969" y="347289"/>
                    </a:cubicBezTo>
                    <a:cubicBezTo>
                      <a:pt x="910415" y="343003"/>
                      <a:pt x="910772" y="338717"/>
                      <a:pt x="910951" y="334341"/>
                    </a:cubicBezTo>
                    <a:cubicBezTo>
                      <a:pt x="917823" y="243526"/>
                      <a:pt x="912022" y="148514"/>
                      <a:pt x="883371" y="64754"/>
                    </a:cubicBezTo>
                    <a:cubicBezTo>
                      <a:pt x="880069" y="55467"/>
                      <a:pt x="876321" y="45912"/>
                      <a:pt x="871590" y="37340"/>
                    </a:cubicBezTo>
                    <a:cubicBezTo>
                      <a:pt x="864807" y="25017"/>
                      <a:pt x="856060" y="14211"/>
                      <a:pt x="844011" y="7068"/>
                    </a:cubicBezTo>
                    <a:cubicBezTo>
                      <a:pt x="772608" y="-34634"/>
                      <a:pt x="719502" y="119939"/>
                      <a:pt x="700581" y="1642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6" name="Google Shape;2176;p44"/>
              <p:cNvSpPr/>
              <p:nvPr/>
            </p:nvSpPr>
            <p:spPr>
              <a:xfrm>
                <a:off x="3953269" y="4987130"/>
                <a:ext cx="1678434" cy="2171219"/>
              </a:xfrm>
              <a:custGeom>
                <a:rect b="b" l="l" r="r" t="t"/>
                <a:pathLst>
                  <a:path extrusionOk="0" h="2171219" w="1678434">
                    <a:moveTo>
                      <a:pt x="1428972" y="48409"/>
                    </a:moveTo>
                    <a:cubicBezTo>
                      <a:pt x="1377027" y="98416"/>
                      <a:pt x="1352303" y="171371"/>
                      <a:pt x="1326152" y="236647"/>
                    </a:cubicBezTo>
                    <a:cubicBezTo>
                      <a:pt x="1307498" y="283438"/>
                      <a:pt x="1289558" y="330498"/>
                      <a:pt x="1271797" y="377647"/>
                    </a:cubicBezTo>
                    <a:cubicBezTo>
                      <a:pt x="1269208" y="384701"/>
                      <a:pt x="1266442" y="391756"/>
                      <a:pt x="1263853" y="398810"/>
                    </a:cubicBezTo>
                    <a:cubicBezTo>
                      <a:pt x="1250912" y="433011"/>
                      <a:pt x="1238148" y="467212"/>
                      <a:pt x="1225296" y="501412"/>
                    </a:cubicBezTo>
                    <a:cubicBezTo>
                      <a:pt x="1205035" y="555169"/>
                      <a:pt x="1184150" y="608569"/>
                      <a:pt x="1162194" y="661432"/>
                    </a:cubicBezTo>
                    <a:cubicBezTo>
                      <a:pt x="1158356" y="671076"/>
                      <a:pt x="1154339" y="680542"/>
                      <a:pt x="1150144" y="690007"/>
                    </a:cubicBezTo>
                    <a:cubicBezTo>
                      <a:pt x="1101769" y="804664"/>
                      <a:pt x="1048038" y="916732"/>
                      <a:pt x="984312" y="1024603"/>
                    </a:cubicBezTo>
                    <a:cubicBezTo>
                      <a:pt x="972441" y="1044784"/>
                      <a:pt x="960213" y="1064786"/>
                      <a:pt x="947896" y="1084432"/>
                    </a:cubicBezTo>
                    <a:cubicBezTo>
                      <a:pt x="945486" y="1088450"/>
                      <a:pt x="942988" y="1092468"/>
                      <a:pt x="940399" y="1096398"/>
                    </a:cubicBezTo>
                    <a:cubicBezTo>
                      <a:pt x="772157" y="1363574"/>
                      <a:pt x="564375" y="1602443"/>
                      <a:pt x="363198" y="1845509"/>
                    </a:cubicBezTo>
                    <a:cubicBezTo>
                      <a:pt x="361324" y="1846223"/>
                      <a:pt x="359539" y="1847652"/>
                      <a:pt x="358378" y="1849527"/>
                    </a:cubicBezTo>
                    <a:cubicBezTo>
                      <a:pt x="357129" y="1851581"/>
                      <a:pt x="355969" y="1853635"/>
                      <a:pt x="354719" y="1855778"/>
                    </a:cubicBezTo>
                    <a:cubicBezTo>
                      <a:pt x="348382" y="1863457"/>
                      <a:pt x="342045" y="1871137"/>
                      <a:pt x="335619" y="1878817"/>
                    </a:cubicBezTo>
                    <a:cubicBezTo>
                      <a:pt x="333477" y="1881406"/>
                      <a:pt x="335440" y="1884621"/>
                      <a:pt x="338029" y="1885782"/>
                    </a:cubicBezTo>
                    <a:cubicBezTo>
                      <a:pt x="337047" y="1887300"/>
                      <a:pt x="336244" y="1888907"/>
                      <a:pt x="335351" y="1890515"/>
                    </a:cubicBezTo>
                    <a:cubicBezTo>
                      <a:pt x="330888" y="1885603"/>
                      <a:pt x="322856" y="1884443"/>
                      <a:pt x="317768" y="1891854"/>
                    </a:cubicBezTo>
                    <a:cubicBezTo>
                      <a:pt x="302506" y="1914089"/>
                      <a:pt x="288939" y="1937217"/>
                      <a:pt x="276533" y="1960791"/>
                    </a:cubicBezTo>
                    <a:cubicBezTo>
                      <a:pt x="266626" y="1975525"/>
                      <a:pt x="256273" y="1989991"/>
                      <a:pt x="245384" y="2004100"/>
                    </a:cubicBezTo>
                    <a:lnTo>
                      <a:pt x="245741" y="2004368"/>
                    </a:lnTo>
                    <a:cubicBezTo>
                      <a:pt x="245384" y="2005083"/>
                      <a:pt x="244937" y="2005975"/>
                      <a:pt x="244759" y="2006779"/>
                    </a:cubicBezTo>
                    <a:cubicBezTo>
                      <a:pt x="225748" y="2018924"/>
                      <a:pt x="206469" y="2030711"/>
                      <a:pt x="187101" y="2042230"/>
                    </a:cubicBezTo>
                    <a:cubicBezTo>
                      <a:pt x="176926" y="2048213"/>
                      <a:pt x="166751" y="2054017"/>
                      <a:pt x="156487" y="2059732"/>
                    </a:cubicBezTo>
                    <a:cubicBezTo>
                      <a:pt x="109540" y="2086074"/>
                      <a:pt x="61165" y="2110095"/>
                      <a:pt x="11094" y="2131348"/>
                    </a:cubicBezTo>
                    <a:cubicBezTo>
                      <a:pt x="-11041" y="2140724"/>
                      <a:pt x="3150" y="2176532"/>
                      <a:pt x="25642" y="2170550"/>
                    </a:cubicBezTo>
                    <a:cubicBezTo>
                      <a:pt x="220750" y="2119383"/>
                      <a:pt x="382031" y="1989188"/>
                      <a:pt x="537688" y="1866315"/>
                    </a:cubicBezTo>
                    <a:cubicBezTo>
                      <a:pt x="672907" y="1759516"/>
                      <a:pt x="800093" y="1645216"/>
                      <a:pt x="927458" y="1530113"/>
                    </a:cubicBezTo>
                    <a:cubicBezTo>
                      <a:pt x="1040631" y="1427868"/>
                      <a:pt x="1143808" y="1314550"/>
                      <a:pt x="1235470" y="1192570"/>
                    </a:cubicBezTo>
                    <a:cubicBezTo>
                      <a:pt x="1237434" y="1189891"/>
                      <a:pt x="1239576" y="1187212"/>
                      <a:pt x="1241540" y="1184444"/>
                    </a:cubicBezTo>
                    <a:cubicBezTo>
                      <a:pt x="1311871" y="1090325"/>
                      <a:pt x="1375420" y="991027"/>
                      <a:pt x="1431381" y="887711"/>
                    </a:cubicBezTo>
                    <a:cubicBezTo>
                      <a:pt x="1442271" y="867530"/>
                      <a:pt x="1452892" y="847259"/>
                      <a:pt x="1463156" y="826810"/>
                    </a:cubicBezTo>
                    <a:cubicBezTo>
                      <a:pt x="1465209" y="822971"/>
                      <a:pt x="1467083" y="819220"/>
                      <a:pt x="1468957" y="815380"/>
                    </a:cubicBezTo>
                    <a:cubicBezTo>
                      <a:pt x="1514922" y="723851"/>
                      <a:pt x="1554998" y="629374"/>
                      <a:pt x="1588914" y="532756"/>
                    </a:cubicBezTo>
                    <a:cubicBezTo>
                      <a:pt x="1590699" y="527755"/>
                      <a:pt x="1592395" y="522843"/>
                      <a:pt x="1594091" y="517753"/>
                    </a:cubicBezTo>
                    <a:cubicBezTo>
                      <a:pt x="1594804" y="515968"/>
                      <a:pt x="1595340" y="514361"/>
                      <a:pt x="1595965" y="512575"/>
                    </a:cubicBezTo>
                    <a:cubicBezTo>
                      <a:pt x="1637289" y="391577"/>
                      <a:pt x="1688699" y="253345"/>
                      <a:pt x="1676650" y="124133"/>
                    </a:cubicBezTo>
                    <a:cubicBezTo>
                      <a:pt x="1664422" y="-8741"/>
                      <a:pt x="1517154" y="-36512"/>
                      <a:pt x="1428972" y="4840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7" name="Google Shape;2177;p44"/>
              <p:cNvSpPr/>
              <p:nvPr/>
            </p:nvSpPr>
            <p:spPr>
              <a:xfrm>
                <a:off x="4614295" y="5815877"/>
                <a:ext cx="1121723" cy="1029099"/>
              </a:xfrm>
              <a:custGeom>
                <a:rect b="b" l="l" r="r" t="t"/>
                <a:pathLst>
                  <a:path extrusionOk="0" h="1029099" w="1121723">
                    <a:moveTo>
                      <a:pt x="905753" y="34854"/>
                    </a:moveTo>
                    <a:cubicBezTo>
                      <a:pt x="902986" y="36907"/>
                      <a:pt x="900219" y="38872"/>
                      <a:pt x="897452" y="41104"/>
                    </a:cubicBezTo>
                    <a:lnTo>
                      <a:pt x="897363" y="41104"/>
                    </a:lnTo>
                    <a:cubicBezTo>
                      <a:pt x="842294" y="83967"/>
                      <a:pt x="796239" y="150850"/>
                      <a:pt x="763662" y="197106"/>
                    </a:cubicBezTo>
                    <a:cubicBezTo>
                      <a:pt x="699488" y="288456"/>
                      <a:pt x="633441" y="378825"/>
                      <a:pt x="563020" y="465532"/>
                    </a:cubicBezTo>
                    <a:cubicBezTo>
                      <a:pt x="559718" y="469640"/>
                      <a:pt x="556416" y="473569"/>
                      <a:pt x="553113" y="477588"/>
                    </a:cubicBezTo>
                    <a:cubicBezTo>
                      <a:pt x="515448" y="523575"/>
                      <a:pt x="476534" y="568402"/>
                      <a:pt x="435745" y="611801"/>
                    </a:cubicBezTo>
                    <a:cubicBezTo>
                      <a:pt x="421822" y="626624"/>
                      <a:pt x="407719" y="641090"/>
                      <a:pt x="393350" y="655199"/>
                    </a:cubicBezTo>
                    <a:cubicBezTo>
                      <a:pt x="389333" y="659217"/>
                      <a:pt x="385228" y="663236"/>
                      <a:pt x="381033" y="667254"/>
                    </a:cubicBezTo>
                    <a:cubicBezTo>
                      <a:pt x="273483" y="771642"/>
                      <a:pt x="154240" y="862189"/>
                      <a:pt x="38478" y="957737"/>
                    </a:cubicBezTo>
                    <a:cubicBezTo>
                      <a:pt x="21521" y="971846"/>
                      <a:pt x="-31407" y="1038729"/>
                      <a:pt x="26161" y="1027924"/>
                    </a:cubicBezTo>
                    <a:cubicBezTo>
                      <a:pt x="98457" y="1014351"/>
                      <a:pt x="169860" y="994706"/>
                      <a:pt x="239656" y="969703"/>
                    </a:cubicBezTo>
                    <a:cubicBezTo>
                      <a:pt x="259380" y="962827"/>
                      <a:pt x="278927" y="955237"/>
                      <a:pt x="298295" y="947468"/>
                    </a:cubicBezTo>
                    <a:cubicBezTo>
                      <a:pt x="412628" y="901211"/>
                      <a:pt x="521785" y="841025"/>
                      <a:pt x="622463" y="770659"/>
                    </a:cubicBezTo>
                    <a:cubicBezTo>
                      <a:pt x="624962" y="769052"/>
                      <a:pt x="627461" y="767266"/>
                      <a:pt x="629871" y="765570"/>
                    </a:cubicBezTo>
                    <a:cubicBezTo>
                      <a:pt x="654505" y="748157"/>
                      <a:pt x="678603" y="730208"/>
                      <a:pt x="702166" y="711634"/>
                    </a:cubicBezTo>
                    <a:cubicBezTo>
                      <a:pt x="767946" y="659932"/>
                      <a:pt x="832030" y="603496"/>
                      <a:pt x="892097" y="543846"/>
                    </a:cubicBezTo>
                    <a:cubicBezTo>
                      <a:pt x="894507" y="541703"/>
                      <a:pt x="896917" y="539292"/>
                      <a:pt x="899237" y="536880"/>
                    </a:cubicBezTo>
                    <a:cubicBezTo>
                      <a:pt x="919319" y="516967"/>
                      <a:pt x="938866" y="496518"/>
                      <a:pt x="957966" y="475891"/>
                    </a:cubicBezTo>
                    <a:cubicBezTo>
                      <a:pt x="966623" y="466514"/>
                      <a:pt x="975192" y="456959"/>
                      <a:pt x="983403" y="447226"/>
                    </a:cubicBezTo>
                    <a:cubicBezTo>
                      <a:pt x="987688" y="442315"/>
                      <a:pt x="991882" y="437315"/>
                      <a:pt x="995988" y="432225"/>
                    </a:cubicBezTo>
                    <a:cubicBezTo>
                      <a:pt x="1044542" y="373110"/>
                      <a:pt x="1085420" y="307120"/>
                      <a:pt x="1106662" y="233093"/>
                    </a:cubicBezTo>
                    <a:cubicBezTo>
                      <a:pt x="1127458" y="161119"/>
                      <a:pt x="1138258" y="55660"/>
                      <a:pt x="1059447" y="15119"/>
                    </a:cubicBezTo>
                    <a:cubicBezTo>
                      <a:pt x="1004110" y="-13545"/>
                      <a:pt x="951986" y="1635"/>
                      <a:pt x="905753" y="3485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8" name="Google Shape;2178;p44"/>
              <p:cNvSpPr/>
              <p:nvPr/>
            </p:nvSpPr>
            <p:spPr>
              <a:xfrm>
                <a:off x="4232212" y="5128986"/>
                <a:ext cx="824789" cy="1716422"/>
              </a:xfrm>
              <a:custGeom>
                <a:rect b="b" l="l" r="r" t="t"/>
                <a:pathLst>
                  <a:path extrusionOk="0" h="1716422" w="824789">
                    <a:moveTo>
                      <a:pt x="739553" y="672"/>
                    </a:moveTo>
                    <a:cubicBezTo>
                      <a:pt x="693141" y="174712"/>
                      <a:pt x="650835" y="349466"/>
                      <a:pt x="601835" y="522255"/>
                    </a:cubicBezTo>
                    <a:cubicBezTo>
                      <a:pt x="580503" y="459122"/>
                      <a:pt x="541678" y="400633"/>
                      <a:pt x="507316" y="341965"/>
                    </a:cubicBezTo>
                    <a:cubicBezTo>
                      <a:pt x="505798" y="347234"/>
                      <a:pt x="504460" y="352680"/>
                      <a:pt x="502943" y="357949"/>
                    </a:cubicBezTo>
                    <a:cubicBezTo>
                      <a:pt x="531325" y="417510"/>
                      <a:pt x="570596" y="473767"/>
                      <a:pt x="598890" y="532525"/>
                    </a:cubicBezTo>
                    <a:cubicBezTo>
                      <a:pt x="587108" y="574047"/>
                      <a:pt x="575059" y="615392"/>
                      <a:pt x="562206" y="656647"/>
                    </a:cubicBezTo>
                    <a:cubicBezTo>
                      <a:pt x="552835" y="635484"/>
                      <a:pt x="531950" y="617982"/>
                      <a:pt x="516687" y="601551"/>
                    </a:cubicBezTo>
                    <a:cubicBezTo>
                      <a:pt x="495624" y="578780"/>
                      <a:pt x="475184" y="556010"/>
                      <a:pt x="459387" y="529667"/>
                    </a:cubicBezTo>
                    <a:cubicBezTo>
                      <a:pt x="458494" y="532882"/>
                      <a:pt x="457780" y="536096"/>
                      <a:pt x="457066" y="539132"/>
                    </a:cubicBezTo>
                    <a:cubicBezTo>
                      <a:pt x="466170" y="558956"/>
                      <a:pt x="479022" y="576280"/>
                      <a:pt x="493928" y="593336"/>
                    </a:cubicBezTo>
                    <a:cubicBezTo>
                      <a:pt x="513831" y="616196"/>
                      <a:pt x="534984" y="647271"/>
                      <a:pt x="559172" y="665845"/>
                    </a:cubicBezTo>
                    <a:cubicBezTo>
                      <a:pt x="525167" y="774519"/>
                      <a:pt x="487412" y="882211"/>
                      <a:pt x="442697" y="987760"/>
                    </a:cubicBezTo>
                    <a:cubicBezTo>
                      <a:pt x="422436" y="948827"/>
                      <a:pt x="399319" y="909714"/>
                      <a:pt x="371740" y="874978"/>
                    </a:cubicBezTo>
                    <a:cubicBezTo>
                      <a:pt x="371115" y="877478"/>
                      <a:pt x="370401" y="879889"/>
                      <a:pt x="369687" y="882479"/>
                    </a:cubicBezTo>
                    <a:cubicBezTo>
                      <a:pt x="369420" y="883372"/>
                      <a:pt x="369152" y="884354"/>
                      <a:pt x="368795" y="885247"/>
                    </a:cubicBezTo>
                    <a:cubicBezTo>
                      <a:pt x="393071" y="922573"/>
                      <a:pt x="417080" y="959720"/>
                      <a:pt x="437520" y="999636"/>
                    </a:cubicBezTo>
                    <a:cubicBezTo>
                      <a:pt x="406013" y="1073038"/>
                      <a:pt x="371026" y="1144565"/>
                      <a:pt x="333272" y="1214574"/>
                    </a:cubicBezTo>
                    <a:cubicBezTo>
                      <a:pt x="316939" y="1184481"/>
                      <a:pt x="299534" y="1155370"/>
                      <a:pt x="281951" y="1126349"/>
                    </a:cubicBezTo>
                    <a:cubicBezTo>
                      <a:pt x="281327" y="1127867"/>
                      <a:pt x="280702" y="1129474"/>
                      <a:pt x="279988" y="1130903"/>
                    </a:cubicBezTo>
                    <a:cubicBezTo>
                      <a:pt x="296142" y="1161978"/>
                      <a:pt x="311851" y="1193321"/>
                      <a:pt x="328095" y="1224218"/>
                    </a:cubicBezTo>
                    <a:cubicBezTo>
                      <a:pt x="283379" y="1306371"/>
                      <a:pt x="234469" y="1386113"/>
                      <a:pt x="181809" y="1463801"/>
                    </a:cubicBezTo>
                    <a:cubicBezTo>
                      <a:pt x="124419" y="1548366"/>
                      <a:pt x="59889" y="1631233"/>
                      <a:pt x="0" y="1716423"/>
                    </a:cubicBezTo>
                    <a:cubicBezTo>
                      <a:pt x="27579" y="1699456"/>
                      <a:pt x="55069" y="1671774"/>
                      <a:pt x="78989" y="1645163"/>
                    </a:cubicBezTo>
                    <a:cubicBezTo>
                      <a:pt x="79079" y="1645074"/>
                      <a:pt x="79079" y="1644896"/>
                      <a:pt x="79168" y="1644896"/>
                    </a:cubicBezTo>
                    <a:cubicBezTo>
                      <a:pt x="122545" y="1582566"/>
                      <a:pt x="165922" y="1520505"/>
                      <a:pt x="207425" y="1457015"/>
                    </a:cubicBezTo>
                    <a:cubicBezTo>
                      <a:pt x="290341" y="1330392"/>
                      <a:pt x="363261" y="1198679"/>
                      <a:pt x="425382" y="1060894"/>
                    </a:cubicBezTo>
                    <a:cubicBezTo>
                      <a:pt x="425649" y="1061073"/>
                      <a:pt x="425738" y="1061251"/>
                      <a:pt x="426095" y="1061251"/>
                    </a:cubicBezTo>
                    <a:cubicBezTo>
                      <a:pt x="452960" y="1061340"/>
                      <a:pt x="481700" y="1063395"/>
                      <a:pt x="509369" y="1061340"/>
                    </a:cubicBezTo>
                    <a:cubicBezTo>
                      <a:pt x="511154" y="1058483"/>
                      <a:pt x="512850" y="1055626"/>
                      <a:pt x="514367" y="1052768"/>
                    </a:cubicBezTo>
                    <a:cubicBezTo>
                      <a:pt x="485270" y="1051964"/>
                      <a:pt x="455281" y="1046517"/>
                      <a:pt x="428059" y="1054643"/>
                    </a:cubicBezTo>
                    <a:cubicBezTo>
                      <a:pt x="434485" y="1040266"/>
                      <a:pt x="441001" y="1025890"/>
                      <a:pt x="447159" y="1011334"/>
                    </a:cubicBezTo>
                    <a:cubicBezTo>
                      <a:pt x="473667" y="949362"/>
                      <a:pt x="498123" y="886497"/>
                      <a:pt x="521239" y="822918"/>
                    </a:cubicBezTo>
                    <a:cubicBezTo>
                      <a:pt x="559083" y="829079"/>
                      <a:pt x="601746" y="822829"/>
                      <a:pt x="641910" y="813720"/>
                    </a:cubicBezTo>
                    <a:cubicBezTo>
                      <a:pt x="643873" y="809970"/>
                      <a:pt x="645569" y="806130"/>
                      <a:pt x="647443" y="802201"/>
                    </a:cubicBezTo>
                    <a:cubicBezTo>
                      <a:pt x="635037" y="803630"/>
                      <a:pt x="622631" y="805059"/>
                      <a:pt x="610225" y="806487"/>
                    </a:cubicBezTo>
                    <a:cubicBezTo>
                      <a:pt x="582021" y="809612"/>
                      <a:pt x="552924" y="809166"/>
                      <a:pt x="524809" y="813185"/>
                    </a:cubicBezTo>
                    <a:cubicBezTo>
                      <a:pt x="573185" y="679150"/>
                      <a:pt x="614598" y="542258"/>
                      <a:pt x="650657" y="403937"/>
                    </a:cubicBezTo>
                    <a:cubicBezTo>
                      <a:pt x="696711" y="407241"/>
                      <a:pt x="745801" y="404651"/>
                      <a:pt x="792480" y="396883"/>
                    </a:cubicBezTo>
                    <a:cubicBezTo>
                      <a:pt x="793105" y="394471"/>
                      <a:pt x="793640" y="391971"/>
                      <a:pt x="794176" y="389471"/>
                    </a:cubicBezTo>
                    <a:cubicBezTo>
                      <a:pt x="746872" y="392864"/>
                      <a:pt x="699835" y="395186"/>
                      <a:pt x="652353" y="397150"/>
                    </a:cubicBezTo>
                    <a:cubicBezTo>
                      <a:pt x="666187" y="343661"/>
                      <a:pt x="679485" y="290083"/>
                      <a:pt x="691713" y="236327"/>
                    </a:cubicBezTo>
                    <a:cubicBezTo>
                      <a:pt x="736608" y="232130"/>
                      <a:pt x="779985" y="220253"/>
                      <a:pt x="823808" y="210252"/>
                    </a:cubicBezTo>
                    <a:cubicBezTo>
                      <a:pt x="824255" y="205966"/>
                      <a:pt x="824611" y="201680"/>
                      <a:pt x="824790" y="197304"/>
                    </a:cubicBezTo>
                    <a:cubicBezTo>
                      <a:pt x="781234" y="206145"/>
                      <a:pt x="738304" y="217842"/>
                      <a:pt x="694391" y="224897"/>
                    </a:cubicBezTo>
                    <a:cubicBezTo>
                      <a:pt x="711349" y="150334"/>
                      <a:pt x="726968" y="75593"/>
                      <a:pt x="741517" y="1029"/>
                    </a:cubicBezTo>
                    <a:cubicBezTo>
                      <a:pt x="741695" y="137"/>
                      <a:pt x="739910" y="-578"/>
                      <a:pt x="739553" y="6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9" name="Google Shape;2179;p44"/>
              <p:cNvSpPr/>
              <p:nvPr/>
            </p:nvSpPr>
            <p:spPr>
              <a:xfrm>
                <a:off x="4276921" y="5044206"/>
                <a:ext cx="1270439" cy="1924714"/>
              </a:xfrm>
              <a:custGeom>
                <a:rect b="b" l="l" r="r" t="t"/>
                <a:pathLst>
                  <a:path extrusionOk="0" h="1924714" w="1270439">
                    <a:moveTo>
                      <a:pt x="1096217" y="2317"/>
                    </a:moveTo>
                    <a:cubicBezTo>
                      <a:pt x="1103357" y="109651"/>
                      <a:pt x="1123439" y="220737"/>
                      <a:pt x="1151196" y="325036"/>
                    </a:cubicBezTo>
                    <a:cubicBezTo>
                      <a:pt x="1120047" y="429423"/>
                      <a:pt x="1085863" y="532562"/>
                      <a:pt x="1042486" y="633914"/>
                    </a:cubicBezTo>
                    <a:cubicBezTo>
                      <a:pt x="996699" y="532026"/>
                      <a:pt x="974743" y="427906"/>
                      <a:pt x="948235" y="320571"/>
                    </a:cubicBezTo>
                    <a:cubicBezTo>
                      <a:pt x="945646" y="327625"/>
                      <a:pt x="942880" y="334680"/>
                      <a:pt x="940291" y="341734"/>
                    </a:cubicBezTo>
                    <a:cubicBezTo>
                      <a:pt x="958588" y="446658"/>
                      <a:pt x="987863" y="554082"/>
                      <a:pt x="1036327" y="647844"/>
                    </a:cubicBezTo>
                    <a:cubicBezTo>
                      <a:pt x="991523" y="750892"/>
                      <a:pt x="939755" y="850905"/>
                      <a:pt x="882098" y="947167"/>
                    </a:cubicBezTo>
                    <a:cubicBezTo>
                      <a:pt x="877189" y="834742"/>
                      <a:pt x="864694" y="715799"/>
                      <a:pt x="838632" y="604446"/>
                    </a:cubicBezTo>
                    <a:cubicBezTo>
                      <a:pt x="834793" y="614090"/>
                      <a:pt x="830777" y="623555"/>
                      <a:pt x="826582" y="633021"/>
                    </a:cubicBezTo>
                    <a:cubicBezTo>
                      <a:pt x="841399" y="740980"/>
                      <a:pt x="860498" y="849298"/>
                      <a:pt x="876296" y="956543"/>
                    </a:cubicBezTo>
                    <a:cubicBezTo>
                      <a:pt x="843987" y="1010121"/>
                      <a:pt x="809892" y="1062539"/>
                      <a:pt x="773834" y="1113705"/>
                    </a:cubicBezTo>
                    <a:cubicBezTo>
                      <a:pt x="734919" y="1169070"/>
                      <a:pt x="694398" y="1223273"/>
                      <a:pt x="652896" y="1276851"/>
                    </a:cubicBezTo>
                    <a:cubicBezTo>
                      <a:pt x="649950" y="1194698"/>
                      <a:pt x="638347" y="1109419"/>
                      <a:pt x="624245" y="1027534"/>
                    </a:cubicBezTo>
                    <a:cubicBezTo>
                      <a:pt x="621835" y="1031553"/>
                      <a:pt x="619336" y="1035571"/>
                      <a:pt x="616748" y="1039500"/>
                    </a:cubicBezTo>
                    <a:cubicBezTo>
                      <a:pt x="621568" y="1121921"/>
                      <a:pt x="629958" y="1206396"/>
                      <a:pt x="645934" y="1285960"/>
                    </a:cubicBezTo>
                    <a:cubicBezTo>
                      <a:pt x="570068" y="1383382"/>
                      <a:pt x="490722" y="1478394"/>
                      <a:pt x="410840" y="1571977"/>
                    </a:cubicBezTo>
                    <a:cubicBezTo>
                      <a:pt x="295704" y="1706816"/>
                      <a:pt x="169232" y="1832992"/>
                      <a:pt x="5274" y="1906662"/>
                    </a:cubicBezTo>
                    <a:cubicBezTo>
                      <a:pt x="-6240" y="1911752"/>
                      <a:pt x="3042" y="1928808"/>
                      <a:pt x="14556" y="1923807"/>
                    </a:cubicBezTo>
                    <a:cubicBezTo>
                      <a:pt x="179942" y="1850673"/>
                      <a:pt x="308378" y="1721818"/>
                      <a:pt x="423782" y="1585907"/>
                    </a:cubicBezTo>
                    <a:cubicBezTo>
                      <a:pt x="548559" y="1439014"/>
                      <a:pt x="671014" y="1288192"/>
                      <a:pt x="782045" y="1130672"/>
                    </a:cubicBezTo>
                    <a:cubicBezTo>
                      <a:pt x="786418" y="1124332"/>
                      <a:pt x="790881" y="1117813"/>
                      <a:pt x="795254" y="1111384"/>
                    </a:cubicBezTo>
                    <a:cubicBezTo>
                      <a:pt x="826493" y="1121742"/>
                      <a:pt x="861481" y="1123528"/>
                      <a:pt x="893433" y="1130493"/>
                    </a:cubicBezTo>
                    <a:cubicBezTo>
                      <a:pt x="899770" y="1131833"/>
                      <a:pt x="905929" y="1133797"/>
                      <a:pt x="911819" y="1135762"/>
                    </a:cubicBezTo>
                    <a:cubicBezTo>
                      <a:pt x="913783" y="1133083"/>
                      <a:pt x="915925" y="1130404"/>
                      <a:pt x="917889" y="1127636"/>
                    </a:cubicBezTo>
                    <a:cubicBezTo>
                      <a:pt x="903787" y="1122635"/>
                      <a:pt x="889774" y="1117009"/>
                      <a:pt x="875582" y="1114420"/>
                    </a:cubicBezTo>
                    <a:cubicBezTo>
                      <a:pt x="851841" y="1109955"/>
                      <a:pt x="827028" y="1103169"/>
                      <a:pt x="802484" y="1101115"/>
                    </a:cubicBezTo>
                    <a:cubicBezTo>
                      <a:pt x="875047" y="995387"/>
                      <a:pt x="942969" y="882159"/>
                      <a:pt x="1002143" y="764109"/>
                    </a:cubicBezTo>
                    <a:cubicBezTo>
                      <a:pt x="1043646" y="777860"/>
                      <a:pt x="1097645" y="777681"/>
                      <a:pt x="1139594" y="770002"/>
                    </a:cubicBezTo>
                    <a:cubicBezTo>
                      <a:pt x="1141646" y="766162"/>
                      <a:pt x="1143521" y="762412"/>
                      <a:pt x="1145395" y="758572"/>
                    </a:cubicBezTo>
                    <a:cubicBezTo>
                      <a:pt x="1117370" y="756786"/>
                      <a:pt x="1089344" y="759019"/>
                      <a:pt x="1061230" y="758304"/>
                    </a:cubicBezTo>
                    <a:cubicBezTo>
                      <a:pt x="1042754" y="757858"/>
                      <a:pt x="1024368" y="755804"/>
                      <a:pt x="1005982" y="756429"/>
                    </a:cubicBezTo>
                    <a:cubicBezTo>
                      <a:pt x="1043646" y="680527"/>
                      <a:pt x="1077920" y="602570"/>
                      <a:pt x="1107284" y="523364"/>
                    </a:cubicBezTo>
                    <a:cubicBezTo>
                      <a:pt x="1160836" y="513273"/>
                      <a:pt x="1213674" y="495860"/>
                      <a:pt x="1265262" y="475947"/>
                    </a:cubicBezTo>
                    <a:cubicBezTo>
                      <a:pt x="1267048" y="470947"/>
                      <a:pt x="1268743" y="466035"/>
                      <a:pt x="1270439" y="460945"/>
                    </a:cubicBezTo>
                    <a:cubicBezTo>
                      <a:pt x="1217601" y="476751"/>
                      <a:pt x="1164406" y="491664"/>
                      <a:pt x="1112372" y="509523"/>
                    </a:cubicBezTo>
                    <a:cubicBezTo>
                      <a:pt x="1156552" y="388079"/>
                      <a:pt x="1189665" y="263688"/>
                      <a:pt x="1207783" y="138673"/>
                    </a:cubicBezTo>
                    <a:cubicBezTo>
                      <a:pt x="1208140" y="136798"/>
                      <a:pt x="1205016" y="136262"/>
                      <a:pt x="1204392" y="138137"/>
                    </a:cubicBezTo>
                    <a:cubicBezTo>
                      <a:pt x="1188147" y="196269"/>
                      <a:pt x="1171903" y="254045"/>
                      <a:pt x="1154946" y="311463"/>
                    </a:cubicBezTo>
                    <a:cubicBezTo>
                      <a:pt x="1139237" y="208235"/>
                      <a:pt x="1122189" y="104026"/>
                      <a:pt x="1100858" y="2049"/>
                    </a:cubicBezTo>
                    <a:cubicBezTo>
                      <a:pt x="1100590" y="-898"/>
                      <a:pt x="1096038" y="-541"/>
                      <a:pt x="1096217" y="2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0" name="Google Shape;2180;p44"/>
              <p:cNvSpPr/>
              <p:nvPr/>
            </p:nvSpPr>
            <p:spPr>
              <a:xfrm>
                <a:off x="4853951" y="5850731"/>
                <a:ext cx="782257" cy="934849"/>
              </a:xfrm>
              <a:custGeom>
                <a:rect b="b" l="l" r="r" t="t"/>
                <a:pathLst>
                  <a:path extrusionOk="0" h="934849" w="782257">
                    <a:moveTo>
                      <a:pt x="666097" y="0"/>
                    </a:moveTo>
                    <a:cubicBezTo>
                      <a:pt x="663330" y="2054"/>
                      <a:pt x="660563" y="4018"/>
                      <a:pt x="657796" y="6251"/>
                    </a:cubicBezTo>
                    <a:lnTo>
                      <a:pt x="657708" y="6251"/>
                    </a:lnTo>
                    <a:cubicBezTo>
                      <a:pt x="656458" y="95280"/>
                      <a:pt x="660921" y="184220"/>
                      <a:pt x="665740" y="272981"/>
                    </a:cubicBezTo>
                    <a:cubicBezTo>
                      <a:pt x="570507" y="394960"/>
                      <a:pt x="474381" y="514618"/>
                      <a:pt x="366027" y="625168"/>
                    </a:cubicBezTo>
                    <a:cubicBezTo>
                      <a:pt x="357191" y="560427"/>
                      <a:pt x="338002" y="494883"/>
                      <a:pt x="323365" y="430679"/>
                    </a:cubicBezTo>
                    <a:cubicBezTo>
                      <a:pt x="320062" y="434787"/>
                      <a:pt x="316760" y="438716"/>
                      <a:pt x="313458" y="442734"/>
                    </a:cubicBezTo>
                    <a:cubicBezTo>
                      <a:pt x="322918" y="506313"/>
                      <a:pt x="335146" y="574000"/>
                      <a:pt x="359512" y="631865"/>
                    </a:cubicBezTo>
                    <a:cubicBezTo>
                      <a:pt x="323900" y="667851"/>
                      <a:pt x="287038" y="702855"/>
                      <a:pt x="248392" y="736699"/>
                    </a:cubicBezTo>
                    <a:cubicBezTo>
                      <a:pt x="230184" y="752683"/>
                      <a:pt x="211798" y="768310"/>
                      <a:pt x="193233" y="783758"/>
                    </a:cubicBezTo>
                    <a:cubicBezTo>
                      <a:pt x="193144" y="784026"/>
                      <a:pt x="192966" y="784026"/>
                      <a:pt x="192787" y="784205"/>
                    </a:cubicBezTo>
                    <a:cubicBezTo>
                      <a:pt x="130131" y="836622"/>
                      <a:pt x="65690" y="886629"/>
                      <a:pt x="0" y="934849"/>
                    </a:cubicBezTo>
                    <a:cubicBezTo>
                      <a:pt x="19725" y="927973"/>
                      <a:pt x="39271" y="920383"/>
                      <a:pt x="58639" y="912614"/>
                    </a:cubicBezTo>
                    <a:cubicBezTo>
                      <a:pt x="130042" y="858589"/>
                      <a:pt x="199838" y="802243"/>
                      <a:pt x="266956" y="742771"/>
                    </a:cubicBezTo>
                    <a:cubicBezTo>
                      <a:pt x="277756" y="733127"/>
                      <a:pt x="288377" y="723483"/>
                      <a:pt x="298999" y="713661"/>
                    </a:cubicBezTo>
                    <a:cubicBezTo>
                      <a:pt x="325863" y="723751"/>
                      <a:pt x="354246" y="730538"/>
                      <a:pt x="382807" y="735895"/>
                    </a:cubicBezTo>
                    <a:cubicBezTo>
                      <a:pt x="385306" y="734288"/>
                      <a:pt x="387805" y="732502"/>
                      <a:pt x="390215" y="730805"/>
                    </a:cubicBezTo>
                    <a:cubicBezTo>
                      <a:pt x="361743" y="723751"/>
                      <a:pt x="333807" y="715357"/>
                      <a:pt x="305246" y="707945"/>
                    </a:cubicBezTo>
                    <a:cubicBezTo>
                      <a:pt x="387092" y="631865"/>
                      <a:pt x="464028" y="550158"/>
                      <a:pt x="536233" y="464522"/>
                    </a:cubicBezTo>
                    <a:cubicBezTo>
                      <a:pt x="573631" y="483900"/>
                      <a:pt x="612277" y="497830"/>
                      <a:pt x="652352" y="509082"/>
                    </a:cubicBezTo>
                    <a:cubicBezTo>
                      <a:pt x="654762" y="506938"/>
                      <a:pt x="657172" y="504527"/>
                      <a:pt x="659492" y="502116"/>
                    </a:cubicBezTo>
                    <a:cubicBezTo>
                      <a:pt x="618793" y="489615"/>
                      <a:pt x="578629" y="475327"/>
                      <a:pt x="538019" y="462290"/>
                    </a:cubicBezTo>
                    <a:cubicBezTo>
                      <a:pt x="564705" y="430500"/>
                      <a:pt x="590768" y="398086"/>
                      <a:pt x="616294" y="365313"/>
                    </a:cubicBezTo>
                    <a:cubicBezTo>
                      <a:pt x="652085" y="384959"/>
                      <a:pt x="690017" y="399782"/>
                      <a:pt x="730003" y="409158"/>
                    </a:cubicBezTo>
                    <a:cubicBezTo>
                      <a:pt x="734287" y="410140"/>
                      <a:pt x="738928" y="411212"/>
                      <a:pt x="743658" y="412462"/>
                    </a:cubicBezTo>
                    <a:cubicBezTo>
                      <a:pt x="747943" y="407551"/>
                      <a:pt x="752137" y="402550"/>
                      <a:pt x="756243" y="397460"/>
                    </a:cubicBezTo>
                    <a:cubicBezTo>
                      <a:pt x="742855" y="395049"/>
                      <a:pt x="729735" y="392102"/>
                      <a:pt x="716704" y="388441"/>
                    </a:cubicBezTo>
                    <a:cubicBezTo>
                      <a:pt x="708582" y="386209"/>
                      <a:pt x="636019" y="363795"/>
                      <a:pt x="625487" y="353258"/>
                    </a:cubicBezTo>
                    <a:cubicBezTo>
                      <a:pt x="680645" y="281285"/>
                      <a:pt x="732769" y="207079"/>
                      <a:pt x="781859" y="131445"/>
                    </a:cubicBezTo>
                    <a:cubicBezTo>
                      <a:pt x="783465" y="129034"/>
                      <a:pt x="779806" y="126802"/>
                      <a:pt x="778110" y="129034"/>
                    </a:cubicBezTo>
                    <a:cubicBezTo>
                      <a:pt x="741338" y="175915"/>
                      <a:pt x="705012" y="222974"/>
                      <a:pt x="668596" y="269498"/>
                    </a:cubicBezTo>
                    <a:cubicBezTo>
                      <a:pt x="665473" y="179576"/>
                      <a:pt x="666365" y="89743"/>
                      <a:pt x="666097"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1" name="Google Shape;2181;p44"/>
              <p:cNvSpPr/>
              <p:nvPr/>
            </p:nvSpPr>
            <p:spPr>
              <a:xfrm>
                <a:off x="4995417" y="6471076"/>
                <a:ext cx="52068" cy="164172"/>
              </a:xfrm>
              <a:custGeom>
                <a:rect b="b" l="l" r="r" t="t"/>
                <a:pathLst>
                  <a:path extrusionOk="0" h="164172" w="52068">
                    <a:moveTo>
                      <a:pt x="12317" y="0"/>
                    </a:moveTo>
                    <a:cubicBezTo>
                      <a:pt x="8300" y="4018"/>
                      <a:pt x="4195" y="8037"/>
                      <a:pt x="0" y="12055"/>
                    </a:cubicBezTo>
                    <a:cubicBezTo>
                      <a:pt x="9996" y="64115"/>
                      <a:pt x="28293" y="115283"/>
                      <a:pt x="49268" y="163413"/>
                    </a:cubicBezTo>
                    <a:cubicBezTo>
                      <a:pt x="49714" y="164306"/>
                      <a:pt x="50606" y="164306"/>
                      <a:pt x="51321" y="163949"/>
                    </a:cubicBezTo>
                    <a:cubicBezTo>
                      <a:pt x="51499" y="163771"/>
                      <a:pt x="51677" y="163771"/>
                      <a:pt x="51767" y="163503"/>
                    </a:cubicBezTo>
                    <a:cubicBezTo>
                      <a:pt x="52035" y="163235"/>
                      <a:pt x="52124" y="162789"/>
                      <a:pt x="52035" y="162342"/>
                    </a:cubicBezTo>
                    <a:cubicBezTo>
                      <a:pt x="36326" y="108675"/>
                      <a:pt x="25080" y="54114"/>
                      <a:pt x="12317"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82" name="Google Shape;2182;p44"/>
            <p:cNvGrpSpPr/>
            <p:nvPr/>
          </p:nvGrpSpPr>
          <p:grpSpPr>
            <a:xfrm>
              <a:off x="3090451" y="3774966"/>
              <a:ext cx="774371" cy="1339832"/>
              <a:chOff x="4247280" y="4995761"/>
              <a:chExt cx="1039983" cy="1799398"/>
            </a:xfrm>
          </p:grpSpPr>
          <p:sp>
            <p:nvSpPr>
              <p:cNvPr id="2183" name="Google Shape;2183;p44"/>
              <p:cNvSpPr/>
              <p:nvPr/>
            </p:nvSpPr>
            <p:spPr>
              <a:xfrm>
                <a:off x="4509724" y="4995761"/>
                <a:ext cx="777539" cy="1694608"/>
              </a:xfrm>
              <a:custGeom>
                <a:rect b="b" l="l" r="r" t="t"/>
                <a:pathLst>
                  <a:path extrusionOk="0" h="1694608" w="777539">
                    <a:moveTo>
                      <a:pt x="315219" y="951053"/>
                    </a:moveTo>
                    <a:cubicBezTo>
                      <a:pt x="251849" y="1163758"/>
                      <a:pt x="175716" y="1371552"/>
                      <a:pt x="73075" y="1567737"/>
                    </a:cubicBezTo>
                    <a:cubicBezTo>
                      <a:pt x="119576" y="1362980"/>
                      <a:pt x="162150" y="1157597"/>
                      <a:pt x="191425" y="949535"/>
                    </a:cubicBezTo>
                    <a:cubicBezTo>
                      <a:pt x="205081" y="852112"/>
                      <a:pt x="215969" y="754332"/>
                      <a:pt x="222485" y="656195"/>
                    </a:cubicBezTo>
                    <a:cubicBezTo>
                      <a:pt x="228911" y="560468"/>
                      <a:pt x="234177" y="462153"/>
                      <a:pt x="214095" y="367676"/>
                    </a:cubicBezTo>
                    <a:cubicBezTo>
                      <a:pt x="207580" y="337137"/>
                      <a:pt x="194906" y="255609"/>
                      <a:pt x="145103" y="270253"/>
                    </a:cubicBezTo>
                    <a:cubicBezTo>
                      <a:pt x="90926" y="286148"/>
                      <a:pt x="92532" y="402681"/>
                      <a:pt x="85303" y="446079"/>
                    </a:cubicBezTo>
                    <a:cubicBezTo>
                      <a:pt x="19612" y="839253"/>
                      <a:pt x="4975" y="1238767"/>
                      <a:pt x="35945" y="1635960"/>
                    </a:cubicBezTo>
                    <a:cubicBezTo>
                      <a:pt x="33090" y="1641050"/>
                      <a:pt x="30233" y="1646229"/>
                      <a:pt x="27288" y="1651319"/>
                    </a:cubicBezTo>
                    <a:cubicBezTo>
                      <a:pt x="21040" y="1653819"/>
                      <a:pt x="14614" y="1656141"/>
                      <a:pt x="8009" y="1658106"/>
                    </a:cubicBezTo>
                    <a:cubicBezTo>
                      <a:pt x="-4754" y="1661856"/>
                      <a:pt x="-1095" y="1680876"/>
                      <a:pt x="10776" y="1679715"/>
                    </a:cubicBezTo>
                    <a:cubicBezTo>
                      <a:pt x="8545" y="1683466"/>
                      <a:pt x="6403" y="1687305"/>
                      <a:pt x="4082" y="1691056"/>
                    </a:cubicBezTo>
                    <a:cubicBezTo>
                      <a:pt x="2565" y="1693646"/>
                      <a:pt x="6403" y="1696057"/>
                      <a:pt x="8009" y="1693556"/>
                    </a:cubicBezTo>
                    <a:cubicBezTo>
                      <a:pt x="11490" y="1688377"/>
                      <a:pt x="14792" y="1683019"/>
                      <a:pt x="18184" y="1677751"/>
                    </a:cubicBezTo>
                    <a:cubicBezTo>
                      <a:pt x="144031" y="1637389"/>
                      <a:pt x="207937" y="1506390"/>
                      <a:pt x="273092" y="1401288"/>
                    </a:cubicBezTo>
                    <a:cubicBezTo>
                      <a:pt x="355919" y="1267699"/>
                      <a:pt x="437585" y="1133397"/>
                      <a:pt x="511933" y="994898"/>
                    </a:cubicBezTo>
                    <a:cubicBezTo>
                      <a:pt x="634924" y="765762"/>
                      <a:pt x="767020" y="503586"/>
                      <a:pt x="777016" y="238821"/>
                    </a:cubicBezTo>
                    <a:cubicBezTo>
                      <a:pt x="779425" y="174706"/>
                      <a:pt x="773802" y="109430"/>
                      <a:pt x="754434" y="47994"/>
                    </a:cubicBezTo>
                    <a:cubicBezTo>
                      <a:pt x="746402" y="22366"/>
                      <a:pt x="736763" y="-1120"/>
                      <a:pt x="706862" y="41"/>
                    </a:cubicBezTo>
                    <a:cubicBezTo>
                      <a:pt x="618859" y="3523"/>
                      <a:pt x="559059" y="128182"/>
                      <a:pt x="533265" y="195959"/>
                    </a:cubicBezTo>
                    <a:cubicBezTo>
                      <a:pt x="440531" y="439828"/>
                      <a:pt x="389567" y="701111"/>
                      <a:pt x="315219" y="951053"/>
                    </a:cubicBezTo>
                    <a:close/>
                    <a:moveTo>
                      <a:pt x="65042" y="1582739"/>
                    </a:moveTo>
                    <a:cubicBezTo>
                      <a:pt x="63079" y="1586489"/>
                      <a:pt x="61115" y="1590151"/>
                      <a:pt x="59062" y="1593812"/>
                    </a:cubicBezTo>
                    <a:cubicBezTo>
                      <a:pt x="45674" y="1417272"/>
                      <a:pt x="41926" y="1240196"/>
                      <a:pt x="47995" y="1063299"/>
                    </a:cubicBezTo>
                    <a:cubicBezTo>
                      <a:pt x="53796" y="896225"/>
                      <a:pt x="67988" y="729418"/>
                      <a:pt x="90658" y="563773"/>
                    </a:cubicBezTo>
                    <a:cubicBezTo>
                      <a:pt x="96459" y="521535"/>
                      <a:pt x="102796" y="479387"/>
                      <a:pt x="109669" y="437417"/>
                    </a:cubicBezTo>
                    <a:cubicBezTo>
                      <a:pt x="113328" y="415272"/>
                      <a:pt x="117077" y="393126"/>
                      <a:pt x="121093" y="370980"/>
                    </a:cubicBezTo>
                    <a:cubicBezTo>
                      <a:pt x="122343" y="363747"/>
                      <a:pt x="123503" y="341155"/>
                      <a:pt x="127876" y="333744"/>
                    </a:cubicBezTo>
                    <a:cubicBezTo>
                      <a:pt x="127698" y="319010"/>
                      <a:pt x="136177" y="312312"/>
                      <a:pt x="153314" y="313830"/>
                    </a:cubicBezTo>
                    <a:cubicBezTo>
                      <a:pt x="160722" y="311509"/>
                      <a:pt x="168130" y="309098"/>
                      <a:pt x="175538" y="306776"/>
                    </a:cubicBezTo>
                    <a:cubicBezTo>
                      <a:pt x="186338" y="311241"/>
                      <a:pt x="194281" y="369373"/>
                      <a:pt x="196691" y="381517"/>
                    </a:cubicBezTo>
                    <a:cubicBezTo>
                      <a:pt x="201064" y="403752"/>
                      <a:pt x="203831" y="426076"/>
                      <a:pt x="205705" y="448579"/>
                    </a:cubicBezTo>
                    <a:cubicBezTo>
                      <a:pt x="209275" y="491085"/>
                      <a:pt x="209186" y="533679"/>
                      <a:pt x="207758" y="576274"/>
                    </a:cubicBezTo>
                    <a:cubicBezTo>
                      <a:pt x="195887" y="915691"/>
                      <a:pt x="126002" y="1249751"/>
                      <a:pt x="65042" y="1582739"/>
                    </a:cubicBezTo>
                    <a:close/>
                    <a:moveTo>
                      <a:pt x="314416" y="997041"/>
                    </a:moveTo>
                    <a:cubicBezTo>
                      <a:pt x="383052" y="774424"/>
                      <a:pt x="438210" y="547967"/>
                      <a:pt x="505686" y="324992"/>
                    </a:cubicBezTo>
                    <a:cubicBezTo>
                      <a:pt x="536567" y="223015"/>
                      <a:pt x="567360" y="90410"/>
                      <a:pt x="666520" y="32367"/>
                    </a:cubicBezTo>
                    <a:cubicBezTo>
                      <a:pt x="754881" y="-19337"/>
                      <a:pt x="756755" y="155686"/>
                      <a:pt x="757112" y="201406"/>
                    </a:cubicBezTo>
                    <a:cubicBezTo>
                      <a:pt x="757647" y="261592"/>
                      <a:pt x="749615" y="321510"/>
                      <a:pt x="737119" y="380267"/>
                    </a:cubicBezTo>
                    <a:cubicBezTo>
                      <a:pt x="685085" y="625030"/>
                      <a:pt x="565753" y="857559"/>
                      <a:pt x="443565" y="1073836"/>
                    </a:cubicBezTo>
                    <a:cubicBezTo>
                      <a:pt x="383230" y="1180635"/>
                      <a:pt x="319325" y="1285291"/>
                      <a:pt x="254705" y="1389501"/>
                    </a:cubicBezTo>
                    <a:cubicBezTo>
                      <a:pt x="202314" y="1474065"/>
                      <a:pt x="150101" y="1580239"/>
                      <a:pt x="62275" y="1633638"/>
                    </a:cubicBezTo>
                    <a:cubicBezTo>
                      <a:pt x="61561" y="1625601"/>
                      <a:pt x="61026" y="1617565"/>
                      <a:pt x="60401" y="1609439"/>
                    </a:cubicBezTo>
                    <a:cubicBezTo>
                      <a:pt x="172235" y="1418343"/>
                      <a:pt x="249261" y="1208317"/>
                      <a:pt x="314416" y="9970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4" name="Google Shape;2184;p44"/>
              <p:cNvSpPr/>
              <p:nvPr/>
            </p:nvSpPr>
            <p:spPr>
              <a:xfrm>
                <a:off x="4247280" y="5842397"/>
                <a:ext cx="871776" cy="952762"/>
              </a:xfrm>
              <a:custGeom>
                <a:rect b="b" l="l" r="r" t="t"/>
                <a:pathLst>
                  <a:path extrusionOk="0" h="952762" w="871776">
                    <a:moveTo>
                      <a:pt x="706366" y="43160"/>
                    </a:moveTo>
                    <a:cubicBezTo>
                      <a:pt x="637284" y="92184"/>
                      <a:pt x="587302" y="167640"/>
                      <a:pt x="537052" y="234345"/>
                    </a:cubicBezTo>
                    <a:cubicBezTo>
                      <a:pt x="476985" y="314087"/>
                      <a:pt x="418881" y="395258"/>
                      <a:pt x="362830" y="477857"/>
                    </a:cubicBezTo>
                    <a:cubicBezTo>
                      <a:pt x="263134" y="624750"/>
                      <a:pt x="177273" y="786289"/>
                      <a:pt x="56870" y="918002"/>
                    </a:cubicBezTo>
                    <a:cubicBezTo>
                      <a:pt x="41072" y="919341"/>
                      <a:pt x="24828" y="919877"/>
                      <a:pt x="8138" y="919430"/>
                    </a:cubicBezTo>
                    <a:cubicBezTo>
                      <a:pt x="-2484" y="919162"/>
                      <a:pt x="-2662" y="934075"/>
                      <a:pt x="7334" y="935504"/>
                    </a:cubicBezTo>
                    <a:cubicBezTo>
                      <a:pt x="17509" y="937022"/>
                      <a:pt x="27595" y="937915"/>
                      <a:pt x="37591" y="938361"/>
                    </a:cubicBezTo>
                    <a:cubicBezTo>
                      <a:pt x="33932" y="942112"/>
                      <a:pt x="30362" y="945952"/>
                      <a:pt x="26702" y="949702"/>
                    </a:cubicBezTo>
                    <a:cubicBezTo>
                      <a:pt x="25096" y="951309"/>
                      <a:pt x="27416" y="953810"/>
                      <a:pt x="29112" y="952291"/>
                    </a:cubicBezTo>
                    <a:cubicBezTo>
                      <a:pt x="34021" y="947826"/>
                      <a:pt x="38751" y="943273"/>
                      <a:pt x="43482" y="938718"/>
                    </a:cubicBezTo>
                    <a:cubicBezTo>
                      <a:pt x="234395" y="945148"/>
                      <a:pt x="386304" y="776644"/>
                      <a:pt x="501173" y="644306"/>
                    </a:cubicBezTo>
                    <a:cubicBezTo>
                      <a:pt x="617113" y="510719"/>
                      <a:pt x="750993" y="374005"/>
                      <a:pt x="826323" y="211842"/>
                    </a:cubicBezTo>
                    <a:cubicBezTo>
                      <a:pt x="842567" y="176837"/>
                      <a:pt x="855687" y="140315"/>
                      <a:pt x="863987" y="102632"/>
                    </a:cubicBezTo>
                    <a:cubicBezTo>
                      <a:pt x="869343" y="78343"/>
                      <a:pt x="878536" y="44946"/>
                      <a:pt x="863809" y="21907"/>
                    </a:cubicBezTo>
                    <a:cubicBezTo>
                      <a:pt x="831767" y="-27920"/>
                      <a:pt x="739658" y="19586"/>
                      <a:pt x="706366" y="43160"/>
                    </a:cubicBezTo>
                    <a:close/>
                    <a:moveTo>
                      <a:pt x="817487" y="16818"/>
                    </a:moveTo>
                    <a:cubicBezTo>
                      <a:pt x="828197" y="20657"/>
                      <a:pt x="853902" y="57001"/>
                      <a:pt x="855508" y="65842"/>
                    </a:cubicBezTo>
                    <a:cubicBezTo>
                      <a:pt x="857829" y="78165"/>
                      <a:pt x="851045" y="92720"/>
                      <a:pt x="848011" y="105132"/>
                    </a:cubicBezTo>
                    <a:cubicBezTo>
                      <a:pt x="830339" y="178980"/>
                      <a:pt x="794638" y="246846"/>
                      <a:pt x="752331" y="309532"/>
                    </a:cubicBezTo>
                    <a:cubicBezTo>
                      <a:pt x="660490" y="445710"/>
                      <a:pt x="544996" y="570101"/>
                      <a:pt x="435036" y="691723"/>
                    </a:cubicBezTo>
                    <a:cubicBezTo>
                      <a:pt x="332484" y="805130"/>
                      <a:pt x="216365" y="901124"/>
                      <a:pt x="65171" y="917198"/>
                    </a:cubicBezTo>
                    <a:cubicBezTo>
                      <a:pt x="173792" y="805934"/>
                      <a:pt x="250996" y="669488"/>
                      <a:pt x="336947" y="540365"/>
                    </a:cubicBezTo>
                    <a:cubicBezTo>
                      <a:pt x="431644" y="397937"/>
                      <a:pt x="529555" y="251758"/>
                      <a:pt x="642372" y="122724"/>
                    </a:cubicBezTo>
                    <a:cubicBezTo>
                      <a:pt x="669951" y="91202"/>
                      <a:pt x="700833" y="60216"/>
                      <a:pt x="737872" y="39945"/>
                    </a:cubicBezTo>
                    <a:cubicBezTo>
                      <a:pt x="754563" y="31016"/>
                      <a:pt x="797851" y="9763"/>
                      <a:pt x="817487" y="168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185" name="Google Shape;2185;p44"/>
          <p:cNvGrpSpPr/>
          <p:nvPr/>
        </p:nvGrpSpPr>
        <p:grpSpPr>
          <a:xfrm>
            <a:off x="4695021" y="-440447"/>
            <a:ext cx="929814" cy="697551"/>
            <a:chOff x="6261207" y="-24735"/>
            <a:chExt cx="1248743" cy="936813"/>
          </a:xfrm>
        </p:grpSpPr>
        <p:grpSp>
          <p:nvGrpSpPr>
            <p:cNvPr id="2186" name="Google Shape;2186;p44"/>
            <p:cNvGrpSpPr/>
            <p:nvPr/>
          </p:nvGrpSpPr>
          <p:grpSpPr>
            <a:xfrm>
              <a:off x="6261207" y="-24735"/>
              <a:ext cx="1248743" cy="45184"/>
              <a:chOff x="6261207" y="-24735"/>
              <a:chExt cx="1248743" cy="45184"/>
            </a:xfrm>
          </p:grpSpPr>
          <p:sp>
            <p:nvSpPr>
              <p:cNvPr id="2187" name="Google Shape;2187;p44"/>
              <p:cNvSpPr/>
              <p:nvPr/>
            </p:nvSpPr>
            <p:spPr>
              <a:xfrm>
                <a:off x="6261207"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8" name="Google Shape;2188;p44"/>
              <p:cNvSpPr/>
              <p:nvPr/>
            </p:nvSpPr>
            <p:spPr>
              <a:xfrm>
                <a:off x="6394998"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9" name="Google Shape;2189;p44"/>
              <p:cNvSpPr/>
              <p:nvPr/>
            </p:nvSpPr>
            <p:spPr>
              <a:xfrm>
                <a:off x="6528699"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0" name="Google Shape;2190;p44"/>
              <p:cNvSpPr/>
              <p:nvPr/>
            </p:nvSpPr>
            <p:spPr>
              <a:xfrm>
                <a:off x="6662401"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1" name="Google Shape;2191;p44"/>
              <p:cNvSpPr/>
              <p:nvPr/>
            </p:nvSpPr>
            <p:spPr>
              <a:xfrm>
                <a:off x="6796192"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2" name="Google Shape;2192;p44"/>
              <p:cNvSpPr/>
              <p:nvPr/>
            </p:nvSpPr>
            <p:spPr>
              <a:xfrm>
                <a:off x="6929893"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3" name="Google Shape;2193;p44"/>
              <p:cNvSpPr/>
              <p:nvPr/>
            </p:nvSpPr>
            <p:spPr>
              <a:xfrm>
                <a:off x="7063594" y="-24735"/>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4" name="Google Shape;2194;p44"/>
              <p:cNvSpPr/>
              <p:nvPr/>
            </p:nvSpPr>
            <p:spPr>
              <a:xfrm>
                <a:off x="7197385"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5" name="Google Shape;2195;p44"/>
              <p:cNvSpPr/>
              <p:nvPr/>
            </p:nvSpPr>
            <p:spPr>
              <a:xfrm>
                <a:off x="7331087"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6" name="Google Shape;2196;p44"/>
              <p:cNvSpPr/>
              <p:nvPr/>
            </p:nvSpPr>
            <p:spPr>
              <a:xfrm>
                <a:off x="7464788"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97" name="Google Shape;2197;p44"/>
            <p:cNvGrpSpPr/>
            <p:nvPr/>
          </p:nvGrpSpPr>
          <p:grpSpPr>
            <a:xfrm>
              <a:off x="6261207" y="102602"/>
              <a:ext cx="1248743" cy="45184"/>
              <a:chOff x="6261207" y="102602"/>
              <a:chExt cx="1248743" cy="45184"/>
            </a:xfrm>
          </p:grpSpPr>
          <p:sp>
            <p:nvSpPr>
              <p:cNvPr id="2198" name="Google Shape;2198;p44"/>
              <p:cNvSpPr/>
              <p:nvPr/>
            </p:nvSpPr>
            <p:spPr>
              <a:xfrm>
                <a:off x="6261207"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9" name="Google Shape;2199;p44"/>
              <p:cNvSpPr/>
              <p:nvPr/>
            </p:nvSpPr>
            <p:spPr>
              <a:xfrm>
                <a:off x="6394998"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0" name="Google Shape;2200;p44"/>
              <p:cNvSpPr/>
              <p:nvPr/>
            </p:nvSpPr>
            <p:spPr>
              <a:xfrm>
                <a:off x="6528699"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1" name="Google Shape;2201;p44"/>
              <p:cNvSpPr/>
              <p:nvPr/>
            </p:nvSpPr>
            <p:spPr>
              <a:xfrm>
                <a:off x="6662401"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2" name="Google Shape;2202;p44"/>
              <p:cNvSpPr/>
              <p:nvPr/>
            </p:nvSpPr>
            <p:spPr>
              <a:xfrm>
                <a:off x="6796192"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3" name="Google Shape;2203;p44"/>
              <p:cNvSpPr/>
              <p:nvPr/>
            </p:nvSpPr>
            <p:spPr>
              <a:xfrm>
                <a:off x="6929893"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4" name="Google Shape;2204;p44"/>
              <p:cNvSpPr/>
              <p:nvPr/>
            </p:nvSpPr>
            <p:spPr>
              <a:xfrm>
                <a:off x="7063594" y="102602"/>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5" name="Google Shape;2205;p44"/>
              <p:cNvSpPr/>
              <p:nvPr/>
            </p:nvSpPr>
            <p:spPr>
              <a:xfrm>
                <a:off x="7197385"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6" name="Google Shape;2206;p44"/>
              <p:cNvSpPr/>
              <p:nvPr/>
            </p:nvSpPr>
            <p:spPr>
              <a:xfrm>
                <a:off x="7331087"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7" name="Google Shape;2207;p44"/>
              <p:cNvSpPr/>
              <p:nvPr/>
            </p:nvSpPr>
            <p:spPr>
              <a:xfrm>
                <a:off x="7464788"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08" name="Google Shape;2208;p44"/>
            <p:cNvGrpSpPr/>
            <p:nvPr/>
          </p:nvGrpSpPr>
          <p:grpSpPr>
            <a:xfrm>
              <a:off x="6261207" y="230028"/>
              <a:ext cx="1248743" cy="45184"/>
              <a:chOff x="6261207" y="230028"/>
              <a:chExt cx="1248743" cy="45184"/>
            </a:xfrm>
          </p:grpSpPr>
          <p:sp>
            <p:nvSpPr>
              <p:cNvPr id="2209" name="Google Shape;2209;p44"/>
              <p:cNvSpPr/>
              <p:nvPr/>
            </p:nvSpPr>
            <p:spPr>
              <a:xfrm>
                <a:off x="6261207"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0" name="Google Shape;2210;p44"/>
              <p:cNvSpPr/>
              <p:nvPr/>
            </p:nvSpPr>
            <p:spPr>
              <a:xfrm>
                <a:off x="6394998"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1" name="Google Shape;2211;p44"/>
              <p:cNvSpPr/>
              <p:nvPr/>
            </p:nvSpPr>
            <p:spPr>
              <a:xfrm>
                <a:off x="6528699"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2" name="Google Shape;2212;p44"/>
              <p:cNvSpPr/>
              <p:nvPr/>
            </p:nvSpPr>
            <p:spPr>
              <a:xfrm>
                <a:off x="6662401"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3" name="Google Shape;2213;p44"/>
              <p:cNvSpPr/>
              <p:nvPr/>
            </p:nvSpPr>
            <p:spPr>
              <a:xfrm>
                <a:off x="6796192"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4" name="Google Shape;2214;p44"/>
              <p:cNvSpPr/>
              <p:nvPr/>
            </p:nvSpPr>
            <p:spPr>
              <a:xfrm>
                <a:off x="6929893"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5" name="Google Shape;2215;p44"/>
              <p:cNvSpPr/>
              <p:nvPr/>
            </p:nvSpPr>
            <p:spPr>
              <a:xfrm>
                <a:off x="7063594" y="230028"/>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6" name="Google Shape;2216;p44"/>
              <p:cNvSpPr/>
              <p:nvPr/>
            </p:nvSpPr>
            <p:spPr>
              <a:xfrm>
                <a:off x="7197385"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7" name="Google Shape;2217;p44"/>
              <p:cNvSpPr/>
              <p:nvPr/>
            </p:nvSpPr>
            <p:spPr>
              <a:xfrm>
                <a:off x="7331087"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8" name="Google Shape;2218;p44"/>
              <p:cNvSpPr/>
              <p:nvPr/>
            </p:nvSpPr>
            <p:spPr>
              <a:xfrm>
                <a:off x="7464788"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19" name="Google Shape;2219;p44"/>
            <p:cNvGrpSpPr/>
            <p:nvPr/>
          </p:nvGrpSpPr>
          <p:grpSpPr>
            <a:xfrm>
              <a:off x="6261207" y="357366"/>
              <a:ext cx="1248743" cy="45184"/>
              <a:chOff x="6261207" y="357366"/>
              <a:chExt cx="1248743" cy="45184"/>
            </a:xfrm>
          </p:grpSpPr>
          <p:sp>
            <p:nvSpPr>
              <p:cNvPr id="2220" name="Google Shape;2220;p44"/>
              <p:cNvSpPr/>
              <p:nvPr/>
            </p:nvSpPr>
            <p:spPr>
              <a:xfrm>
                <a:off x="6261207"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1" name="Google Shape;2221;p44"/>
              <p:cNvSpPr/>
              <p:nvPr/>
            </p:nvSpPr>
            <p:spPr>
              <a:xfrm>
                <a:off x="6394998"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2" name="Google Shape;2222;p44"/>
              <p:cNvSpPr/>
              <p:nvPr/>
            </p:nvSpPr>
            <p:spPr>
              <a:xfrm>
                <a:off x="6528699"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3" name="Google Shape;2223;p44"/>
              <p:cNvSpPr/>
              <p:nvPr/>
            </p:nvSpPr>
            <p:spPr>
              <a:xfrm>
                <a:off x="6662401"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4" name="Google Shape;2224;p44"/>
              <p:cNvSpPr/>
              <p:nvPr/>
            </p:nvSpPr>
            <p:spPr>
              <a:xfrm>
                <a:off x="6796192"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5" name="Google Shape;2225;p44"/>
              <p:cNvSpPr/>
              <p:nvPr/>
            </p:nvSpPr>
            <p:spPr>
              <a:xfrm>
                <a:off x="6929893"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6" name="Google Shape;2226;p44"/>
              <p:cNvSpPr/>
              <p:nvPr/>
            </p:nvSpPr>
            <p:spPr>
              <a:xfrm>
                <a:off x="7063594" y="357366"/>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7" name="Google Shape;2227;p44"/>
              <p:cNvSpPr/>
              <p:nvPr/>
            </p:nvSpPr>
            <p:spPr>
              <a:xfrm>
                <a:off x="7197385"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8" name="Google Shape;2228;p44"/>
              <p:cNvSpPr/>
              <p:nvPr/>
            </p:nvSpPr>
            <p:spPr>
              <a:xfrm>
                <a:off x="7331087"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9" name="Google Shape;2229;p44"/>
              <p:cNvSpPr/>
              <p:nvPr/>
            </p:nvSpPr>
            <p:spPr>
              <a:xfrm>
                <a:off x="7464788"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30" name="Google Shape;2230;p44"/>
            <p:cNvGrpSpPr/>
            <p:nvPr/>
          </p:nvGrpSpPr>
          <p:grpSpPr>
            <a:xfrm>
              <a:off x="6261207" y="484792"/>
              <a:ext cx="1248743" cy="45184"/>
              <a:chOff x="6261207" y="484792"/>
              <a:chExt cx="1248743" cy="45184"/>
            </a:xfrm>
          </p:grpSpPr>
          <p:sp>
            <p:nvSpPr>
              <p:cNvPr id="2231" name="Google Shape;2231;p44"/>
              <p:cNvSpPr/>
              <p:nvPr/>
            </p:nvSpPr>
            <p:spPr>
              <a:xfrm>
                <a:off x="6261207"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2" name="Google Shape;2232;p44"/>
              <p:cNvSpPr/>
              <p:nvPr/>
            </p:nvSpPr>
            <p:spPr>
              <a:xfrm>
                <a:off x="6394998"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3" name="Google Shape;2233;p44"/>
              <p:cNvSpPr/>
              <p:nvPr/>
            </p:nvSpPr>
            <p:spPr>
              <a:xfrm>
                <a:off x="6528699"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4" name="Google Shape;2234;p44"/>
              <p:cNvSpPr/>
              <p:nvPr/>
            </p:nvSpPr>
            <p:spPr>
              <a:xfrm>
                <a:off x="6662401"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5" name="Google Shape;2235;p44"/>
              <p:cNvSpPr/>
              <p:nvPr/>
            </p:nvSpPr>
            <p:spPr>
              <a:xfrm>
                <a:off x="6796192"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6" name="Google Shape;2236;p44"/>
              <p:cNvSpPr/>
              <p:nvPr/>
            </p:nvSpPr>
            <p:spPr>
              <a:xfrm>
                <a:off x="6929893"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7" name="Google Shape;2237;p44"/>
              <p:cNvSpPr/>
              <p:nvPr/>
            </p:nvSpPr>
            <p:spPr>
              <a:xfrm>
                <a:off x="7063594" y="484792"/>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8" name="Google Shape;2238;p44"/>
              <p:cNvSpPr/>
              <p:nvPr/>
            </p:nvSpPr>
            <p:spPr>
              <a:xfrm>
                <a:off x="7197385"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9" name="Google Shape;2239;p44"/>
              <p:cNvSpPr/>
              <p:nvPr/>
            </p:nvSpPr>
            <p:spPr>
              <a:xfrm>
                <a:off x="7331087"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0" name="Google Shape;2240;p44"/>
              <p:cNvSpPr/>
              <p:nvPr/>
            </p:nvSpPr>
            <p:spPr>
              <a:xfrm>
                <a:off x="7464788"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41" name="Google Shape;2241;p44"/>
            <p:cNvGrpSpPr/>
            <p:nvPr/>
          </p:nvGrpSpPr>
          <p:grpSpPr>
            <a:xfrm>
              <a:off x="6261207" y="612130"/>
              <a:ext cx="1248743" cy="45184"/>
              <a:chOff x="6261207" y="612130"/>
              <a:chExt cx="1248743" cy="45184"/>
            </a:xfrm>
          </p:grpSpPr>
          <p:sp>
            <p:nvSpPr>
              <p:cNvPr id="2242" name="Google Shape;2242;p44"/>
              <p:cNvSpPr/>
              <p:nvPr/>
            </p:nvSpPr>
            <p:spPr>
              <a:xfrm>
                <a:off x="6261207"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3" name="Google Shape;2243;p44"/>
              <p:cNvSpPr/>
              <p:nvPr/>
            </p:nvSpPr>
            <p:spPr>
              <a:xfrm>
                <a:off x="6394998"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4" name="Google Shape;2244;p44"/>
              <p:cNvSpPr/>
              <p:nvPr/>
            </p:nvSpPr>
            <p:spPr>
              <a:xfrm>
                <a:off x="6528699"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5" name="Google Shape;2245;p44"/>
              <p:cNvSpPr/>
              <p:nvPr/>
            </p:nvSpPr>
            <p:spPr>
              <a:xfrm>
                <a:off x="6662401"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6" name="Google Shape;2246;p44"/>
              <p:cNvSpPr/>
              <p:nvPr/>
            </p:nvSpPr>
            <p:spPr>
              <a:xfrm>
                <a:off x="6796192"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7" name="Google Shape;2247;p44"/>
              <p:cNvSpPr/>
              <p:nvPr/>
            </p:nvSpPr>
            <p:spPr>
              <a:xfrm>
                <a:off x="6929893"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8" name="Google Shape;2248;p44"/>
              <p:cNvSpPr/>
              <p:nvPr/>
            </p:nvSpPr>
            <p:spPr>
              <a:xfrm>
                <a:off x="7063594" y="612130"/>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9" name="Google Shape;2249;p44"/>
              <p:cNvSpPr/>
              <p:nvPr/>
            </p:nvSpPr>
            <p:spPr>
              <a:xfrm>
                <a:off x="7197385"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0" name="Google Shape;2250;p44"/>
              <p:cNvSpPr/>
              <p:nvPr/>
            </p:nvSpPr>
            <p:spPr>
              <a:xfrm>
                <a:off x="7331087"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1" name="Google Shape;2251;p44"/>
              <p:cNvSpPr/>
              <p:nvPr/>
            </p:nvSpPr>
            <p:spPr>
              <a:xfrm>
                <a:off x="7464788"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52" name="Google Shape;2252;p44"/>
            <p:cNvGrpSpPr/>
            <p:nvPr/>
          </p:nvGrpSpPr>
          <p:grpSpPr>
            <a:xfrm>
              <a:off x="6261207" y="739556"/>
              <a:ext cx="1248743" cy="45184"/>
              <a:chOff x="6261207" y="739556"/>
              <a:chExt cx="1248743" cy="45184"/>
            </a:xfrm>
          </p:grpSpPr>
          <p:sp>
            <p:nvSpPr>
              <p:cNvPr id="2253" name="Google Shape;2253;p44"/>
              <p:cNvSpPr/>
              <p:nvPr/>
            </p:nvSpPr>
            <p:spPr>
              <a:xfrm>
                <a:off x="6261207"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4" name="Google Shape;2254;p44"/>
              <p:cNvSpPr/>
              <p:nvPr/>
            </p:nvSpPr>
            <p:spPr>
              <a:xfrm>
                <a:off x="6394998"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5" name="Google Shape;2255;p44"/>
              <p:cNvSpPr/>
              <p:nvPr/>
            </p:nvSpPr>
            <p:spPr>
              <a:xfrm>
                <a:off x="6528699"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6" name="Google Shape;2256;p44"/>
              <p:cNvSpPr/>
              <p:nvPr/>
            </p:nvSpPr>
            <p:spPr>
              <a:xfrm>
                <a:off x="6662401"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7" name="Google Shape;2257;p44"/>
              <p:cNvSpPr/>
              <p:nvPr/>
            </p:nvSpPr>
            <p:spPr>
              <a:xfrm>
                <a:off x="6796192"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8" name="Google Shape;2258;p44"/>
              <p:cNvSpPr/>
              <p:nvPr/>
            </p:nvSpPr>
            <p:spPr>
              <a:xfrm>
                <a:off x="6929893"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9" name="Google Shape;2259;p44"/>
              <p:cNvSpPr/>
              <p:nvPr/>
            </p:nvSpPr>
            <p:spPr>
              <a:xfrm>
                <a:off x="7063594" y="739556"/>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0" name="Google Shape;2260;p44"/>
              <p:cNvSpPr/>
              <p:nvPr/>
            </p:nvSpPr>
            <p:spPr>
              <a:xfrm>
                <a:off x="7197385"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1" name="Google Shape;2261;p44"/>
              <p:cNvSpPr/>
              <p:nvPr/>
            </p:nvSpPr>
            <p:spPr>
              <a:xfrm>
                <a:off x="7331087"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2" name="Google Shape;2262;p44"/>
              <p:cNvSpPr/>
              <p:nvPr/>
            </p:nvSpPr>
            <p:spPr>
              <a:xfrm>
                <a:off x="7464788"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63" name="Google Shape;2263;p44"/>
            <p:cNvGrpSpPr/>
            <p:nvPr/>
          </p:nvGrpSpPr>
          <p:grpSpPr>
            <a:xfrm>
              <a:off x="6261207" y="866894"/>
              <a:ext cx="1248743" cy="45184"/>
              <a:chOff x="6261207" y="866894"/>
              <a:chExt cx="1248743" cy="45184"/>
            </a:xfrm>
          </p:grpSpPr>
          <p:sp>
            <p:nvSpPr>
              <p:cNvPr id="2264" name="Google Shape;2264;p44"/>
              <p:cNvSpPr/>
              <p:nvPr/>
            </p:nvSpPr>
            <p:spPr>
              <a:xfrm>
                <a:off x="6261207"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5" name="Google Shape;2265;p44"/>
              <p:cNvSpPr/>
              <p:nvPr/>
            </p:nvSpPr>
            <p:spPr>
              <a:xfrm>
                <a:off x="6394998"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6" name="Google Shape;2266;p44"/>
              <p:cNvSpPr/>
              <p:nvPr/>
            </p:nvSpPr>
            <p:spPr>
              <a:xfrm>
                <a:off x="6528699"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7" name="Google Shape;2267;p44"/>
              <p:cNvSpPr/>
              <p:nvPr/>
            </p:nvSpPr>
            <p:spPr>
              <a:xfrm>
                <a:off x="6662401"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8" name="Google Shape;2268;p44"/>
              <p:cNvSpPr/>
              <p:nvPr/>
            </p:nvSpPr>
            <p:spPr>
              <a:xfrm>
                <a:off x="6796192"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9" name="Google Shape;2269;p44"/>
              <p:cNvSpPr/>
              <p:nvPr/>
            </p:nvSpPr>
            <p:spPr>
              <a:xfrm>
                <a:off x="6929893"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0" name="Google Shape;2270;p44"/>
              <p:cNvSpPr/>
              <p:nvPr/>
            </p:nvSpPr>
            <p:spPr>
              <a:xfrm>
                <a:off x="7063594" y="866894"/>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1" name="Google Shape;2271;p44"/>
              <p:cNvSpPr/>
              <p:nvPr/>
            </p:nvSpPr>
            <p:spPr>
              <a:xfrm>
                <a:off x="7197385"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2" name="Google Shape;2272;p44"/>
              <p:cNvSpPr/>
              <p:nvPr/>
            </p:nvSpPr>
            <p:spPr>
              <a:xfrm>
                <a:off x="7331087"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3" name="Google Shape;2273;p44"/>
              <p:cNvSpPr/>
              <p:nvPr/>
            </p:nvSpPr>
            <p:spPr>
              <a:xfrm>
                <a:off x="7464788"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ONLY_7_2">
    <p:bg>
      <p:bgPr>
        <a:blipFill>
          <a:blip r:embed="rId2">
            <a:alphaModFix/>
          </a:blip>
          <a:stretch>
            <a:fillRect/>
          </a:stretch>
        </a:blipFill>
      </p:bgPr>
    </p:bg>
    <p:spTree>
      <p:nvGrpSpPr>
        <p:cNvPr id="2274" name="Shape 2274"/>
        <p:cNvGrpSpPr/>
        <p:nvPr/>
      </p:nvGrpSpPr>
      <p:grpSpPr>
        <a:xfrm>
          <a:off x="0" y="0"/>
          <a:ext cx="0" cy="0"/>
          <a:chOff x="0" y="0"/>
          <a:chExt cx="0" cy="0"/>
        </a:xfrm>
      </p:grpSpPr>
      <p:sp>
        <p:nvSpPr>
          <p:cNvPr id="2275" name="Google Shape;2275;p45"/>
          <p:cNvSpPr txBox="1"/>
          <p:nvPr>
            <p:ph idx="1" type="subTitle"/>
          </p:nvPr>
        </p:nvSpPr>
        <p:spPr>
          <a:xfrm>
            <a:off x="2359950" y="1529638"/>
            <a:ext cx="4424100" cy="15264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000"/>
              </a:spcBef>
              <a:spcAft>
                <a:spcPts val="0"/>
              </a:spcAft>
              <a:buClr>
                <a:schemeClr val="dk1"/>
              </a:buClr>
              <a:buSzPts val="2500"/>
              <a:buFont typeface="Barlow SemiBold"/>
              <a:buNone/>
              <a:defRPr i="0" sz="2500">
                <a:solidFill>
                  <a:schemeClr val="dk1"/>
                </a:solidFill>
                <a:latin typeface="Barlow SemiBold"/>
                <a:ea typeface="Barlow SemiBold"/>
                <a:cs typeface="Barlow SemiBold"/>
                <a:sym typeface="Barlow SemiBold"/>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sp>
        <p:nvSpPr>
          <p:cNvPr id="2276" name="Google Shape;2276;p45"/>
          <p:cNvSpPr txBox="1"/>
          <p:nvPr>
            <p:ph type="title"/>
          </p:nvPr>
        </p:nvSpPr>
        <p:spPr>
          <a:xfrm>
            <a:off x="2359950" y="3153962"/>
            <a:ext cx="4424100" cy="45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77" name="Google Shape;2277;p45"/>
          <p:cNvGrpSpPr/>
          <p:nvPr/>
        </p:nvGrpSpPr>
        <p:grpSpPr>
          <a:xfrm>
            <a:off x="86710" y="4194186"/>
            <a:ext cx="407169" cy="997639"/>
            <a:chOff x="314106" y="5043288"/>
            <a:chExt cx="743960" cy="1822837"/>
          </a:xfrm>
        </p:grpSpPr>
        <p:sp>
          <p:nvSpPr>
            <p:cNvPr id="2278" name="Google Shape;2278;p45"/>
            <p:cNvSpPr/>
            <p:nvPr/>
          </p:nvSpPr>
          <p:spPr>
            <a:xfrm>
              <a:off x="714156" y="5274581"/>
              <a:ext cx="321092" cy="1591544"/>
            </a:xfrm>
            <a:custGeom>
              <a:rect b="b" l="l" r="r" t="t"/>
              <a:pathLst>
                <a:path extrusionOk="0" h="1591544" w="321092">
                  <a:moveTo>
                    <a:pt x="321093" y="1591544"/>
                  </a:moveTo>
                  <a:lnTo>
                    <a:pt x="300029" y="1591544"/>
                  </a:lnTo>
                  <a:cubicBezTo>
                    <a:pt x="232643" y="1481977"/>
                    <a:pt x="180519" y="1354640"/>
                    <a:pt x="140265" y="1222570"/>
                  </a:cubicBezTo>
                  <a:cubicBezTo>
                    <a:pt x="137499" y="1213283"/>
                    <a:pt x="134732" y="1204085"/>
                    <a:pt x="132054" y="1194798"/>
                  </a:cubicBezTo>
                  <a:cubicBezTo>
                    <a:pt x="115275" y="1137291"/>
                    <a:pt x="100726" y="1079159"/>
                    <a:pt x="88141" y="1021384"/>
                  </a:cubicBezTo>
                  <a:cubicBezTo>
                    <a:pt x="84750" y="1006114"/>
                    <a:pt x="81537" y="990844"/>
                    <a:pt x="78413" y="975664"/>
                  </a:cubicBezTo>
                  <a:cubicBezTo>
                    <a:pt x="69220" y="930390"/>
                    <a:pt x="61098" y="885563"/>
                    <a:pt x="54136" y="841718"/>
                  </a:cubicBezTo>
                  <a:cubicBezTo>
                    <a:pt x="53065" y="835736"/>
                    <a:pt x="52172" y="829842"/>
                    <a:pt x="51280" y="824038"/>
                  </a:cubicBezTo>
                  <a:cubicBezTo>
                    <a:pt x="51101" y="823145"/>
                    <a:pt x="51012" y="822341"/>
                    <a:pt x="50923" y="821537"/>
                  </a:cubicBezTo>
                  <a:cubicBezTo>
                    <a:pt x="49406" y="812072"/>
                    <a:pt x="47978" y="802785"/>
                    <a:pt x="46639" y="793498"/>
                  </a:cubicBezTo>
                  <a:cubicBezTo>
                    <a:pt x="44943" y="782068"/>
                    <a:pt x="43247" y="770727"/>
                    <a:pt x="41730" y="759565"/>
                  </a:cubicBezTo>
                  <a:cubicBezTo>
                    <a:pt x="40480" y="750636"/>
                    <a:pt x="39320" y="741885"/>
                    <a:pt x="38160" y="733134"/>
                  </a:cubicBezTo>
                  <a:cubicBezTo>
                    <a:pt x="34054" y="701612"/>
                    <a:pt x="30395" y="670893"/>
                    <a:pt x="27181" y="641247"/>
                  </a:cubicBezTo>
                  <a:cubicBezTo>
                    <a:pt x="25843" y="629013"/>
                    <a:pt x="24593" y="616780"/>
                    <a:pt x="23433" y="604725"/>
                  </a:cubicBezTo>
                  <a:cubicBezTo>
                    <a:pt x="21826" y="589098"/>
                    <a:pt x="20398" y="573560"/>
                    <a:pt x="18970" y="558290"/>
                  </a:cubicBezTo>
                  <a:cubicBezTo>
                    <a:pt x="18435" y="551593"/>
                    <a:pt x="17810" y="544896"/>
                    <a:pt x="17274" y="538288"/>
                  </a:cubicBezTo>
                  <a:cubicBezTo>
                    <a:pt x="15936" y="522036"/>
                    <a:pt x="14597" y="506051"/>
                    <a:pt x="13436" y="490335"/>
                  </a:cubicBezTo>
                  <a:cubicBezTo>
                    <a:pt x="5761" y="386572"/>
                    <a:pt x="2191" y="292543"/>
                    <a:pt x="763" y="215658"/>
                  </a:cubicBezTo>
                  <a:cubicBezTo>
                    <a:pt x="584" y="205299"/>
                    <a:pt x="405" y="195209"/>
                    <a:pt x="316" y="185565"/>
                  </a:cubicBezTo>
                  <a:cubicBezTo>
                    <a:pt x="-933" y="77248"/>
                    <a:pt x="1923" y="9918"/>
                    <a:pt x="1923" y="8579"/>
                  </a:cubicBezTo>
                  <a:cubicBezTo>
                    <a:pt x="2101" y="3667"/>
                    <a:pt x="6386" y="-173"/>
                    <a:pt x="11205" y="6"/>
                  </a:cubicBezTo>
                  <a:cubicBezTo>
                    <a:pt x="16203" y="274"/>
                    <a:pt x="19952" y="4381"/>
                    <a:pt x="19774" y="9382"/>
                  </a:cubicBezTo>
                  <a:cubicBezTo>
                    <a:pt x="19684" y="10811"/>
                    <a:pt x="18970" y="29653"/>
                    <a:pt x="18435" y="62603"/>
                  </a:cubicBezTo>
                  <a:cubicBezTo>
                    <a:pt x="18167" y="80194"/>
                    <a:pt x="17988" y="101894"/>
                    <a:pt x="17988" y="127075"/>
                  </a:cubicBezTo>
                  <a:cubicBezTo>
                    <a:pt x="17988" y="154936"/>
                    <a:pt x="18345" y="187172"/>
                    <a:pt x="19149" y="222981"/>
                  </a:cubicBezTo>
                  <a:cubicBezTo>
                    <a:pt x="19238" y="229678"/>
                    <a:pt x="19416" y="236464"/>
                    <a:pt x="19595" y="243429"/>
                  </a:cubicBezTo>
                  <a:cubicBezTo>
                    <a:pt x="21202" y="306294"/>
                    <a:pt x="24236" y="379161"/>
                    <a:pt x="29681" y="458635"/>
                  </a:cubicBezTo>
                  <a:cubicBezTo>
                    <a:pt x="30662" y="472387"/>
                    <a:pt x="31644" y="486406"/>
                    <a:pt x="32804" y="500515"/>
                  </a:cubicBezTo>
                  <a:cubicBezTo>
                    <a:pt x="32894" y="502390"/>
                    <a:pt x="33072" y="504266"/>
                    <a:pt x="33251" y="506051"/>
                  </a:cubicBezTo>
                  <a:cubicBezTo>
                    <a:pt x="33786" y="513195"/>
                    <a:pt x="34322" y="520428"/>
                    <a:pt x="34947" y="527662"/>
                  </a:cubicBezTo>
                  <a:lnTo>
                    <a:pt x="34947" y="527751"/>
                  </a:lnTo>
                  <a:cubicBezTo>
                    <a:pt x="39141" y="577489"/>
                    <a:pt x="44229" y="629192"/>
                    <a:pt x="50477" y="682234"/>
                  </a:cubicBezTo>
                  <a:cubicBezTo>
                    <a:pt x="51726" y="691967"/>
                    <a:pt x="52886" y="701701"/>
                    <a:pt x="54136" y="711523"/>
                  </a:cubicBezTo>
                  <a:cubicBezTo>
                    <a:pt x="59580" y="755011"/>
                    <a:pt x="65917" y="799213"/>
                    <a:pt x="73058" y="843772"/>
                  </a:cubicBezTo>
                  <a:cubicBezTo>
                    <a:pt x="74218" y="850559"/>
                    <a:pt x="75289" y="857345"/>
                    <a:pt x="76539" y="864221"/>
                  </a:cubicBezTo>
                  <a:cubicBezTo>
                    <a:pt x="80644" y="889135"/>
                    <a:pt x="85107" y="914227"/>
                    <a:pt x="89927" y="939320"/>
                  </a:cubicBezTo>
                  <a:cubicBezTo>
                    <a:pt x="92961" y="955215"/>
                    <a:pt x="96085" y="971199"/>
                    <a:pt x="99387" y="987093"/>
                  </a:cubicBezTo>
                  <a:cubicBezTo>
                    <a:pt x="112151" y="1048977"/>
                    <a:pt x="126967" y="1110681"/>
                    <a:pt x="144014" y="1171224"/>
                  </a:cubicBezTo>
                  <a:cubicBezTo>
                    <a:pt x="146692" y="1180868"/>
                    <a:pt x="149459" y="1190423"/>
                    <a:pt x="152315" y="1199978"/>
                  </a:cubicBezTo>
                  <a:cubicBezTo>
                    <a:pt x="194264" y="1342585"/>
                    <a:pt x="249244" y="1477691"/>
                    <a:pt x="321093" y="159154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9" name="Google Shape;2279;p45"/>
            <p:cNvSpPr/>
            <p:nvPr/>
          </p:nvSpPr>
          <p:spPr>
            <a:xfrm>
              <a:off x="314106" y="5520437"/>
              <a:ext cx="430979" cy="362619"/>
            </a:xfrm>
            <a:custGeom>
              <a:rect b="b" l="l" r="r" t="t"/>
              <a:pathLst>
                <a:path extrusionOk="0" h="362619" w="430979">
                  <a:moveTo>
                    <a:pt x="430980" y="331008"/>
                  </a:moveTo>
                  <a:cubicBezTo>
                    <a:pt x="430980" y="331008"/>
                    <a:pt x="192406" y="-60023"/>
                    <a:pt x="29518" y="7932"/>
                  </a:cubicBezTo>
                  <a:cubicBezTo>
                    <a:pt x="-133369" y="75887"/>
                    <a:pt x="430980" y="362619"/>
                    <a:pt x="430980" y="362619"/>
                  </a:cubicBezTo>
                  <a:lnTo>
                    <a:pt x="430980" y="33100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0" name="Google Shape;2280;p45"/>
            <p:cNvSpPr/>
            <p:nvPr/>
          </p:nvSpPr>
          <p:spPr>
            <a:xfrm>
              <a:off x="734554" y="5550706"/>
              <a:ext cx="263124" cy="262251"/>
            </a:xfrm>
            <a:custGeom>
              <a:rect b="b" l="l" r="r" t="t"/>
              <a:pathLst>
                <a:path extrusionOk="0" h="262251" w="263124">
                  <a:moveTo>
                    <a:pt x="3213" y="241088"/>
                  </a:moveTo>
                  <a:cubicBezTo>
                    <a:pt x="-1785" y="236713"/>
                    <a:pt x="186004" y="-26713"/>
                    <a:pt x="253747" y="2219"/>
                  </a:cubicBezTo>
                  <a:cubicBezTo>
                    <a:pt x="321490" y="31152"/>
                    <a:pt x="0" y="262252"/>
                    <a:pt x="0" y="262252"/>
                  </a:cubicBezTo>
                  <a:lnTo>
                    <a:pt x="3213" y="24108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1" name="Google Shape;2281;p45"/>
            <p:cNvSpPr/>
            <p:nvPr/>
          </p:nvSpPr>
          <p:spPr>
            <a:xfrm>
              <a:off x="461923" y="5275899"/>
              <a:ext cx="256833" cy="215947"/>
            </a:xfrm>
            <a:custGeom>
              <a:rect b="b" l="l" r="r" t="t"/>
              <a:pathLst>
                <a:path extrusionOk="0" h="215947" w="256833">
                  <a:moveTo>
                    <a:pt x="256833" y="190320"/>
                  </a:moveTo>
                  <a:cubicBezTo>
                    <a:pt x="256833" y="190320"/>
                    <a:pt x="86002" y="-57926"/>
                    <a:pt x="11297" y="12619"/>
                  </a:cubicBezTo>
                  <a:cubicBezTo>
                    <a:pt x="-63408" y="83163"/>
                    <a:pt x="256833" y="215948"/>
                    <a:pt x="256833" y="215948"/>
                  </a:cubicBezTo>
                  <a:lnTo>
                    <a:pt x="256833" y="19032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2" name="Google Shape;2282;p45"/>
            <p:cNvSpPr/>
            <p:nvPr/>
          </p:nvSpPr>
          <p:spPr>
            <a:xfrm>
              <a:off x="718756" y="5043288"/>
              <a:ext cx="214427" cy="375067"/>
            </a:xfrm>
            <a:custGeom>
              <a:rect b="b" l="l" r="r" t="t"/>
              <a:pathLst>
                <a:path extrusionOk="0" h="375067" w="214427">
                  <a:moveTo>
                    <a:pt x="0" y="340599"/>
                  </a:moveTo>
                  <a:cubicBezTo>
                    <a:pt x="0" y="340599"/>
                    <a:pt x="95947" y="-15963"/>
                    <a:pt x="194215" y="557"/>
                  </a:cubicBezTo>
                  <a:cubicBezTo>
                    <a:pt x="292572" y="17077"/>
                    <a:pt x="0" y="375068"/>
                    <a:pt x="0" y="375068"/>
                  </a:cubicBezTo>
                  <a:lnTo>
                    <a:pt x="0" y="34059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3" name="Google Shape;2283;p45"/>
            <p:cNvSpPr/>
            <p:nvPr/>
          </p:nvSpPr>
          <p:spPr>
            <a:xfrm>
              <a:off x="718756" y="5389724"/>
              <a:ext cx="185138" cy="135609"/>
            </a:xfrm>
            <a:custGeom>
              <a:rect b="b" l="l" r="r" t="t"/>
              <a:pathLst>
                <a:path extrusionOk="0" h="135609" w="185138">
                  <a:moveTo>
                    <a:pt x="0" y="123018"/>
                  </a:moveTo>
                  <a:cubicBezTo>
                    <a:pt x="0" y="123018"/>
                    <a:pt x="133969" y="-22178"/>
                    <a:pt x="179131" y="2914"/>
                  </a:cubicBezTo>
                  <a:cubicBezTo>
                    <a:pt x="224294" y="28007"/>
                    <a:pt x="0" y="135609"/>
                    <a:pt x="0" y="135609"/>
                  </a:cubicBezTo>
                  <a:lnTo>
                    <a:pt x="0" y="1230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4" name="Google Shape;2284;p45"/>
            <p:cNvSpPr/>
            <p:nvPr/>
          </p:nvSpPr>
          <p:spPr>
            <a:xfrm>
              <a:off x="752762" y="5812900"/>
              <a:ext cx="305304" cy="176597"/>
            </a:xfrm>
            <a:custGeom>
              <a:rect b="b" l="l" r="r" t="t"/>
              <a:pathLst>
                <a:path extrusionOk="0" h="176597" w="305304">
                  <a:moveTo>
                    <a:pt x="0" y="153917"/>
                  </a:moveTo>
                  <a:cubicBezTo>
                    <a:pt x="0" y="153917"/>
                    <a:pt x="243215" y="-57003"/>
                    <a:pt x="299266" y="14971"/>
                  </a:cubicBezTo>
                  <a:cubicBezTo>
                    <a:pt x="355317" y="86944"/>
                    <a:pt x="2678" y="176598"/>
                    <a:pt x="2678" y="176598"/>
                  </a:cubicBezTo>
                  <a:lnTo>
                    <a:pt x="0" y="15391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5" name="Google Shape;2285;p45"/>
            <p:cNvSpPr/>
            <p:nvPr/>
          </p:nvSpPr>
          <p:spPr>
            <a:xfrm>
              <a:off x="536120" y="6065043"/>
              <a:ext cx="233242" cy="278890"/>
            </a:xfrm>
            <a:custGeom>
              <a:rect b="b" l="l" r="r" t="t"/>
              <a:pathLst>
                <a:path extrusionOk="0" h="278890" w="233242">
                  <a:moveTo>
                    <a:pt x="229583" y="0"/>
                  </a:moveTo>
                  <a:cubicBezTo>
                    <a:pt x="229583" y="0"/>
                    <a:pt x="-72896" y="188149"/>
                    <a:pt x="16535" y="266551"/>
                  </a:cubicBezTo>
                  <a:cubicBezTo>
                    <a:pt x="105878" y="344954"/>
                    <a:pt x="233242" y="24110"/>
                    <a:pt x="233242" y="24110"/>
                  </a:cubicBezTo>
                  <a:lnTo>
                    <a:pt x="22958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6" name="Google Shape;2286;p45"/>
            <p:cNvSpPr/>
            <p:nvPr/>
          </p:nvSpPr>
          <p:spPr>
            <a:xfrm>
              <a:off x="540874" y="5883162"/>
              <a:ext cx="219742" cy="152949"/>
            </a:xfrm>
            <a:custGeom>
              <a:rect b="b" l="l" r="r" t="t"/>
              <a:pathLst>
                <a:path extrusionOk="0" h="152949" w="219742">
                  <a:moveTo>
                    <a:pt x="219742" y="133394"/>
                  </a:moveTo>
                  <a:cubicBezTo>
                    <a:pt x="219742" y="133394"/>
                    <a:pt x="73456" y="-29752"/>
                    <a:pt x="9640" y="4806"/>
                  </a:cubicBezTo>
                  <a:cubicBezTo>
                    <a:pt x="-54176" y="39274"/>
                    <a:pt x="219742" y="152950"/>
                    <a:pt x="219742" y="152950"/>
                  </a:cubicBezTo>
                  <a:lnTo>
                    <a:pt x="219742" y="13339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87" name="Google Shape;2287;p45"/>
          <p:cNvGrpSpPr/>
          <p:nvPr/>
        </p:nvGrpSpPr>
        <p:grpSpPr>
          <a:xfrm>
            <a:off x="6908569" y="1501156"/>
            <a:ext cx="368370" cy="220136"/>
            <a:chOff x="9352904" y="2076709"/>
            <a:chExt cx="478030" cy="285668"/>
          </a:xfrm>
        </p:grpSpPr>
        <p:sp>
          <p:nvSpPr>
            <p:cNvPr id="2288" name="Google Shape;2288;p45"/>
            <p:cNvSpPr/>
            <p:nvPr/>
          </p:nvSpPr>
          <p:spPr>
            <a:xfrm>
              <a:off x="9631786" y="2094984"/>
              <a:ext cx="67476" cy="60963"/>
            </a:xfrm>
            <a:custGeom>
              <a:rect b="b" l="l" r="r" t="t"/>
              <a:pathLst>
                <a:path extrusionOk="0" h="60963" w="67476">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9" name="Google Shape;2289;p45"/>
            <p:cNvSpPr/>
            <p:nvPr/>
          </p:nvSpPr>
          <p:spPr>
            <a:xfrm>
              <a:off x="9493995" y="2173328"/>
              <a:ext cx="72321" cy="58554"/>
            </a:xfrm>
            <a:custGeom>
              <a:rect b="b" l="l" r="r" t="t"/>
              <a:pathLst>
                <a:path extrusionOk="0" h="58554" w="72321">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0" name="Google Shape;2290;p45"/>
            <p:cNvSpPr/>
            <p:nvPr/>
          </p:nvSpPr>
          <p:spPr>
            <a:xfrm>
              <a:off x="9745260" y="2157570"/>
              <a:ext cx="85674" cy="67574"/>
            </a:xfrm>
            <a:custGeom>
              <a:rect b="b" l="l" r="r" t="t"/>
              <a:pathLst>
                <a:path extrusionOk="0" h="67574" w="85674">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1" name="Google Shape;2291;p45"/>
            <p:cNvSpPr/>
            <p:nvPr/>
          </p:nvSpPr>
          <p:spPr>
            <a:xfrm>
              <a:off x="9636166" y="2222758"/>
              <a:ext cx="69948" cy="51068"/>
            </a:xfrm>
            <a:custGeom>
              <a:rect b="b" l="l" r="r" t="t"/>
              <a:pathLst>
                <a:path extrusionOk="0" h="51068" w="69948">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2" name="Google Shape;2292;p45"/>
            <p:cNvSpPr/>
            <p:nvPr/>
          </p:nvSpPr>
          <p:spPr>
            <a:xfrm>
              <a:off x="9497428" y="2076709"/>
              <a:ext cx="65911" cy="59626"/>
            </a:xfrm>
            <a:custGeom>
              <a:rect b="b" l="l" r="r" t="t"/>
              <a:pathLst>
                <a:path extrusionOk="0" h="59626" w="65911">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3" name="Google Shape;2293;p45"/>
            <p:cNvSpPr/>
            <p:nvPr/>
          </p:nvSpPr>
          <p:spPr>
            <a:xfrm>
              <a:off x="9358475" y="2193181"/>
              <a:ext cx="52021" cy="52200"/>
            </a:xfrm>
            <a:custGeom>
              <a:rect b="b" l="l" r="r" t="t"/>
              <a:pathLst>
                <a:path extrusionOk="0" h="52200" w="52021">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4" name="Google Shape;2294;p45"/>
            <p:cNvSpPr/>
            <p:nvPr/>
          </p:nvSpPr>
          <p:spPr>
            <a:xfrm>
              <a:off x="9485534" y="2296372"/>
              <a:ext cx="51348" cy="51085"/>
            </a:xfrm>
            <a:custGeom>
              <a:rect b="b" l="l" r="r" t="t"/>
              <a:pathLst>
                <a:path extrusionOk="0" h="51085" w="51348">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5" name="Google Shape;2295;p45"/>
            <p:cNvSpPr/>
            <p:nvPr/>
          </p:nvSpPr>
          <p:spPr>
            <a:xfrm>
              <a:off x="9352904" y="2312258"/>
              <a:ext cx="53206" cy="50119"/>
            </a:xfrm>
            <a:custGeom>
              <a:rect b="b" l="l" r="r" t="t"/>
              <a:pathLst>
                <a:path extrusionOk="0" h="50119" w="53206">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6" name="Google Shape;2296;p45"/>
            <p:cNvSpPr/>
            <p:nvPr/>
          </p:nvSpPr>
          <p:spPr>
            <a:xfrm>
              <a:off x="9398075" y="2108981"/>
              <a:ext cx="41149" cy="41475"/>
            </a:xfrm>
            <a:custGeom>
              <a:rect b="b" l="l" r="r" t="t"/>
              <a:pathLst>
                <a:path extrusionOk="0" h="41475" w="41149">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97" name="Google Shape;2297;p45"/>
          <p:cNvGrpSpPr/>
          <p:nvPr/>
        </p:nvGrpSpPr>
        <p:grpSpPr>
          <a:xfrm>
            <a:off x="7930493" y="-250504"/>
            <a:ext cx="1612239" cy="1279888"/>
            <a:chOff x="2942485" y="-56344"/>
            <a:chExt cx="2092187" cy="1660898"/>
          </a:xfrm>
        </p:grpSpPr>
        <p:grpSp>
          <p:nvGrpSpPr>
            <p:cNvPr id="2298" name="Google Shape;2298;p45"/>
            <p:cNvGrpSpPr/>
            <p:nvPr/>
          </p:nvGrpSpPr>
          <p:grpSpPr>
            <a:xfrm>
              <a:off x="2942485" y="-56344"/>
              <a:ext cx="1873186" cy="790648"/>
              <a:chOff x="2942485" y="-56344"/>
              <a:chExt cx="1873186" cy="790648"/>
            </a:xfrm>
          </p:grpSpPr>
          <p:sp>
            <p:nvSpPr>
              <p:cNvPr id="2299" name="Google Shape;2299;p45"/>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0" name="Google Shape;2300;p45"/>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1" name="Google Shape;2301;p45"/>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2" name="Google Shape;2302;p45"/>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03" name="Google Shape;2303;p45"/>
            <p:cNvGrpSpPr/>
            <p:nvPr/>
          </p:nvGrpSpPr>
          <p:grpSpPr>
            <a:xfrm>
              <a:off x="4098733" y="86390"/>
              <a:ext cx="857413" cy="1518164"/>
              <a:chOff x="4098733" y="86390"/>
              <a:chExt cx="857413" cy="1518164"/>
            </a:xfrm>
          </p:grpSpPr>
          <p:sp>
            <p:nvSpPr>
              <p:cNvPr id="2304" name="Google Shape;2304;p45"/>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5" name="Google Shape;2305;p45"/>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6" name="Google Shape;2306;p45"/>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7" name="Google Shape;2307;p45"/>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08" name="Google Shape;2308;p45"/>
            <p:cNvGrpSpPr/>
            <p:nvPr/>
          </p:nvGrpSpPr>
          <p:grpSpPr>
            <a:xfrm>
              <a:off x="3310709" y="-34564"/>
              <a:ext cx="1723963" cy="1391012"/>
              <a:chOff x="3310709" y="-34564"/>
              <a:chExt cx="1723963" cy="1391012"/>
            </a:xfrm>
          </p:grpSpPr>
          <p:sp>
            <p:nvSpPr>
              <p:cNvPr id="2309" name="Google Shape;2309;p45"/>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10" name="Google Shape;2310;p45"/>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1" name="Google Shape;2311;p45"/>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12" name="Google Shape;2312;p45"/>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313" name="Google Shape;2313;p45"/>
          <p:cNvGrpSpPr/>
          <p:nvPr/>
        </p:nvGrpSpPr>
        <p:grpSpPr>
          <a:xfrm>
            <a:off x="4415102" y="4754966"/>
            <a:ext cx="313791" cy="436867"/>
            <a:chOff x="3594258" y="163138"/>
            <a:chExt cx="545060" cy="758845"/>
          </a:xfrm>
        </p:grpSpPr>
        <p:grpSp>
          <p:nvGrpSpPr>
            <p:cNvPr id="2314" name="Google Shape;2314;p45"/>
            <p:cNvGrpSpPr/>
            <p:nvPr/>
          </p:nvGrpSpPr>
          <p:grpSpPr>
            <a:xfrm>
              <a:off x="3617910" y="518450"/>
              <a:ext cx="260999" cy="403533"/>
              <a:chOff x="3617910" y="518450"/>
              <a:chExt cx="260999" cy="403533"/>
            </a:xfrm>
          </p:grpSpPr>
          <p:sp>
            <p:nvSpPr>
              <p:cNvPr id="2315" name="Google Shape;2315;p45"/>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16" name="Google Shape;2316;p45"/>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17" name="Google Shape;2317;p45"/>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18" name="Google Shape;2318;p45"/>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grpSp>
        <p:grpSp>
          <p:nvGrpSpPr>
            <p:cNvPr id="2319" name="Google Shape;2319;p45"/>
            <p:cNvGrpSpPr/>
            <p:nvPr/>
          </p:nvGrpSpPr>
          <p:grpSpPr>
            <a:xfrm>
              <a:off x="3878351" y="317086"/>
              <a:ext cx="260967" cy="403549"/>
              <a:chOff x="3878351" y="317086"/>
              <a:chExt cx="260967" cy="403549"/>
            </a:xfrm>
          </p:grpSpPr>
          <p:sp>
            <p:nvSpPr>
              <p:cNvPr id="2320" name="Google Shape;2320;p45"/>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1" name="Google Shape;2321;p45"/>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2" name="Google Shape;2322;p45"/>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3" name="Google Shape;2323;p45"/>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grpSp>
        <p:grpSp>
          <p:nvGrpSpPr>
            <p:cNvPr id="2324" name="Google Shape;2324;p45"/>
            <p:cNvGrpSpPr/>
            <p:nvPr/>
          </p:nvGrpSpPr>
          <p:grpSpPr>
            <a:xfrm>
              <a:off x="3594258" y="163138"/>
              <a:ext cx="260999" cy="403622"/>
              <a:chOff x="3594258" y="163138"/>
              <a:chExt cx="260999" cy="403622"/>
            </a:xfrm>
          </p:grpSpPr>
          <p:sp>
            <p:nvSpPr>
              <p:cNvPr id="2325" name="Google Shape;2325;p45"/>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6" name="Google Shape;2326;p45"/>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7" name="Google Shape;2327;p45"/>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8" name="Google Shape;2328;p45"/>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grpSp>
      </p:grpSp>
      <p:grpSp>
        <p:nvGrpSpPr>
          <p:cNvPr id="2329" name="Google Shape;2329;p45"/>
          <p:cNvGrpSpPr/>
          <p:nvPr/>
        </p:nvGrpSpPr>
        <p:grpSpPr>
          <a:xfrm>
            <a:off x="761028" y="-949158"/>
            <a:ext cx="593718" cy="1665253"/>
            <a:chOff x="2844040" y="-543246"/>
            <a:chExt cx="770462" cy="2160983"/>
          </a:xfrm>
        </p:grpSpPr>
        <p:grpSp>
          <p:nvGrpSpPr>
            <p:cNvPr id="2330" name="Google Shape;2330;p45"/>
            <p:cNvGrpSpPr/>
            <p:nvPr/>
          </p:nvGrpSpPr>
          <p:grpSpPr>
            <a:xfrm>
              <a:off x="2844040" y="-107906"/>
              <a:ext cx="581167" cy="1454274"/>
              <a:chOff x="2844040" y="-107906"/>
              <a:chExt cx="581167" cy="1454274"/>
            </a:xfrm>
          </p:grpSpPr>
          <p:sp>
            <p:nvSpPr>
              <p:cNvPr id="2331" name="Google Shape;2331;p45"/>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2" name="Google Shape;2332;p45"/>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3" name="Google Shape;2333;p45"/>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4" name="Google Shape;2334;p45"/>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5" name="Google Shape;2335;p45"/>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6" name="Google Shape;2336;p45"/>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7" name="Google Shape;2337;p45"/>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8" name="Google Shape;2338;p45"/>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9" name="Google Shape;2339;p45"/>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0" name="Google Shape;2340;p45"/>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1" name="Google Shape;2341;p45"/>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2" name="Google Shape;2342;p45"/>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3" name="Google Shape;2343;p45"/>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344" name="Google Shape;2344;p45"/>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45" name="Google Shape;2345;p45"/>
          <p:cNvGrpSpPr/>
          <p:nvPr/>
        </p:nvGrpSpPr>
        <p:grpSpPr>
          <a:xfrm>
            <a:off x="-550214" y="-638670"/>
            <a:ext cx="1565307" cy="1494526"/>
            <a:chOff x="1107903" y="-140329"/>
            <a:chExt cx="2031283" cy="1939431"/>
          </a:xfrm>
        </p:grpSpPr>
        <p:sp>
          <p:nvSpPr>
            <p:cNvPr id="2346" name="Google Shape;2346;p45"/>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7" name="Google Shape;2347;p45"/>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8" name="Google Shape;2348;p45"/>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9" name="Google Shape;2349;p45"/>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0" name="Google Shape;2350;p45"/>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1" name="Google Shape;2351;p45"/>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2" name="Google Shape;2352;p45"/>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53" name="Google Shape;2353;p45"/>
          <p:cNvGrpSpPr/>
          <p:nvPr/>
        </p:nvGrpSpPr>
        <p:grpSpPr>
          <a:xfrm>
            <a:off x="-274179" y="-407774"/>
            <a:ext cx="1024035" cy="1224613"/>
            <a:chOff x="1466111" y="159302"/>
            <a:chExt cx="1328880" cy="1589168"/>
          </a:xfrm>
        </p:grpSpPr>
        <p:sp>
          <p:nvSpPr>
            <p:cNvPr id="2354" name="Google Shape;2354;p45"/>
            <p:cNvSpPr/>
            <p:nvPr/>
          </p:nvSpPr>
          <p:spPr>
            <a:xfrm>
              <a:off x="1743005" y="216541"/>
              <a:ext cx="1051986" cy="1531929"/>
            </a:xfrm>
            <a:custGeom>
              <a:rect b="b" l="l" r="r" t="t"/>
              <a:pathLst>
                <a:path extrusionOk="0" h="1531929" w="1051986">
                  <a:moveTo>
                    <a:pt x="803748" y="1371425"/>
                  </a:moveTo>
                  <a:cubicBezTo>
                    <a:pt x="841948" y="1433129"/>
                    <a:pt x="924240" y="1544214"/>
                    <a:pt x="1011351" y="1530820"/>
                  </a:cubicBezTo>
                  <a:cubicBezTo>
                    <a:pt x="1040894" y="1526266"/>
                    <a:pt x="1045892" y="1501441"/>
                    <a:pt x="1049016" y="1474742"/>
                  </a:cubicBezTo>
                  <a:cubicBezTo>
                    <a:pt x="1056335" y="1410805"/>
                    <a:pt x="1049551" y="1345618"/>
                    <a:pt x="1035003" y="1283111"/>
                  </a:cubicBezTo>
                  <a:cubicBezTo>
                    <a:pt x="974936" y="1025042"/>
                    <a:pt x="795537" y="792692"/>
                    <a:pt x="631310" y="591060"/>
                  </a:cubicBezTo>
                  <a:cubicBezTo>
                    <a:pt x="532061" y="469169"/>
                    <a:pt x="426385" y="352816"/>
                    <a:pt x="319727" y="237355"/>
                  </a:cubicBezTo>
                  <a:cubicBezTo>
                    <a:pt x="235740" y="146540"/>
                    <a:pt x="148182" y="30007"/>
                    <a:pt x="16980" y="14291"/>
                  </a:cubicBezTo>
                  <a:cubicBezTo>
                    <a:pt x="12607" y="9737"/>
                    <a:pt x="8412" y="5183"/>
                    <a:pt x="4038" y="718"/>
                  </a:cubicBezTo>
                  <a:cubicBezTo>
                    <a:pt x="1896" y="-1425"/>
                    <a:pt x="-1406" y="1700"/>
                    <a:pt x="647" y="3933"/>
                  </a:cubicBezTo>
                  <a:cubicBezTo>
                    <a:pt x="3592" y="7237"/>
                    <a:pt x="6448" y="10541"/>
                    <a:pt x="9304" y="13845"/>
                  </a:cubicBezTo>
                  <a:cubicBezTo>
                    <a:pt x="-2566" y="14916"/>
                    <a:pt x="-2477" y="34294"/>
                    <a:pt x="10732" y="35544"/>
                  </a:cubicBezTo>
                  <a:cubicBezTo>
                    <a:pt x="17605" y="36169"/>
                    <a:pt x="24299" y="37240"/>
                    <a:pt x="30993" y="38491"/>
                  </a:cubicBezTo>
                  <a:cubicBezTo>
                    <a:pt x="34831" y="42955"/>
                    <a:pt x="38579" y="47510"/>
                    <a:pt x="42417" y="51974"/>
                  </a:cubicBezTo>
                  <a:cubicBezTo>
                    <a:pt x="87312" y="447917"/>
                    <a:pt x="177457" y="837340"/>
                    <a:pt x="316603" y="1210869"/>
                  </a:cubicBezTo>
                  <a:cubicBezTo>
                    <a:pt x="331955" y="1252124"/>
                    <a:pt x="352483" y="1366782"/>
                    <a:pt x="408713" y="1372140"/>
                  </a:cubicBezTo>
                  <a:cubicBezTo>
                    <a:pt x="460390" y="1377051"/>
                    <a:pt x="457445" y="1294630"/>
                    <a:pt x="457981" y="1263376"/>
                  </a:cubicBezTo>
                  <a:cubicBezTo>
                    <a:pt x="459855" y="1166757"/>
                    <a:pt x="435935" y="1071209"/>
                    <a:pt x="411480" y="978519"/>
                  </a:cubicBezTo>
                  <a:cubicBezTo>
                    <a:pt x="386399" y="883418"/>
                    <a:pt x="357214" y="789388"/>
                    <a:pt x="325350" y="696430"/>
                  </a:cubicBezTo>
                  <a:cubicBezTo>
                    <a:pt x="257161" y="497744"/>
                    <a:pt x="176386" y="304149"/>
                    <a:pt x="91864" y="111893"/>
                  </a:cubicBezTo>
                  <a:cubicBezTo>
                    <a:pt x="229849" y="284950"/>
                    <a:pt x="344004" y="474527"/>
                    <a:pt x="446556" y="671427"/>
                  </a:cubicBezTo>
                  <a:cubicBezTo>
                    <a:pt x="566780" y="902706"/>
                    <a:pt x="666387" y="1149522"/>
                    <a:pt x="803748" y="1371425"/>
                  </a:cubicBezTo>
                  <a:close/>
                  <a:moveTo>
                    <a:pt x="411926" y="1059690"/>
                  </a:moveTo>
                  <a:cubicBezTo>
                    <a:pt x="421476" y="1101213"/>
                    <a:pt x="429687" y="1143004"/>
                    <a:pt x="434150" y="1185420"/>
                  </a:cubicBezTo>
                  <a:cubicBezTo>
                    <a:pt x="436560" y="1207923"/>
                    <a:pt x="438077" y="1230336"/>
                    <a:pt x="437988" y="1253018"/>
                  </a:cubicBezTo>
                  <a:cubicBezTo>
                    <a:pt x="437899" y="1265340"/>
                    <a:pt x="441201" y="1323919"/>
                    <a:pt x="431383" y="1330438"/>
                  </a:cubicBezTo>
                  <a:cubicBezTo>
                    <a:pt x="423618" y="1329545"/>
                    <a:pt x="415942" y="1328652"/>
                    <a:pt x="408177" y="1327759"/>
                  </a:cubicBezTo>
                  <a:cubicBezTo>
                    <a:pt x="391665" y="1332492"/>
                    <a:pt x="382026" y="1327580"/>
                    <a:pt x="379438" y="1313114"/>
                  </a:cubicBezTo>
                  <a:cubicBezTo>
                    <a:pt x="373725" y="1306596"/>
                    <a:pt x="368370" y="1284629"/>
                    <a:pt x="365693" y="1277842"/>
                  </a:cubicBezTo>
                  <a:cubicBezTo>
                    <a:pt x="357660" y="1256857"/>
                    <a:pt x="349716" y="1235872"/>
                    <a:pt x="341951" y="1214798"/>
                  </a:cubicBezTo>
                  <a:cubicBezTo>
                    <a:pt x="327224" y="1174793"/>
                    <a:pt x="312944" y="1134699"/>
                    <a:pt x="299288" y="1094337"/>
                  </a:cubicBezTo>
                  <a:cubicBezTo>
                    <a:pt x="245647" y="936014"/>
                    <a:pt x="200039" y="774922"/>
                    <a:pt x="162641" y="612044"/>
                  </a:cubicBezTo>
                  <a:cubicBezTo>
                    <a:pt x="123102" y="439523"/>
                    <a:pt x="93202" y="264858"/>
                    <a:pt x="72853" y="89033"/>
                  </a:cubicBezTo>
                  <a:cubicBezTo>
                    <a:pt x="75530" y="92247"/>
                    <a:pt x="78208" y="95551"/>
                    <a:pt x="80796" y="98855"/>
                  </a:cubicBezTo>
                  <a:cubicBezTo>
                    <a:pt x="203876" y="414073"/>
                    <a:pt x="335882" y="728845"/>
                    <a:pt x="411926" y="1059690"/>
                  </a:cubicBezTo>
                  <a:close/>
                  <a:moveTo>
                    <a:pt x="71157" y="73406"/>
                  </a:moveTo>
                  <a:cubicBezTo>
                    <a:pt x="70264" y="65369"/>
                    <a:pt x="69282" y="57332"/>
                    <a:pt x="68390" y="49296"/>
                  </a:cubicBezTo>
                  <a:cubicBezTo>
                    <a:pt x="164694" y="85014"/>
                    <a:pt x="236097" y="179401"/>
                    <a:pt x="303662" y="252446"/>
                  </a:cubicBezTo>
                  <a:cubicBezTo>
                    <a:pt x="386935" y="342457"/>
                    <a:pt x="469494" y="433093"/>
                    <a:pt x="549019" y="526498"/>
                  </a:cubicBezTo>
                  <a:cubicBezTo>
                    <a:pt x="710032" y="715629"/>
                    <a:pt x="871313" y="921280"/>
                    <a:pt x="968866" y="1151755"/>
                  </a:cubicBezTo>
                  <a:cubicBezTo>
                    <a:pt x="992340" y="1207119"/>
                    <a:pt x="1011529" y="1264358"/>
                    <a:pt x="1022418" y="1323562"/>
                  </a:cubicBezTo>
                  <a:cubicBezTo>
                    <a:pt x="1030719" y="1368568"/>
                    <a:pt x="1062047" y="1540732"/>
                    <a:pt x="965564" y="1506710"/>
                  </a:cubicBezTo>
                  <a:cubicBezTo>
                    <a:pt x="857210" y="1468580"/>
                    <a:pt x="801784" y="1344190"/>
                    <a:pt x="752159" y="1249981"/>
                  </a:cubicBezTo>
                  <a:cubicBezTo>
                    <a:pt x="643627" y="1043884"/>
                    <a:pt x="546520" y="831983"/>
                    <a:pt x="436917" y="626511"/>
                  </a:cubicBezTo>
                  <a:cubicBezTo>
                    <a:pt x="332758" y="431397"/>
                    <a:pt x="217354" y="239766"/>
                    <a:pt x="71157" y="734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5" name="Google Shape;2355;p45"/>
            <p:cNvSpPr/>
            <p:nvPr/>
          </p:nvSpPr>
          <p:spPr>
            <a:xfrm>
              <a:off x="1466111" y="159302"/>
              <a:ext cx="1023195" cy="787297"/>
            </a:xfrm>
            <a:custGeom>
              <a:rect b="b" l="l" r="r" t="t"/>
              <a:pathLst>
                <a:path extrusionOk="0" h="787297" w="1023195">
                  <a:moveTo>
                    <a:pt x="1019860" y="755187"/>
                  </a:moveTo>
                  <a:cubicBezTo>
                    <a:pt x="1030035" y="729827"/>
                    <a:pt x="1014594" y="698751"/>
                    <a:pt x="1004776" y="675981"/>
                  </a:cubicBezTo>
                  <a:cubicBezTo>
                    <a:pt x="989425" y="640530"/>
                    <a:pt x="969700" y="607133"/>
                    <a:pt x="947119" y="575879"/>
                  </a:cubicBezTo>
                  <a:cubicBezTo>
                    <a:pt x="842335" y="431039"/>
                    <a:pt x="684892" y="322187"/>
                    <a:pt x="545836" y="213066"/>
                  </a:cubicBezTo>
                  <a:cubicBezTo>
                    <a:pt x="407939" y="104927"/>
                    <a:pt x="226755" y="-31697"/>
                    <a:pt x="40573" y="10898"/>
                  </a:cubicBezTo>
                  <a:cubicBezTo>
                    <a:pt x="35039" y="7326"/>
                    <a:pt x="29506" y="3665"/>
                    <a:pt x="23883" y="271"/>
                  </a:cubicBezTo>
                  <a:cubicBezTo>
                    <a:pt x="21919" y="-890"/>
                    <a:pt x="20134" y="1968"/>
                    <a:pt x="22008" y="3307"/>
                  </a:cubicBezTo>
                  <a:cubicBezTo>
                    <a:pt x="26382" y="6254"/>
                    <a:pt x="30577" y="9380"/>
                    <a:pt x="34861" y="12416"/>
                  </a:cubicBezTo>
                  <a:cubicBezTo>
                    <a:pt x="25132" y="14827"/>
                    <a:pt x="15493" y="17595"/>
                    <a:pt x="5764" y="20988"/>
                  </a:cubicBezTo>
                  <a:cubicBezTo>
                    <a:pt x="-3786" y="24381"/>
                    <a:pt x="-751" y="38937"/>
                    <a:pt x="9602" y="36615"/>
                  </a:cubicBezTo>
                  <a:cubicBezTo>
                    <a:pt x="25846" y="33043"/>
                    <a:pt x="41822" y="30454"/>
                    <a:pt x="57709" y="28757"/>
                  </a:cubicBezTo>
                  <a:cubicBezTo>
                    <a:pt x="200961" y="135288"/>
                    <a:pt x="315830" y="277538"/>
                    <a:pt x="441588" y="402822"/>
                  </a:cubicBezTo>
                  <a:cubicBezTo>
                    <a:pt x="512277" y="473277"/>
                    <a:pt x="584750" y="541946"/>
                    <a:pt x="658830" y="608830"/>
                  </a:cubicBezTo>
                  <a:cubicBezTo>
                    <a:pt x="720861" y="664819"/>
                    <a:pt x="784231" y="729380"/>
                    <a:pt x="861346" y="764385"/>
                  </a:cubicBezTo>
                  <a:cubicBezTo>
                    <a:pt x="898386" y="781262"/>
                    <a:pt x="997814" y="810373"/>
                    <a:pt x="1019860" y="755187"/>
                  </a:cubicBezTo>
                  <a:close/>
                  <a:moveTo>
                    <a:pt x="892942" y="761438"/>
                  </a:moveTo>
                  <a:cubicBezTo>
                    <a:pt x="852689" y="748579"/>
                    <a:pt x="816541" y="724023"/>
                    <a:pt x="783428" y="698305"/>
                  </a:cubicBezTo>
                  <a:cubicBezTo>
                    <a:pt x="648209" y="593113"/>
                    <a:pt x="524415" y="468187"/>
                    <a:pt x="404369" y="346297"/>
                  </a:cubicBezTo>
                  <a:cubicBezTo>
                    <a:pt x="295570" y="235747"/>
                    <a:pt x="193821" y="116536"/>
                    <a:pt x="66099" y="27864"/>
                  </a:cubicBezTo>
                  <a:cubicBezTo>
                    <a:pt x="217651" y="15005"/>
                    <a:pt x="349836" y="87157"/>
                    <a:pt x="472023" y="179044"/>
                  </a:cubicBezTo>
                  <a:cubicBezTo>
                    <a:pt x="603047" y="277627"/>
                    <a:pt x="740051" y="377819"/>
                    <a:pt x="856080" y="494083"/>
                  </a:cubicBezTo>
                  <a:cubicBezTo>
                    <a:pt x="909454" y="547572"/>
                    <a:pt x="957383" y="607490"/>
                    <a:pt x="988711" y="676606"/>
                  </a:cubicBezTo>
                  <a:cubicBezTo>
                    <a:pt x="993977" y="688215"/>
                    <a:pt x="1003437" y="701163"/>
                    <a:pt x="1003527" y="713753"/>
                  </a:cubicBezTo>
                  <a:cubicBezTo>
                    <a:pt x="1003616" y="722772"/>
                    <a:pt x="985230" y="763313"/>
                    <a:pt x="975412" y="769117"/>
                  </a:cubicBezTo>
                  <a:cubicBezTo>
                    <a:pt x="957383" y="779833"/>
                    <a:pt x="910792" y="767153"/>
                    <a:pt x="892942" y="7614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356" name="Google Shape;2356;p45"/>
          <p:cNvSpPr/>
          <p:nvPr/>
        </p:nvSpPr>
        <p:spPr>
          <a:xfrm rot="-1427153">
            <a:off x="8224370" y="4323681"/>
            <a:ext cx="1254862" cy="1035232"/>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357" name="Google Shape;2357;p45"/>
          <p:cNvGrpSpPr/>
          <p:nvPr/>
        </p:nvGrpSpPr>
        <p:grpSpPr>
          <a:xfrm rot="-1415337">
            <a:off x="8282744" y="4202329"/>
            <a:ext cx="850621" cy="1147557"/>
            <a:chOff x="201286" y="5189621"/>
            <a:chExt cx="1476128" cy="1991417"/>
          </a:xfrm>
        </p:grpSpPr>
        <p:sp>
          <p:nvSpPr>
            <p:cNvPr id="2358" name="Google Shape;2358;p45"/>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9" name="Google Shape;2359;p45"/>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0" name="Google Shape;2360;p45"/>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61" name="Google Shape;2361;p45"/>
          <p:cNvGrpSpPr/>
          <p:nvPr/>
        </p:nvGrpSpPr>
        <p:grpSpPr>
          <a:xfrm rot="-1415432">
            <a:off x="7899383" y="3880430"/>
            <a:ext cx="701977" cy="1710865"/>
            <a:chOff x="-447306" y="3705217"/>
            <a:chExt cx="1511186" cy="3683077"/>
          </a:xfrm>
        </p:grpSpPr>
        <p:grpSp>
          <p:nvGrpSpPr>
            <p:cNvPr id="2362" name="Google Shape;2362;p45"/>
            <p:cNvGrpSpPr/>
            <p:nvPr/>
          </p:nvGrpSpPr>
          <p:grpSpPr>
            <a:xfrm>
              <a:off x="-447306" y="3705217"/>
              <a:ext cx="1511186" cy="3683077"/>
              <a:chOff x="-447306" y="3705217"/>
              <a:chExt cx="1511186" cy="3683077"/>
            </a:xfrm>
          </p:grpSpPr>
          <p:sp>
            <p:nvSpPr>
              <p:cNvPr id="2363" name="Google Shape;2363;p45"/>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4" name="Google Shape;2364;p45"/>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5" name="Google Shape;2365;p45"/>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6" name="Google Shape;2366;p45"/>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7" name="Google Shape;2367;p45"/>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8" name="Google Shape;2368;p45"/>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9" name="Google Shape;2369;p45"/>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0" name="Google Shape;2370;p45"/>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1" name="Google Shape;2371;p45"/>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2" name="Google Shape;2372;p45"/>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3" name="Google Shape;2373;p45"/>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4" name="Google Shape;2374;p45"/>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5" name="Google Shape;2375;p45"/>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6" name="Google Shape;2376;p45"/>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77" name="Google Shape;2377;p45"/>
            <p:cNvGrpSpPr/>
            <p:nvPr/>
          </p:nvGrpSpPr>
          <p:grpSpPr>
            <a:xfrm>
              <a:off x="-131202" y="3705284"/>
              <a:ext cx="1190013" cy="3304167"/>
              <a:chOff x="-131202" y="3705284"/>
              <a:chExt cx="1190013" cy="3304167"/>
            </a:xfrm>
          </p:grpSpPr>
          <p:sp>
            <p:nvSpPr>
              <p:cNvPr id="2378" name="Google Shape;2378;p45"/>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9" name="Google Shape;2379;p45"/>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0" name="Google Shape;2380;p45"/>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1" name="Google Shape;2381;p45"/>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2" name="Google Shape;2382;p45"/>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3" name="Google Shape;2383;p45"/>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4" name="Google Shape;2384;p45"/>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5" name="Google Shape;2385;p45"/>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6" name="Google Shape;2386;p45"/>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7" name="Google Shape;2387;p45"/>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8" name="Google Shape;2388;p45"/>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9" name="Google Shape;2389;p45"/>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0" name="Google Shape;2390;p45"/>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1" name="Google Shape;2391;p45"/>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2" name="Google Shape;2392;p45"/>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393" name="Google Shape;2393;p45"/>
          <p:cNvGrpSpPr/>
          <p:nvPr/>
        </p:nvGrpSpPr>
        <p:grpSpPr>
          <a:xfrm rot="2237966">
            <a:off x="-66622" y="2262646"/>
            <a:ext cx="481613" cy="485865"/>
            <a:chOff x="1152825" y="6165169"/>
            <a:chExt cx="835762" cy="843141"/>
          </a:xfrm>
        </p:grpSpPr>
        <p:sp>
          <p:nvSpPr>
            <p:cNvPr id="2394" name="Google Shape;2394;p45"/>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395" name="Google Shape;2395;p45"/>
            <p:cNvGrpSpPr/>
            <p:nvPr/>
          </p:nvGrpSpPr>
          <p:grpSpPr>
            <a:xfrm>
              <a:off x="1452002" y="6794239"/>
              <a:ext cx="312502" cy="68696"/>
              <a:chOff x="1452002" y="6794239"/>
              <a:chExt cx="312502" cy="68696"/>
            </a:xfrm>
          </p:grpSpPr>
          <p:sp>
            <p:nvSpPr>
              <p:cNvPr id="2396" name="Google Shape;2396;p45"/>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7" name="Google Shape;2397;p45"/>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8" name="Google Shape;2398;p45"/>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9" name="Google Shape;2399;p45"/>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400" name="Google Shape;2400;p45"/>
            <p:cNvGrpSpPr/>
            <p:nvPr/>
          </p:nvGrpSpPr>
          <p:grpSpPr>
            <a:xfrm>
              <a:off x="1518694" y="6262403"/>
              <a:ext cx="229194" cy="159063"/>
              <a:chOff x="1518694" y="6262403"/>
              <a:chExt cx="229194" cy="159063"/>
            </a:xfrm>
          </p:grpSpPr>
          <p:sp>
            <p:nvSpPr>
              <p:cNvPr id="2401" name="Google Shape;2401;p45"/>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2" name="Google Shape;2402;p45"/>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3" name="Google Shape;2403;p45"/>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4" name="Google Shape;2404;p45"/>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5" name="Google Shape;2405;p45"/>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6" name="Google Shape;2406;p45"/>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7" name="Google Shape;2407;p45"/>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8" name="Google Shape;2408;p45"/>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9" name="Google Shape;2409;p45"/>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410" name="Google Shape;2410;p45"/>
          <p:cNvGrpSpPr/>
          <p:nvPr/>
        </p:nvGrpSpPr>
        <p:grpSpPr>
          <a:xfrm>
            <a:off x="535781" y="3747341"/>
            <a:ext cx="699226" cy="1704160"/>
            <a:chOff x="-447306" y="3705217"/>
            <a:chExt cx="1511186" cy="3683077"/>
          </a:xfrm>
        </p:grpSpPr>
        <p:grpSp>
          <p:nvGrpSpPr>
            <p:cNvPr id="2411" name="Google Shape;2411;p45"/>
            <p:cNvGrpSpPr/>
            <p:nvPr/>
          </p:nvGrpSpPr>
          <p:grpSpPr>
            <a:xfrm>
              <a:off x="-447306" y="3705217"/>
              <a:ext cx="1511186" cy="3683077"/>
              <a:chOff x="-447306" y="3705217"/>
              <a:chExt cx="1511186" cy="3683077"/>
            </a:xfrm>
          </p:grpSpPr>
          <p:sp>
            <p:nvSpPr>
              <p:cNvPr id="2412" name="Google Shape;2412;p45"/>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3" name="Google Shape;2413;p45"/>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4" name="Google Shape;2414;p45"/>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5" name="Google Shape;2415;p45"/>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6" name="Google Shape;2416;p45"/>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7" name="Google Shape;2417;p45"/>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8" name="Google Shape;2418;p45"/>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9" name="Google Shape;2419;p45"/>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0" name="Google Shape;2420;p45"/>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1" name="Google Shape;2421;p45"/>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2" name="Google Shape;2422;p45"/>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3" name="Google Shape;2423;p45"/>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4" name="Google Shape;2424;p45"/>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5" name="Google Shape;2425;p45"/>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426" name="Google Shape;2426;p45"/>
            <p:cNvGrpSpPr/>
            <p:nvPr/>
          </p:nvGrpSpPr>
          <p:grpSpPr>
            <a:xfrm>
              <a:off x="-131202" y="3705284"/>
              <a:ext cx="1190013" cy="3304167"/>
              <a:chOff x="-131202" y="3705284"/>
              <a:chExt cx="1190013" cy="3304167"/>
            </a:xfrm>
          </p:grpSpPr>
          <p:sp>
            <p:nvSpPr>
              <p:cNvPr id="2427" name="Google Shape;2427;p45"/>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8" name="Google Shape;2428;p45"/>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9" name="Google Shape;2429;p45"/>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0" name="Google Shape;2430;p45"/>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1" name="Google Shape;2431;p45"/>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2" name="Google Shape;2432;p45"/>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3" name="Google Shape;2433;p45"/>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4" name="Google Shape;2434;p45"/>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5" name="Google Shape;2435;p45"/>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6" name="Google Shape;2436;p45"/>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7" name="Google Shape;2437;p45"/>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8" name="Google Shape;2438;p45"/>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9" name="Google Shape;2439;p45"/>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0" name="Google Shape;2440;p45"/>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1" name="Google Shape;2441;p45"/>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442" name="Google Shape;2442;p45"/>
          <p:cNvGrpSpPr/>
          <p:nvPr/>
        </p:nvGrpSpPr>
        <p:grpSpPr>
          <a:xfrm>
            <a:off x="337566" y="1756832"/>
            <a:ext cx="233552" cy="418386"/>
            <a:chOff x="337566" y="1756832"/>
            <a:chExt cx="233552" cy="418386"/>
          </a:xfrm>
        </p:grpSpPr>
        <p:sp>
          <p:nvSpPr>
            <p:cNvPr id="2443" name="Google Shape;2443;p45"/>
            <p:cNvSpPr/>
            <p:nvPr/>
          </p:nvSpPr>
          <p:spPr>
            <a:xfrm>
              <a:off x="373359" y="1978292"/>
              <a:ext cx="25046" cy="25070"/>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4" name="Google Shape;2444;p45"/>
            <p:cNvSpPr/>
            <p:nvPr/>
          </p:nvSpPr>
          <p:spPr>
            <a:xfrm>
              <a:off x="542608" y="1875218"/>
              <a:ext cx="24988" cy="2506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5" name="Google Shape;2445;p45"/>
            <p:cNvSpPr/>
            <p:nvPr/>
          </p:nvSpPr>
          <p:spPr>
            <a:xfrm>
              <a:off x="443705" y="1804258"/>
              <a:ext cx="25046" cy="2506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6" name="Google Shape;2446;p45"/>
            <p:cNvSpPr/>
            <p:nvPr/>
          </p:nvSpPr>
          <p:spPr>
            <a:xfrm>
              <a:off x="417180" y="2025619"/>
              <a:ext cx="25046" cy="25070"/>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7" name="Google Shape;2447;p45"/>
            <p:cNvSpPr/>
            <p:nvPr/>
          </p:nvSpPr>
          <p:spPr>
            <a:xfrm>
              <a:off x="507145" y="2009650"/>
              <a:ext cx="25046" cy="25058"/>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8" name="Google Shape;2448;p45"/>
            <p:cNvSpPr/>
            <p:nvPr/>
          </p:nvSpPr>
          <p:spPr>
            <a:xfrm>
              <a:off x="348942" y="2133299"/>
              <a:ext cx="41899" cy="41920"/>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9" name="Google Shape;2449;p45"/>
            <p:cNvSpPr/>
            <p:nvPr/>
          </p:nvSpPr>
          <p:spPr>
            <a:xfrm>
              <a:off x="452313" y="1909614"/>
              <a:ext cx="41899" cy="41957"/>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50" name="Google Shape;2450;p45"/>
            <p:cNvSpPr/>
            <p:nvPr/>
          </p:nvSpPr>
          <p:spPr>
            <a:xfrm>
              <a:off x="529219" y="1756832"/>
              <a:ext cx="41899" cy="41920"/>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51" name="Google Shape;2451;p45"/>
            <p:cNvSpPr/>
            <p:nvPr/>
          </p:nvSpPr>
          <p:spPr>
            <a:xfrm>
              <a:off x="337566" y="1853054"/>
              <a:ext cx="41899" cy="41920"/>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blipFill>
          <a:blip r:embed="rId2">
            <a:alphaModFix/>
          </a:blip>
          <a:stretch>
            <a:fillRect/>
          </a:stretch>
        </a:blipFill>
      </p:bgPr>
    </p:bg>
    <p:spTree>
      <p:nvGrpSpPr>
        <p:cNvPr id="2452" name="Shape 2452"/>
        <p:cNvGrpSpPr/>
        <p:nvPr/>
      </p:nvGrpSpPr>
      <p:grpSpPr>
        <a:xfrm>
          <a:off x="0" y="0"/>
          <a:ext cx="0" cy="0"/>
          <a:chOff x="0" y="0"/>
          <a:chExt cx="0" cy="0"/>
        </a:xfrm>
      </p:grpSpPr>
      <p:sp>
        <p:nvSpPr>
          <p:cNvPr id="2453" name="Google Shape;2453;p4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4" name="Google Shape;2454;p46"/>
          <p:cNvSpPr/>
          <p:nvPr/>
        </p:nvSpPr>
        <p:spPr>
          <a:xfrm rot="-7015211">
            <a:off x="423676" y="2654912"/>
            <a:ext cx="6769223" cy="6874949"/>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46"/>
          <p:cNvSpPr/>
          <p:nvPr/>
        </p:nvSpPr>
        <p:spPr>
          <a:xfrm rot="-5082595">
            <a:off x="5129510" y="-5468329"/>
            <a:ext cx="6783872" cy="6888678"/>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46"/>
          <p:cNvSpPr/>
          <p:nvPr/>
        </p:nvSpPr>
        <p:spPr>
          <a:xfrm>
            <a:off x="8462393" y="4505026"/>
            <a:ext cx="328929" cy="729356"/>
          </a:xfrm>
          <a:custGeom>
            <a:rect b="b" l="l" r="r" t="t"/>
            <a:pathLst>
              <a:path extrusionOk="0" h="1135184" w="511952">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57" name="Google Shape;2457;p46"/>
          <p:cNvGrpSpPr/>
          <p:nvPr/>
        </p:nvGrpSpPr>
        <p:grpSpPr>
          <a:xfrm>
            <a:off x="8401664" y="124774"/>
            <a:ext cx="626789" cy="704489"/>
            <a:chOff x="8401664" y="124774"/>
            <a:chExt cx="626789" cy="704489"/>
          </a:xfrm>
        </p:grpSpPr>
        <p:grpSp>
          <p:nvGrpSpPr>
            <p:cNvPr id="2458" name="Google Shape;2458;p46"/>
            <p:cNvGrpSpPr/>
            <p:nvPr/>
          </p:nvGrpSpPr>
          <p:grpSpPr>
            <a:xfrm rot="-3374883">
              <a:off x="8443502" y="586189"/>
              <a:ext cx="198206" cy="206576"/>
              <a:chOff x="10966468" y="5670597"/>
              <a:chExt cx="321621" cy="335202"/>
            </a:xfrm>
          </p:grpSpPr>
          <p:sp>
            <p:nvSpPr>
              <p:cNvPr id="2459" name="Google Shape;2459;p46"/>
              <p:cNvSpPr/>
              <p:nvPr/>
            </p:nvSpPr>
            <p:spPr>
              <a:xfrm>
                <a:off x="10966468" y="5670597"/>
                <a:ext cx="321621" cy="335202"/>
              </a:xfrm>
              <a:custGeom>
                <a:rect b="b" l="l" r="r" t="t"/>
                <a:pathLst>
                  <a:path extrusionOk="0" h="335202" w="321621">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60" name="Google Shape;2460;p46"/>
              <p:cNvGrpSpPr/>
              <p:nvPr/>
            </p:nvGrpSpPr>
            <p:grpSpPr>
              <a:xfrm>
                <a:off x="11087736" y="5795992"/>
                <a:ext cx="102059" cy="89475"/>
                <a:chOff x="11087736" y="5795992"/>
                <a:chExt cx="102059" cy="89475"/>
              </a:xfrm>
            </p:grpSpPr>
            <p:sp>
              <p:nvSpPr>
                <p:cNvPr id="2461" name="Google Shape;2461;p46"/>
                <p:cNvSpPr/>
                <p:nvPr/>
              </p:nvSpPr>
              <p:spPr>
                <a:xfrm>
                  <a:off x="11115672" y="5823942"/>
                  <a:ext cx="12717" cy="13126"/>
                </a:xfrm>
                <a:custGeom>
                  <a:rect b="b" l="l" r="r" t="t"/>
                  <a:pathLst>
                    <a:path extrusionOk="0" h="13126" w="12717">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2" name="Google Shape;2462;p46"/>
                <p:cNvSpPr/>
                <p:nvPr/>
              </p:nvSpPr>
              <p:spPr>
                <a:xfrm>
                  <a:off x="11123080" y="5803404"/>
                  <a:ext cx="12718" cy="13126"/>
                </a:xfrm>
                <a:custGeom>
                  <a:rect b="b" l="l" r="r" t="t"/>
                  <a:pathLst>
                    <a:path extrusionOk="0" h="13126" w="12718">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3" name="Google Shape;2463;p46"/>
                <p:cNvSpPr/>
                <p:nvPr/>
              </p:nvSpPr>
              <p:spPr>
                <a:xfrm>
                  <a:off x="11143363" y="5833474"/>
                  <a:ext cx="13120" cy="14599"/>
                </a:xfrm>
                <a:custGeom>
                  <a:rect b="b" l="l" r="r" t="t"/>
                  <a:pathLst>
                    <a:path extrusionOk="0" h="14599" w="1312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4" name="Google Shape;2464;p46"/>
                <p:cNvSpPr/>
                <p:nvPr/>
              </p:nvSpPr>
              <p:spPr>
                <a:xfrm>
                  <a:off x="11162173" y="5795992"/>
                  <a:ext cx="12718" cy="13126"/>
                </a:xfrm>
                <a:custGeom>
                  <a:rect b="b" l="l" r="r" t="t"/>
                  <a:pathLst>
                    <a:path extrusionOk="0" h="13126" w="12718">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5" name="Google Shape;2465;p46"/>
                <p:cNvSpPr/>
                <p:nvPr/>
              </p:nvSpPr>
              <p:spPr>
                <a:xfrm>
                  <a:off x="11110049" y="5872341"/>
                  <a:ext cx="12717" cy="13126"/>
                </a:xfrm>
                <a:custGeom>
                  <a:rect b="b" l="l" r="r" t="t"/>
                  <a:pathLst>
                    <a:path extrusionOk="0" h="13126" w="12717">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6" name="Google Shape;2466;p46"/>
                <p:cNvSpPr/>
                <p:nvPr/>
              </p:nvSpPr>
              <p:spPr>
                <a:xfrm>
                  <a:off x="11177078"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7" name="Google Shape;2467;p46"/>
                <p:cNvSpPr/>
                <p:nvPr/>
              </p:nvSpPr>
              <p:spPr>
                <a:xfrm>
                  <a:off x="11087736"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468" name="Google Shape;2468;p46"/>
            <p:cNvGrpSpPr/>
            <p:nvPr/>
          </p:nvGrpSpPr>
          <p:grpSpPr>
            <a:xfrm rot="-3374883">
              <a:off x="8850334" y="486070"/>
              <a:ext cx="151507" cy="144993"/>
              <a:chOff x="11526702" y="6119919"/>
              <a:chExt cx="245845" cy="235275"/>
            </a:xfrm>
          </p:grpSpPr>
          <p:sp>
            <p:nvSpPr>
              <p:cNvPr id="2469" name="Google Shape;2469;p46"/>
              <p:cNvSpPr/>
              <p:nvPr/>
            </p:nvSpPr>
            <p:spPr>
              <a:xfrm>
                <a:off x="11526702" y="6119919"/>
                <a:ext cx="245845" cy="235275"/>
              </a:xfrm>
              <a:custGeom>
                <a:rect b="b" l="l" r="r" t="t"/>
                <a:pathLst>
                  <a:path extrusionOk="0" h="235275" w="245845">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70" name="Google Shape;2470;p46"/>
              <p:cNvGrpSpPr/>
              <p:nvPr/>
            </p:nvGrpSpPr>
            <p:grpSpPr>
              <a:xfrm>
                <a:off x="11609417" y="6218399"/>
                <a:ext cx="79308" cy="65120"/>
                <a:chOff x="11609417" y="6218399"/>
                <a:chExt cx="79308" cy="65120"/>
              </a:xfrm>
            </p:grpSpPr>
            <p:sp>
              <p:nvSpPr>
                <p:cNvPr id="2471" name="Google Shape;2471;p46"/>
                <p:cNvSpPr/>
                <p:nvPr/>
              </p:nvSpPr>
              <p:spPr>
                <a:xfrm>
                  <a:off x="11641726" y="6228578"/>
                  <a:ext cx="9928" cy="9807"/>
                </a:xfrm>
                <a:custGeom>
                  <a:rect b="b" l="l" r="r" t="t"/>
                  <a:pathLst>
                    <a:path extrusionOk="0" h="9807" w="9928">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2" name="Google Shape;2472;p46"/>
                <p:cNvSpPr/>
                <p:nvPr/>
              </p:nvSpPr>
              <p:spPr>
                <a:xfrm>
                  <a:off x="11657524" y="6224471"/>
                  <a:ext cx="9960" cy="9807"/>
                </a:xfrm>
                <a:custGeom>
                  <a:rect b="b" l="l" r="r" t="t"/>
                  <a:pathLst>
                    <a:path extrusionOk="0" h="9807" w="996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3" name="Google Shape;2473;p46"/>
                <p:cNvSpPr/>
                <p:nvPr/>
              </p:nvSpPr>
              <p:spPr>
                <a:xfrm>
                  <a:off x="11646784" y="6249765"/>
                  <a:ext cx="10947" cy="10775"/>
                </a:xfrm>
                <a:custGeom>
                  <a:rect b="b" l="l" r="r" t="t"/>
                  <a:pathLst>
                    <a:path extrusionOk="0" h="10775" w="10947">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4" name="Google Shape;2474;p46"/>
                <p:cNvSpPr/>
                <p:nvPr/>
              </p:nvSpPr>
              <p:spPr>
                <a:xfrm>
                  <a:off x="11678766" y="6245456"/>
                  <a:ext cx="9960" cy="9846"/>
                </a:xfrm>
                <a:custGeom>
                  <a:rect b="b" l="l" r="r" t="t"/>
                  <a:pathLst>
                    <a:path extrusionOk="0" h="9846" w="996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5" name="Google Shape;2475;p46"/>
                <p:cNvSpPr/>
                <p:nvPr/>
              </p:nvSpPr>
              <p:spPr>
                <a:xfrm>
                  <a:off x="11609417" y="6245724"/>
                  <a:ext cx="9928" cy="9807"/>
                </a:xfrm>
                <a:custGeom>
                  <a:rect b="b" l="l" r="r" t="t"/>
                  <a:pathLst>
                    <a:path extrusionOk="0" h="9807" w="9928">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6" name="Google Shape;2476;p46"/>
                <p:cNvSpPr/>
                <p:nvPr/>
              </p:nvSpPr>
              <p:spPr>
                <a:xfrm>
                  <a:off x="11657524" y="6273673"/>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7" name="Google Shape;2477;p46"/>
                <p:cNvSpPr/>
                <p:nvPr/>
              </p:nvSpPr>
              <p:spPr>
                <a:xfrm>
                  <a:off x="11619502" y="6218399"/>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478" name="Google Shape;2478;p46"/>
            <p:cNvSpPr/>
            <p:nvPr/>
          </p:nvSpPr>
          <p:spPr>
            <a:xfrm rot="-3374729">
              <a:off x="8527940" y="181949"/>
              <a:ext cx="310486" cy="323600"/>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bg>
      <p:bgPr>
        <a:blipFill>
          <a:blip r:embed="rId2">
            <a:alphaModFix/>
          </a:blip>
          <a:stretch>
            <a:fillRect/>
          </a:stretch>
        </a:blipFill>
      </p:bgPr>
    </p:bg>
    <p:spTree>
      <p:nvGrpSpPr>
        <p:cNvPr id="2479" name="Shape 2479"/>
        <p:cNvGrpSpPr/>
        <p:nvPr/>
      </p:nvGrpSpPr>
      <p:grpSpPr>
        <a:xfrm>
          <a:off x="0" y="0"/>
          <a:ext cx="0" cy="0"/>
          <a:chOff x="0" y="0"/>
          <a:chExt cx="0" cy="0"/>
        </a:xfrm>
      </p:grpSpPr>
      <p:sp>
        <p:nvSpPr>
          <p:cNvPr id="2480" name="Google Shape;2480;p47"/>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81" name="Google Shape;2481;p47"/>
          <p:cNvGrpSpPr/>
          <p:nvPr/>
        </p:nvGrpSpPr>
        <p:grpSpPr>
          <a:xfrm>
            <a:off x="8226002" y="3690640"/>
            <a:ext cx="748653" cy="1273034"/>
            <a:chOff x="8226002" y="3690640"/>
            <a:chExt cx="748653" cy="1273034"/>
          </a:xfrm>
        </p:grpSpPr>
        <p:sp>
          <p:nvSpPr>
            <p:cNvPr id="2482" name="Google Shape;2482;p47"/>
            <p:cNvSpPr/>
            <p:nvPr/>
          </p:nvSpPr>
          <p:spPr>
            <a:xfrm>
              <a:off x="8226002" y="4376103"/>
              <a:ext cx="450401" cy="366692"/>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83" name="Google Shape;2483;p47"/>
            <p:cNvGrpSpPr/>
            <p:nvPr/>
          </p:nvGrpSpPr>
          <p:grpSpPr>
            <a:xfrm>
              <a:off x="8378156" y="4457072"/>
              <a:ext cx="238000" cy="248049"/>
              <a:chOff x="10966468" y="5670597"/>
              <a:chExt cx="321621" cy="335202"/>
            </a:xfrm>
          </p:grpSpPr>
          <p:sp>
            <p:nvSpPr>
              <p:cNvPr id="2484" name="Google Shape;2484;p47"/>
              <p:cNvSpPr/>
              <p:nvPr/>
            </p:nvSpPr>
            <p:spPr>
              <a:xfrm>
                <a:off x="10966468" y="5670597"/>
                <a:ext cx="321621" cy="335202"/>
              </a:xfrm>
              <a:custGeom>
                <a:rect b="b" l="l" r="r" t="t"/>
                <a:pathLst>
                  <a:path extrusionOk="0" h="335202" w="321621">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85" name="Google Shape;2485;p47"/>
              <p:cNvGrpSpPr/>
              <p:nvPr/>
            </p:nvGrpSpPr>
            <p:grpSpPr>
              <a:xfrm>
                <a:off x="11087736" y="5795992"/>
                <a:ext cx="102059" cy="89475"/>
                <a:chOff x="11087736" y="5795992"/>
                <a:chExt cx="102059" cy="89475"/>
              </a:xfrm>
            </p:grpSpPr>
            <p:sp>
              <p:nvSpPr>
                <p:cNvPr id="2486" name="Google Shape;2486;p47"/>
                <p:cNvSpPr/>
                <p:nvPr/>
              </p:nvSpPr>
              <p:spPr>
                <a:xfrm>
                  <a:off x="11115672" y="5823942"/>
                  <a:ext cx="12717" cy="13126"/>
                </a:xfrm>
                <a:custGeom>
                  <a:rect b="b" l="l" r="r" t="t"/>
                  <a:pathLst>
                    <a:path extrusionOk="0" h="13126" w="12717">
                      <a:moveTo>
                        <a:pt x="6359" y="0"/>
                      </a:moveTo>
                      <a:cubicBezTo>
                        <a:pt x="-2120" y="0"/>
                        <a:pt x="-2120" y="13126"/>
                        <a:pt x="6359" y="13126"/>
                      </a:cubicBezTo>
                      <a:cubicBezTo>
                        <a:pt x="14838" y="13126"/>
                        <a:pt x="14838"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87" name="Google Shape;2487;p47"/>
                <p:cNvSpPr/>
                <p:nvPr/>
              </p:nvSpPr>
              <p:spPr>
                <a:xfrm>
                  <a:off x="11123080" y="5803404"/>
                  <a:ext cx="12718" cy="13126"/>
                </a:xfrm>
                <a:custGeom>
                  <a:rect b="b" l="l" r="r" t="t"/>
                  <a:pathLst>
                    <a:path extrusionOk="0" h="13126" w="12718">
                      <a:moveTo>
                        <a:pt x="6359" y="0"/>
                      </a:moveTo>
                      <a:cubicBezTo>
                        <a:pt x="-2120" y="0"/>
                        <a:pt x="-2120" y="13126"/>
                        <a:pt x="6359" y="13126"/>
                      </a:cubicBezTo>
                      <a:cubicBezTo>
                        <a:pt x="14839" y="13216"/>
                        <a:pt x="14839"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88" name="Google Shape;2488;p47"/>
                <p:cNvSpPr/>
                <p:nvPr/>
              </p:nvSpPr>
              <p:spPr>
                <a:xfrm>
                  <a:off x="11143363" y="5833474"/>
                  <a:ext cx="13120" cy="14599"/>
                </a:xfrm>
                <a:custGeom>
                  <a:rect b="b" l="l" r="r" t="t"/>
                  <a:pathLst>
                    <a:path extrusionOk="0" h="14599" w="1312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89" name="Google Shape;2489;p47"/>
                <p:cNvSpPr/>
                <p:nvPr/>
              </p:nvSpPr>
              <p:spPr>
                <a:xfrm>
                  <a:off x="11162173" y="5795992"/>
                  <a:ext cx="12718" cy="13126"/>
                </a:xfrm>
                <a:custGeom>
                  <a:rect b="b" l="l" r="r" t="t"/>
                  <a:pathLst>
                    <a:path extrusionOk="0" h="13126" w="12718">
                      <a:moveTo>
                        <a:pt x="6359" y="0"/>
                      </a:moveTo>
                      <a:cubicBezTo>
                        <a:pt x="-2120" y="0"/>
                        <a:pt x="-2120" y="13126"/>
                        <a:pt x="6359" y="13126"/>
                      </a:cubicBezTo>
                      <a:cubicBezTo>
                        <a:pt x="14839" y="13126"/>
                        <a:pt x="14839"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0" name="Google Shape;2490;p47"/>
                <p:cNvSpPr/>
                <p:nvPr/>
              </p:nvSpPr>
              <p:spPr>
                <a:xfrm>
                  <a:off x="11110049" y="5872341"/>
                  <a:ext cx="12717" cy="13126"/>
                </a:xfrm>
                <a:custGeom>
                  <a:rect b="b" l="l" r="r" t="t"/>
                  <a:pathLst>
                    <a:path extrusionOk="0" h="13126" w="12717">
                      <a:moveTo>
                        <a:pt x="6359" y="0"/>
                      </a:moveTo>
                      <a:cubicBezTo>
                        <a:pt x="-2120" y="0"/>
                        <a:pt x="-2120" y="13127"/>
                        <a:pt x="6359" y="13127"/>
                      </a:cubicBezTo>
                      <a:cubicBezTo>
                        <a:pt x="14838" y="13127"/>
                        <a:pt x="14838"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1" name="Google Shape;2491;p47"/>
                <p:cNvSpPr/>
                <p:nvPr/>
              </p:nvSpPr>
              <p:spPr>
                <a:xfrm>
                  <a:off x="11177078"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2" name="Google Shape;2492;p47"/>
                <p:cNvSpPr/>
                <p:nvPr/>
              </p:nvSpPr>
              <p:spPr>
                <a:xfrm>
                  <a:off x="11087736"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493" name="Google Shape;2493;p47"/>
            <p:cNvGrpSpPr/>
            <p:nvPr/>
          </p:nvGrpSpPr>
          <p:grpSpPr>
            <a:xfrm>
              <a:off x="8792730" y="4789571"/>
              <a:ext cx="181925" cy="174103"/>
              <a:chOff x="11526702" y="6119919"/>
              <a:chExt cx="245845" cy="235275"/>
            </a:xfrm>
          </p:grpSpPr>
          <p:sp>
            <p:nvSpPr>
              <p:cNvPr id="2494" name="Google Shape;2494;p47"/>
              <p:cNvSpPr/>
              <p:nvPr/>
            </p:nvSpPr>
            <p:spPr>
              <a:xfrm>
                <a:off x="11526702" y="6119919"/>
                <a:ext cx="245845" cy="235275"/>
              </a:xfrm>
              <a:custGeom>
                <a:rect b="b" l="l" r="r" t="t"/>
                <a:pathLst>
                  <a:path extrusionOk="0" h="235275" w="245845">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95" name="Google Shape;2495;p47"/>
              <p:cNvGrpSpPr/>
              <p:nvPr/>
            </p:nvGrpSpPr>
            <p:grpSpPr>
              <a:xfrm>
                <a:off x="11609417" y="6218399"/>
                <a:ext cx="79308" cy="65120"/>
                <a:chOff x="11609417" y="6218399"/>
                <a:chExt cx="79308" cy="65120"/>
              </a:xfrm>
            </p:grpSpPr>
            <p:sp>
              <p:nvSpPr>
                <p:cNvPr id="2496" name="Google Shape;2496;p47"/>
                <p:cNvSpPr/>
                <p:nvPr/>
              </p:nvSpPr>
              <p:spPr>
                <a:xfrm>
                  <a:off x="11641726" y="6228578"/>
                  <a:ext cx="9928" cy="9807"/>
                </a:xfrm>
                <a:custGeom>
                  <a:rect b="b" l="l" r="r" t="t"/>
                  <a:pathLst>
                    <a:path extrusionOk="0" h="9807" w="9928">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7" name="Google Shape;2497;p47"/>
                <p:cNvSpPr/>
                <p:nvPr/>
              </p:nvSpPr>
              <p:spPr>
                <a:xfrm>
                  <a:off x="11657524" y="6224471"/>
                  <a:ext cx="9960" cy="9807"/>
                </a:xfrm>
                <a:custGeom>
                  <a:rect b="b" l="l" r="r" t="t"/>
                  <a:pathLst>
                    <a:path extrusionOk="0" h="9807" w="996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8" name="Google Shape;2498;p47"/>
                <p:cNvSpPr/>
                <p:nvPr/>
              </p:nvSpPr>
              <p:spPr>
                <a:xfrm>
                  <a:off x="11646784" y="6249765"/>
                  <a:ext cx="10947" cy="10775"/>
                </a:xfrm>
                <a:custGeom>
                  <a:rect b="b" l="l" r="r" t="t"/>
                  <a:pathLst>
                    <a:path extrusionOk="0" h="10775" w="10947">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9" name="Google Shape;2499;p47"/>
                <p:cNvSpPr/>
                <p:nvPr/>
              </p:nvSpPr>
              <p:spPr>
                <a:xfrm>
                  <a:off x="11678766" y="6245456"/>
                  <a:ext cx="9960" cy="9846"/>
                </a:xfrm>
                <a:custGeom>
                  <a:rect b="b" l="l" r="r" t="t"/>
                  <a:pathLst>
                    <a:path extrusionOk="0" h="9846" w="996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0" name="Google Shape;2500;p47"/>
                <p:cNvSpPr/>
                <p:nvPr/>
              </p:nvSpPr>
              <p:spPr>
                <a:xfrm>
                  <a:off x="11609417" y="6245724"/>
                  <a:ext cx="9928" cy="9807"/>
                </a:xfrm>
                <a:custGeom>
                  <a:rect b="b" l="l" r="r" t="t"/>
                  <a:pathLst>
                    <a:path extrusionOk="0" h="9807" w="9928">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1" name="Google Shape;2501;p47"/>
                <p:cNvSpPr/>
                <p:nvPr/>
              </p:nvSpPr>
              <p:spPr>
                <a:xfrm>
                  <a:off x="11657524" y="6273673"/>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2" name="Google Shape;2502;p47"/>
                <p:cNvSpPr/>
                <p:nvPr/>
              </p:nvSpPr>
              <p:spPr>
                <a:xfrm>
                  <a:off x="11619502" y="6218399"/>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503" name="Google Shape;2503;p47"/>
            <p:cNvGrpSpPr/>
            <p:nvPr/>
          </p:nvGrpSpPr>
          <p:grpSpPr>
            <a:xfrm>
              <a:off x="8629023" y="3690640"/>
              <a:ext cx="345631" cy="282684"/>
              <a:chOff x="8218619" y="5174386"/>
              <a:chExt cx="702644" cy="574678"/>
            </a:xfrm>
          </p:grpSpPr>
          <p:sp>
            <p:nvSpPr>
              <p:cNvPr id="2504" name="Google Shape;2504;p47"/>
              <p:cNvSpPr/>
              <p:nvPr/>
            </p:nvSpPr>
            <p:spPr>
              <a:xfrm>
                <a:off x="8380405" y="5373312"/>
                <a:ext cx="98970" cy="79483"/>
              </a:xfrm>
              <a:custGeom>
                <a:rect b="b" l="l" r="r" t="t"/>
                <a:pathLst>
                  <a:path extrusionOk="0" h="79483" w="98970">
                    <a:moveTo>
                      <a:pt x="82592" y="75851"/>
                    </a:moveTo>
                    <a:cubicBezTo>
                      <a:pt x="98211" y="68440"/>
                      <a:pt x="103477" y="51562"/>
                      <a:pt x="94819" y="36739"/>
                    </a:cubicBezTo>
                    <a:cubicBezTo>
                      <a:pt x="80717" y="12629"/>
                      <a:pt x="34841" y="-17553"/>
                      <a:pt x="13688" y="12718"/>
                    </a:cubicBezTo>
                    <a:cubicBezTo>
                      <a:pt x="8422" y="16290"/>
                      <a:pt x="4049" y="21023"/>
                      <a:pt x="1639" y="27095"/>
                    </a:cubicBezTo>
                    <a:cubicBezTo>
                      <a:pt x="-5145" y="43883"/>
                      <a:pt x="10475" y="60134"/>
                      <a:pt x="23863" y="67457"/>
                    </a:cubicBezTo>
                    <a:cubicBezTo>
                      <a:pt x="40018" y="76476"/>
                      <a:pt x="64741" y="84334"/>
                      <a:pt x="82592" y="75851"/>
                    </a:cubicBezTo>
                    <a:close/>
                    <a:moveTo>
                      <a:pt x="21810" y="28256"/>
                    </a:moveTo>
                    <a:cubicBezTo>
                      <a:pt x="22435" y="28256"/>
                      <a:pt x="23060" y="28256"/>
                      <a:pt x="23773" y="28077"/>
                    </a:cubicBezTo>
                    <a:cubicBezTo>
                      <a:pt x="39750" y="24505"/>
                      <a:pt x="63581" y="21023"/>
                      <a:pt x="73488" y="37364"/>
                    </a:cubicBezTo>
                    <a:cubicBezTo>
                      <a:pt x="77683" y="44329"/>
                      <a:pt x="78575" y="48972"/>
                      <a:pt x="75540" y="56384"/>
                    </a:cubicBezTo>
                    <a:cubicBezTo>
                      <a:pt x="71792" y="65493"/>
                      <a:pt x="68133" y="62814"/>
                      <a:pt x="59207" y="61474"/>
                    </a:cubicBezTo>
                    <a:cubicBezTo>
                      <a:pt x="44748" y="59331"/>
                      <a:pt x="27611" y="54330"/>
                      <a:pt x="22346" y="38793"/>
                    </a:cubicBezTo>
                    <a:cubicBezTo>
                      <a:pt x="21007" y="34774"/>
                      <a:pt x="20917" y="31292"/>
                      <a:pt x="21810" y="282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5" name="Google Shape;2505;p47"/>
              <p:cNvSpPr/>
              <p:nvPr/>
            </p:nvSpPr>
            <p:spPr>
              <a:xfrm>
                <a:off x="8218619" y="5370740"/>
                <a:ext cx="78955" cy="67233"/>
              </a:xfrm>
              <a:custGeom>
                <a:rect b="b" l="l" r="r" t="t"/>
                <a:pathLst>
                  <a:path extrusionOk="0" h="67233" w="78955">
                    <a:moveTo>
                      <a:pt x="63908" y="8861"/>
                    </a:moveTo>
                    <a:cubicBezTo>
                      <a:pt x="42309" y="-5873"/>
                      <a:pt x="10088" y="-3105"/>
                      <a:pt x="449" y="23773"/>
                    </a:cubicBezTo>
                    <a:cubicBezTo>
                      <a:pt x="-1336" y="28685"/>
                      <a:pt x="2502" y="31989"/>
                      <a:pt x="6697" y="32167"/>
                    </a:cubicBezTo>
                    <a:cubicBezTo>
                      <a:pt x="10713" y="55652"/>
                      <a:pt x="35883" y="73958"/>
                      <a:pt x="59445" y="64850"/>
                    </a:cubicBezTo>
                    <a:cubicBezTo>
                      <a:pt x="84615" y="55117"/>
                      <a:pt x="84704" y="23059"/>
                      <a:pt x="63908" y="8861"/>
                    </a:cubicBezTo>
                    <a:close/>
                    <a:moveTo>
                      <a:pt x="21423" y="33239"/>
                    </a:moveTo>
                    <a:cubicBezTo>
                      <a:pt x="14372" y="8325"/>
                      <a:pt x="44629" y="13326"/>
                      <a:pt x="55697" y="22612"/>
                    </a:cubicBezTo>
                    <a:cubicBezTo>
                      <a:pt x="56768" y="23506"/>
                      <a:pt x="57839" y="23952"/>
                      <a:pt x="58999" y="24220"/>
                    </a:cubicBezTo>
                    <a:cubicBezTo>
                      <a:pt x="66853" y="32257"/>
                      <a:pt x="69085" y="42883"/>
                      <a:pt x="57303" y="50384"/>
                    </a:cubicBezTo>
                    <a:cubicBezTo>
                      <a:pt x="43201" y="59314"/>
                      <a:pt x="25529" y="47616"/>
                      <a:pt x="21423" y="3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6" name="Google Shape;2506;p47"/>
              <p:cNvSpPr/>
              <p:nvPr/>
            </p:nvSpPr>
            <p:spPr>
              <a:xfrm>
                <a:off x="8270204" y="5505911"/>
                <a:ext cx="78745" cy="77736"/>
              </a:xfrm>
              <a:custGeom>
                <a:rect b="b" l="l" r="r" t="t"/>
                <a:pathLst>
                  <a:path extrusionOk="0" h="77736" w="78745">
                    <a:moveTo>
                      <a:pt x="67838" y="22726"/>
                    </a:moveTo>
                    <a:cubicBezTo>
                      <a:pt x="63286" y="16564"/>
                      <a:pt x="56235" y="10046"/>
                      <a:pt x="48292" y="5581"/>
                    </a:cubicBezTo>
                    <a:cubicBezTo>
                      <a:pt x="46775" y="3706"/>
                      <a:pt x="44454" y="2366"/>
                      <a:pt x="41865" y="2545"/>
                    </a:cubicBezTo>
                    <a:cubicBezTo>
                      <a:pt x="36064" y="312"/>
                      <a:pt x="30084" y="-670"/>
                      <a:pt x="24461" y="491"/>
                    </a:cubicBezTo>
                    <a:cubicBezTo>
                      <a:pt x="18392" y="1741"/>
                      <a:pt x="13483" y="5402"/>
                      <a:pt x="10002" y="10224"/>
                    </a:cubicBezTo>
                    <a:cubicBezTo>
                      <a:pt x="4022" y="12903"/>
                      <a:pt x="-173" y="17457"/>
                      <a:pt x="5" y="26566"/>
                    </a:cubicBezTo>
                    <a:cubicBezTo>
                      <a:pt x="363" y="42818"/>
                      <a:pt x="18035" y="63267"/>
                      <a:pt x="31155" y="71571"/>
                    </a:cubicBezTo>
                    <a:cubicBezTo>
                      <a:pt x="36153" y="74697"/>
                      <a:pt x="41508" y="76393"/>
                      <a:pt x="46685" y="76572"/>
                    </a:cubicBezTo>
                    <a:cubicBezTo>
                      <a:pt x="58734" y="79787"/>
                      <a:pt x="70159" y="76750"/>
                      <a:pt x="76228" y="62374"/>
                    </a:cubicBezTo>
                    <a:cubicBezTo>
                      <a:pt x="80958" y="51122"/>
                      <a:pt x="78638" y="40139"/>
                      <a:pt x="72479" y="30941"/>
                    </a:cubicBezTo>
                    <a:cubicBezTo>
                      <a:pt x="71230" y="28084"/>
                      <a:pt x="69802" y="25315"/>
                      <a:pt x="67838" y="22726"/>
                    </a:cubicBezTo>
                    <a:close/>
                    <a:moveTo>
                      <a:pt x="18481" y="25673"/>
                    </a:moveTo>
                    <a:cubicBezTo>
                      <a:pt x="28477" y="18261"/>
                      <a:pt x="41598" y="22815"/>
                      <a:pt x="51059" y="29691"/>
                    </a:cubicBezTo>
                    <a:cubicBezTo>
                      <a:pt x="54718" y="32370"/>
                      <a:pt x="59091" y="37728"/>
                      <a:pt x="61858" y="43264"/>
                    </a:cubicBezTo>
                    <a:cubicBezTo>
                      <a:pt x="61858" y="43264"/>
                      <a:pt x="61858" y="43353"/>
                      <a:pt x="61858" y="43353"/>
                    </a:cubicBezTo>
                    <a:cubicBezTo>
                      <a:pt x="62751" y="53801"/>
                      <a:pt x="56146" y="61749"/>
                      <a:pt x="47578" y="62017"/>
                    </a:cubicBezTo>
                    <a:cubicBezTo>
                      <a:pt x="37046" y="59070"/>
                      <a:pt x="25978" y="47908"/>
                      <a:pt x="21158" y="39871"/>
                    </a:cubicBezTo>
                    <a:cubicBezTo>
                      <a:pt x="18481" y="35228"/>
                      <a:pt x="17678" y="30138"/>
                      <a:pt x="18481" y="256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7" name="Google Shape;2507;p47"/>
              <p:cNvSpPr/>
              <p:nvPr/>
            </p:nvSpPr>
            <p:spPr>
              <a:xfrm>
                <a:off x="8436474" y="5536190"/>
                <a:ext cx="87613" cy="64525"/>
              </a:xfrm>
              <a:custGeom>
                <a:rect b="b" l="l" r="r" t="t"/>
                <a:pathLst>
                  <a:path extrusionOk="0" h="64525" w="87613">
                    <a:moveTo>
                      <a:pt x="14" y="29416"/>
                    </a:moveTo>
                    <a:cubicBezTo>
                      <a:pt x="-253" y="34059"/>
                      <a:pt x="3316" y="36202"/>
                      <a:pt x="6887" y="36023"/>
                    </a:cubicBezTo>
                    <a:cubicBezTo>
                      <a:pt x="9029" y="41292"/>
                      <a:pt x="12777" y="46114"/>
                      <a:pt x="17329" y="49775"/>
                    </a:cubicBezTo>
                    <a:cubicBezTo>
                      <a:pt x="28308" y="58437"/>
                      <a:pt x="45355" y="66116"/>
                      <a:pt x="60171" y="64241"/>
                    </a:cubicBezTo>
                    <a:cubicBezTo>
                      <a:pt x="74808" y="64420"/>
                      <a:pt x="88464" y="54329"/>
                      <a:pt x="87572" y="38523"/>
                    </a:cubicBezTo>
                    <a:cubicBezTo>
                      <a:pt x="85340" y="-1392"/>
                      <a:pt x="2692" y="-19251"/>
                      <a:pt x="14" y="29416"/>
                    </a:cubicBezTo>
                    <a:close/>
                    <a:moveTo>
                      <a:pt x="42053" y="41113"/>
                    </a:moveTo>
                    <a:cubicBezTo>
                      <a:pt x="38394" y="37720"/>
                      <a:pt x="23220" y="24951"/>
                      <a:pt x="22774" y="19950"/>
                    </a:cubicBezTo>
                    <a:cubicBezTo>
                      <a:pt x="23131" y="19593"/>
                      <a:pt x="23577" y="19146"/>
                      <a:pt x="24023" y="18789"/>
                    </a:cubicBezTo>
                    <a:cubicBezTo>
                      <a:pt x="25006" y="17985"/>
                      <a:pt x="26523" y="17182"/>
                      <a:pt x="28218" y="16557"/>
                    </a:cubicBezTo>
                    <a:cubicBezTo>
                      <a:pt x="31967" y="16557"/>
                      <a:pt x="36965" y="17628"/>
                      <a:pt x="41249" y="18789"/>
                    </a:cubicBezTo>
                    <a:cubicBezTo>
                      <a:pt x="42677" y="19861"/>
                      <a:pt x="44373" y="20307"/>
                      <a:pt x="45980" y="20218"/>
                    </a:cubicBezTo>
                    <a:cubicBezTo>
                      <a:pt x="47497" y="20753"/>
                      <a:pt x="48747" y="21200"/>
                      <a:pt x="49550" y="21468"/>
                    </a:cubicBezTo>
                    <a:cubicBezTo>
                      <a:pt x="58832" y="25040"/>
                      <a:pt x="79628" y="38345"/>
                      <a:pt x="64366" y="48703"/>
                    </a:cubicBezTo>
                    <a:cubicBezTo>
                      <a:pt x="63295" y="49418"/>
                      <a:pt x="62045" y="49954"/>
                      <a:pt x="60796" y="50400"/>
                    </a:cubicBezTo>
                    <a:cubicBezTo>
                      <a:pt x="54370" y="50221"/>
                      <a:pt x="46872" y="45578"/>
                      <a:pt x="42053" y="411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8" name="Google Shape;2508;p47"/>
              <p:cNvSpPr/>
              <p:nvPr/>
            </p:nvSpPr>
            <p:spPr>
              <a:xfrm>
                <a:off x="8422307" y="5660732"/>
                <a:ext cx="95113" cy="88332"/>
              </a:xfrm>
              <a:custGeom>
                <a:rect b="b" l="l" r="r" t="t"/>
                <a:pathLst>
                  <a:path extrusionOk="0" h="88332" w="95113">
                    <a:moveTo>
                      <a:pt x="72554" y="20334"/>
                    </a:moveTo>
                    <a:cubicBezTo>
                      <a:pt x="70323" y="18638"/>
                      <a:pt x="67734" y="16673"/>
                      <a:pt x="64789" y="14619"/>
                    </a:cubicBezTo>
                    <a:cubicBezTo>
                      <a:pt x="64432" y="11405"/>
                      <a:pt x="62200" y="8458"/>
                      <a:pt x="58095" y="8190"/>
                    </a:cubicBezTo>
                    <a:cubicBezTo>
                      <a:pt x="56845" y="8101"/>
                      <a:pt x="55417" y="8011"/>
                      <a:pt x="53989" y="7833"/>
                    </a:cubicBezTo>
                    <a:cubicBezTo>
                      <a:pt x="40958" y="600"/>
                      <a:pt x="25696" y="-4044"/>
                      <a:pt x="14985" y="4975"/>
                    </a:cubicBezTo>
                    <a:cubicBezTo>
                      <a:pt x="12933" y="6672"/>
                      <a:pt x="11504" y="8547"/>
                      <a:pt x="10433" y="10601"/>
                    </a:cubicBezTo>
                    <a:cubicBezTo>
                      <a:pt x="-8845" y="22209"/>
                      <a:pt x="2133" y="47838"/>
                      <a:pt x="14985" y="61768"/>
                    </a:cubicBezTo>
                    <a:cubicBezTo>
                      <a:pt x="17038" y="64001"/>
                      <a:pt x="19627" y="64358"/>
                      <a:pt x="21769" y="63465"/>
                    </a:cubicBezTo>
                    <a:cubicBezTo>
                      <a:pt x="28463" y="70340"/>
                      <a:pt x="36049" y="76056"/>
                      <a:pt x="42743" y="79985"/>
                    </a:cubicBezTo>
                    <a:cubicBezTo>
                      <a:pt x="57827" y="88736"/>
                      <a:pt x="81925" y="94986"/>
                      <a:pt x="91654" y="75430"/>
                    </a:cubicBezTo>
                    <a:cubicBezTo>
                      <a:pt x="101651" y="55339"/>
                      <a:pt x="88351" y="32657"/>
                      <a:pt x="72554" y="20334"/>
                    </a:cubicBezTo>
                    <a:close/>
                    <a:moveTo>
                      <a:pt x="38191" y="47213"/>
                    </a:moveTo>
                    <a:cubicBezTo>
                      <a:pt x="34175" y="42837"/>
                      <a:pt x="30605" y="38015"/>
                      <a:pt x="27749" y="32836"/>
                    </a:cubicBezTo>
                    <a:cubicBezTo>
                      <a:pt x="26142" y="30067"/>
                      <a:pt x="24803" y="27210"/>
                      <a:pt x="23643" y="24174"/>
                    </a:cubicBezTo>
                    <a:cubicBezTo>
                      <a:pt x="25696" y="20602"/>
                      <a:pt x="29355" y="19441"/>
                      <a:pt x="34532" y="20781"/>
                    </a:cubicBezTo>
                    <a:cubicBezTo>
                      <a:pt x="35424" y="20602"/>
                      <a:pt x="36406" y="20513"/>
                      <a:pt x="37388" y="20424"/>
                    </a:cubicBezTo>
                    <a:cubicBezTo>
                      <a:pt x="39798" y="21049"/>
                      <a:pt x="42208" y="21852"/>
                      <a:pt x="44350" y="22656"/>
                    </a:cubicBezTo>
                    <a:cubicBezTo>
                      <a:pt x="56131" y="27299"/>
                      <a:pt x="68359" y="38015"/>
                      <a:pt x="71036" y="51053"/>
                    </a:cubicBezTo>
                    <a:cubicBezTo>
                      <a:pt x="73000" y="60786"/>
                      <a:pt x="64432" y="66054"/>
                      <a:pt x="55774" y="61411"/>
                    </a:cubicBezTo>
                    <a:cubicBezTo>
                      <a:pt x="49170" y="57928"/>
                      <a:pt x="43279" y="52660"/>
                      <a:pt x="38191" y="472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9" name="Google Shape;2509;p47"/>
              <p:cNvSpPr/>
              <p:nvPr/>
            </p:nvSpPr>
            <p:spPr>
              <a:xfrm>
                <a:off x="8571418" y="5651988"/>
                <a:ext cx="89810" cy="82025"/>
              </a:xfrm>
              <a:custGeom>
                <a:rect b="b" l="l" r="r" t="t"/>
                <a:pathLst>
                  <a:path extrusionOk="0" h="82025" w="89810">
                    <a:moveTo>
                      <a:pt x="82581" y="35598"/>
                    </a:moveTo>
                    <a:cubicBezTo>
                      <a:pt x="79725" y="28008"/>
                      <a:pt x="74191" y="22471"/>
                      <a:pt x="67497" y="19256"/>
                    </a:cubicBezTo>
                    <a:cubicBezTo>
                      <a:pt x="60803" y="13720"/>
                      <a:pt x="53038" y="9255"/>
                      <a:pt x="44827" y="6487"/>
                    </a:cubicBezTo>
                    <a:cubicBezTo>
                      <a:pt x="41256" y="5237"/>
                      <a:pt x="37062" y="4165"/>
                      <a:pt x="32778" y="3540"/>
                    </a:cubicBezTo>
                    <a:cubicBezTo>
                      <a:pt x="30546" y="236"/>
                      <a:pt x="25637" y="-1639"/>
                      <a:pt x="21799" y="1933"/>
                    </a:cubicBezTo>
                    <a:cubicBezTo>
                      <a:pt x="21353" y="2290"/>
                      <a:pt x="20996" y="2737"/>
                      <a:pt x="20639" y="3094"/>
                    </a:cubicBezTo>
                    <a:cubicBezTo>
                      <a:pt x="14391" y="3719"/>
                      <a:pt x="8590" y="5951"/>
                      <a:pt x="4484" y="10684"/>
                    </a:cubicBezTo>
                    <a:cubicBezTo>
                      <a:pt x="-6137" y="23096"/>
                      <a:pt x="4127" y="38277"/>
                      <a:pt x="14391" y="46760"/>
                    </a:cubicBezTo>
                    <a:cubicBezTo>
                      <a:pt x="15016" y="47296"/>
                      <a:pt x="15819" y="47831"/>
                      <a:pt x="16533" y="48367"/>
                    </a:cubicBezTo>
                    <a:cubicBezTo>
                      <a:pt x="23584" y="60244"/>
                      <a:pt x="35276" y="70513"/>
                      <a:pt x="46879" y="76317"/>
                    </a:cubicBezTo>
                    <a:cubicBezTo>
                      <a:pt x="59018" y="82479"/>
                      <a:pt x="76065" y="86318"/>
                      <a:pt x="85437" y="73459"/>
                    </a:cubicBezTo>
                    <a:cubicBezTo>
                      <a:pt x="93202" y="62833"/>
                      <a:pt x="89453" y="48546"/>
                      <a:pt x="83295" y="37741"/>
                    </a:cubicBezTo>
                    <a:cubicBezTo>
                      <a:pt x="83027" y="37027"/>
                      <a:pt x="82849" y="36312"/>
                      <a:pt x="82581" y="35598"/>
                    </a:cubicBezTo>
                    <a:close/>
                    <a:moveTo>
                      <a:pt x="28404" y="39706"/>
                    </a:moveTo>
                    <a:cubicBezTo>
                      <a:pt x="27779" y="39348"/>
                      <a:pt x="27244" y="38902"/>
                      <a:pt x="26708" y="38455"/>
                    </a:cubicBezTo>
                    <a:cubicBezTo>
                      <a:pt x="23406" y="31401"/>
                      <a:pt x="22870" y="23810"/>
                      <a:pt x="27511" y="16756"/>
                    </a:cubicBezTo>
                    <a:cubicBezTo>
                      <a:pt x="29029" y="16846"/>
                      <a:pt x="30903" y="17203"/>
                      <a:pt x="33491" y="17738"/>
                    </a:cubicBezTo>
                    <a:cubicBezTo>
                      <a:pt x="36526" y="18363"/>
                      <a:pt x="39561" y="19346"/>
                      <a:pt x="42506" y="20417"/>
                    </a:cubicBezTo>
                    <a:cubicBezTo>
                      <a:pt x="40721" y="24971"/>
                      <a:pt x="44470" y="31669"/>
                      <a:pt x="50806" y="30329"/>
                    </a:cubicBezTo>
                    <a:cubicBezTo>
                      <a:pt x="54020" y="29615"/>
                      <a:pt x="57144" y="29883"/>
                      <a:pt x="60000" y="30954"/>
                    </a:cubicBezTo>
                    <a:cubicBezTo>
                      <a:pt x="63659" y="34169"/>
                      <a:pt x="66961" y="37830"/>
                      <a:pt x="69728" y="41938"/>
                    </a:cubicBezTo>
                    <a:cubicBezTo>
                      <a:pt x="69282" y="43366"/>
                      <a:pt x="67943" y="44706"/>
                      <a:pt x="65801" y="46045"/>
                    </a:cubicBezTo>
                    <a:cubicBezTo>
                      <a:pt x="63659" y="51582"/>
                      <a:pt x="59821" y="53011"/>
                      <a:pt x="54377" y="50243"/>
                    </a:cubicBezTo>
                    <a:cubicBezTo>
                      <a:pt x="45005" y="48546"/>
                      <a:pt x="36169" y="44974"/>
                      <a:pt x="28404" y="39706"/>
                    </a:cubicBezTo>
                    <a:close/>
                    <a:moveTo>
                      <a:pt x="64016" y="67923"/>
                    </a:moveTo>
                    <a:cubicBezTo>
                      <a:pt x="61160" y="68548"/>
                      <a:pt x="57233" y="66495"/>
                      <a:pt x="53841" y="64440"/>
                    </a:cubicBezTo>
                    <a:cubicBezTo>
                      <a:pt x="57054" y="64887"/>
                      <a:pt x="60357" y="65244"/>
                      <a:pt x="63570" y="65155"/>
                    </a:cubicBezTo>
                    <a:cubicBezTo>
                      <a:pt x="65355" y="65155"/>
                      <a:pt x="66961" y="64887"/>
                      <a:pt x="68568" y="64530"/>
                    </a:cubicBezTo>
                    <a:cubicBezTo>
                      <a:pt x="67051" y="65691"/>
                      <a:pt x="65533" y="66762"/>
                      <a:pt x="64016" y="679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0" name="Google Shape;2510;p47"/>
              <p:cNvSpPr/>
              <p:nvPr/>
            </p:nvSpPr>
            <p:spPr>
              <a:xfrm>
                <a:off x="8715090" y="5562427"/>
                <a:ext cx="87515" cy="76382"/>
              </a:xfrm>
              <a:custGeom>
                <a:rect b="b" l="l" r="r" t="t"/>
                <a:pathLst>
                  <a:path extrusionOk="0" h="76382" w="87515">
                    <a:moveTo>
                      <a:pt x="56456" y="15591"/>
                    </a:moveTo>
                    <a:cubicBezTo>
                      <a:pt x="45210" y="6929"/>
                      <a:pt x="23342" y="-5483"/>
                      <a:pt x="9151" y="2643"/>
                    </a:cubicBezTo>
                    <a:cubicBezTo>
                      <a:pt x="-5040" y="10769"/>
                      <a:pt x="-399" y="28807"/>
                      <a:pt x="7456" y="39523"/>
                    </a:cubicBezTo>
                    <a:cubicBezTo>
                      <a:pt x="12543" y="46488"/>
                      <a:pt x="19059" y="52649"/>
                      <a:pt x="26288" y="57650"/>
                    </a:cubicBezTo>
                    <a:cubicBezTo>
                      <a:pt x="33071" y="64168"/>
                      <a:pt x="41104" y="69527"/>
                      <a:pt x="49583" y="73009"/>
                    </a:cubicBezTo>
                    <a:cubicBezTo>
                      <a:pt x="60204" y="77474"/>
                      <a:pt x="73771" y="78546"/>
                      <a:pt x="79840" y="69705"/>
                    </a:cubicBezTo>
                    <a:cubicBezTo>
                      <a:pt x="84303" y="67384"/>
                      <a:pt x="87337" y="63454"/>
                      <a:pt x="87516" y="57025"/>
                    </a:cubicBezTo>
                    <a:cubicBezTo>
                      <a:pt x="87605" y="42291"/>
                      <a:pt x="70379" y="23092"/>
                      <a:pt x="56456" y="15591"/>
                    </a:cubicBezTo>
                    <a:close/>
                    <a:moveTo>
                      <a:pt x="64042" y="58364"/>
                    </a:moveTo>
                    <a:cubicBezTo>
                      <a:pt x="56277" y="59436"/>
                      <a:pt x="45745" y="53900"/>
                      <a:pt x="38070" y="48899"/>
                    </a:cubicBezTo>
                    <a:cubicBezTo>
                      <a:pt x="33518" y="43988"/>
                      <a:pt x="29680" y="38094"/>
                      <a:pt x="25128" y="33629"/>
                    </a:cubicBezTo>
                    <a:cubicBezTo>
                      <a:pt x="29858" y="22199"/>
                      <a:pt x="42443" y="24253"/>
                      <a:pt x="51458" y="29254"/>
                    </a:cubicBezTo>
                    <a:cubicBezTo>
                      <a:pt x="57616" y="35326"/>
                      <a:pt x="62703" y="42112"/>
                      <a:pt x="65292" y="47202"/>
                    </a:cubicBezTo>
                    <a:cubicBezTo>
                      <a:pt x="67255" y="50953"/>
                      <a:pt x="67612" y="54971"/>
                      <a:pt x="66363" y="57739"/>
                    </a:cubicBezTo>
                    <a:cubicBezTo>
                      <a:pt x="65738" y="58007"/>
                      <a:pt x="64934" y="58186"/>
                      <a:pt x="64042" y="58364"/>
                    </a:cubicBezTo>
                    <a:close/>
                    <a:moveTo>
                      <a:pt x="21736" y="14519"/>
                    </a:moveTo>
                    <a:cubicBezTo>
                      <a:pt x="23075" y="14341"/>
                      <a:pt x="24503" y="14431"/>
                      <a:pt x="25931" y="14519"/>
                    </a:cubicBezTo>
                    <a:cubicBezTo>
                      <a:pt x="25128" y="14966"/>
                      <a:pt x="24235" y="15413"/>
                      <a:pt x="23432" y="15859"/>
                    </a:cubicBezTo>
                    <a:cubicBezTo>
                      <a:pt x="21825" y="15323"/>
                      <a:pt x="20397" y="15055"/>
                      <a:pt x="19059" y="15055"/>
                    </a:cubicBezTo>
                    <a:cubicBezTo>
                      <a:pt x="19772" y="14877"/>
                      <a:pt x="20665" y="14609"/>
                      <a:pt x="21736" y="145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1" name="Google Shape;2511;p47"/>
              <p:cNvSpPr/>
              <p:nvPr/>
            </p:nvSpPr>
            <p:spPr>
              <a:xfrm>
                <a:off x="8559115" y="5457662"/>
                <a:ext cx="86125" cy="81117"/>
              </a:xfrm>
              <a:custGeom>
                <a:rect b="b" l="l" r="r" t="t"/>
                <a:pathLst>
                  <a:path extrusionOk="0" h="81117" w="86125">
                    <a:moveTo>
                      <a:pt x="44009" y="76868"/>
                    </a:moveTo>
                    <a:cubicBezTo>
                      <a:pt x="48650" y="78744"/>
                      <a:pt x="54184" y="79994"/>
                      <a:pt x="59717" y="80083"/>
                    </a:cubicBezTo>
                    <a:cubicBezTo>
                      <a:pt x="100239" y="89906"/>
                      <a:pt x="88725" y="26773"/>
                      <a:pt x="61324" y="16146"/>
                    </a:cubicBezTo>
                    <a:cubicBezTo>
                      <a:pt x="58022" y="14807"/>
                      <a:pt x="55433" y="16236"/>
                      <a:pt x="54095" y="18558"/>
                    </a:cubicBezTo>
                    <a:cubicBezTo>
                      <a:pt x="34637" y="3823"/>
                      <a:pt x="5006" y="-11893"/>
                      <a:pt x="364" y="13289"/>
                    </a:cubicBezTo>
                    <a:cubicBezTo>
                      <a:pt x="-1064" y="20969"/>
                      <a:pt x="1881" y="28916"/>
                      <a:pt x="6165" y="36059"/>
                    </a:cubicBezTo>
                    <a:cubicBezTo>
                      <a:pt x="6344" y="38739"/>
                      <a:pt x="6969" y="41507"/>
                      <a:pt x="8219" y="44365"/>
                    </a:cubicBezTo>
                    <a:cubicBezTo>
                      <a:pt x="14288" y="58295"/>
                      <a:pt x="30175" y="71242"/>
                      <a:pt x="44009" y="76868"/>
                    </a:cubicBezTo>
                    <a:close/>
                    <a:moveTo>
                      <a:pt x="32585" y="20433"/>
                    </a:moveTo>
                    <a:cubicBezTo>
                      <a:pt x="41778" y="25166"/>
                      <a:pt x="86405" y="60080"/>
                      <a:pt x="60967" y="65974"/>
                    </a:cubicBezTo>
                    <a:cubicBezTo>
                      <a:pt x="60432" y="66064"/>
                      <a:pt x="59896" y="66153"/>
                      <a:pt x="59361" y="66242"/>
                    </a:cubicBezTo>
                    <a:cubicBezTo>
                      <a:pt x="51506" y="62938"/>
                      <a:pt x="40974" y="54544"/>
                      <a:pt x="38118" y="52044"/>
                    </a:cubicBezTo>
                    <a:cubicBezTo>
                      <a:pt x="31960" y="46865"/>
                      <a:pt x="26605" y="40792"/>
                      <a:pt x="22053" y="34095"/>
                    </a:cubicBezTo>
                    <a:cubicBezTo>
                      <a:pt x="21963" y="26683"/>
                      <a:pt x="25444" y="23737"/>
                      <a:pt x="30799" y="19361"/>
                    </a:cubicBezTo>
                    <a:cubicBezTo>
                      <a:pt x="31424" y="19808"/>
                      <a:pt x="32049" y="20165"/>
                      <a:pt x="32585" y="204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2" name="Google Shape;2512;p47"/>
              <p:cNvSpPr/>
              <p:nvPr/>
            </p:nvSpPr>
            <p:spPr>
              <a:xfrm>
                <a:off x="8526604" y="5321049"/>
                <a:ext cx="93374" cy="89263"/>
              </a:xfrm>
              <a:custGeom>
                <a:rect b="b" l="l" r="r" t="t"/>
                <a:pathLst>
                  <a:path extrusionOk="0" h="89263" w="93374">
                    <a:moveTo>
                      <a:pt x="83036" y="14170"/>
                    </a:moveTo>
                    <a:cubicBezTo>
                      <a:pt x="69380" y="62"/>
                      <a:pt x="45193" y="-3867"/>
                      <a:pt x="27432" y="3991"/>
                    </a:cubicBezTo>
                    <a:cubicBezTo>
                      <a:pt x="16186" y="8991"/>
                      <a:pt x="4136" y="20689"/>
                      <a:pt x="2352" y="33637"/>
                    </a:cubicBezTo>
                    <a:cubicBezTo>
                      <a:pt x="-237" y="38459"/>
                      <a:pt x="-951" y="44174"/>
                      <a:pt x="1548" y="50961"/>
                    </a:cubicBezTo>
                    <a:cubicBezTo>
                      <a:pt x="8063" y="68820"/>
                      <a:pt x="28324" y="85876"/>
                      <a:pt x="46978" y="88823"/>
                    </a:cubicBezTo>
                    <a:cubicBezTo>
                      <a:pt x="84018" y="94716"/>
                      <a:pt x="108206" y="40067"/>
                      <a:pt x="83036" y="14170"/>
                    </a:cubicBezTo>
                    <a:close/>
                    <a:moveTo>
                      <a:pt x="59652" y="68106"/>
                    </a:moveTo>
                    <a:cubicBezTo>
                      <a:pt x="48763" y="68106"/>
                      <a:pt x="33590" y="56497"/>
                      <a:pt x="25201" y="49353"/>
                    </a:cubicBezTo>
                    <a:cubicBezTo>
                      <a:pt x="30020" y="37566"/>
                      <a:pt x="42158" y="29440"/>
                      <a:pt x="55368" y="33548"/>
                    </a:cubicBezTo>
                    <a:cubicBezTo>
                      <a:pt x="70005" y="38102"/>
                      <a:pt x="83483" y="68195"/>
                      <a:pt x="59652" y="68106"/>
                    </a:cubicBezTo>
                    <a:close/>
                    <a:moveTo>
                      <a:pt x="76610" y="31405"/>
                    </a:moveTo>
                    <a:cubicBezTo>
                      <a:pt x="70898" y="25243"/>
                      <a:pt x="63311" y="20689"/>
                      <a:pt x="55011" y="19082"/>
                    </a:cubicBezTo>
                    <a:cubicBezTo>
                      <a:pt x="49210" y="18010"/>
                      <a:pt x="43587" y="18367"/>
                      <a:pt x="38410" y="19885"/>
                    </a:cubicBezTo>
                    <a:cubicBezTo>
                      <a:pt x="37785" y="18189"/>
                      <a:pt x="36625" y="16760"/>
                      <a:pt x="35018" y="15956"/>
                    </a:cubicBezTo>
                    <a:cubicBezTo>
                      <a:pt x="35732" y="15689"/>
                      <a:pt x="36446" y="15420"/>
                      <a:pt x="37249" y="15242"/>
                    </a:cubicBezTo>
                    <a:cubicBezTo>
                      <a:pt x="51619" y="11134"/>
                      <a:pt x="71523" y="16403"/>
                      <a:pt x="76610" y="314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3" name="Google Shape;2513;p47"/>
              <p:cNvSpPr/>
              <p:nvPr/>
            </p:nvSpPr>
            <p:spPr>
              <a:xfrm>
                <a:off x="8302891" y="5247139"/>
                <a:ext cx="81153" cy="76001"/>
              </a:xfrm>
              <a:custGeom>
                <a:rect b="b" l="l" r="r" t="t"/>
                <a:pathLst>
                  <a:path extrusionOk="0" h="76001" w="81153">
                    <a:moveTo>
                      <a:pt x="80760" y="34414"/>
                    </a:moveTo>
                    <a:cubicBezTo>
                      <a:pt x="77993" y="17716"/>
                      <a:pt x="63266" y="4857"/>
                      <a:pt x="47200" y="1106"/>
                    </a:cubicBezTo>
                    <a:cubicBezTo>
                      <a:pt x="31046" y="-2734"/>
                      <a:pt x="13909" y="3517"/>
                      <a:pt x="5787" y="18429"/>
                    </a:cubicBezTo>
                    <a:cubicBezTo>
                      <a:pt x="2128" y="25127"/>
                      <a:pt x="1413" y="32003"/>
                      <a:pt x="2753" y="38432"/>
                    </a:cubicBezTo>
                    <a:cubicBezTo>
                      <a:pt x="-818" y="45665"/>
                      <a:pt x="-1531" y="53702"/>
                      <a:pt x="4359" y="61381"/>
                    </a:cubicBezTo>
                    <a:cubicBezTo>
                      <a:pt x="11678" y="71115"/>
                      <a:pt x="27297" y="74955"/>
                      <a:pt x="40953" y="74508"/>
                    </a:cubicBezTo>
                    <a:cubicBezTo>
                      <a:pt x="50413" y="77187"/>
                      <a:pt x="60142" y="76651"/>
                      <a:pt x="68443" y="69686"/>
                    </a:cubicBezTo>
                    <a:cubicBezTo>
                      <a:pt x="74066" y="65043"/>
                      <a:pt x="77011" y="59149"/>
                      <a:pt x="77814" y="53077"/>
                    </a:cubicBezTo>
                    <a:cubicBezTo>
                      <a:pt x="80670" y="47540"/>
                      <a:pt x="81831" y="41111"/>
                      <a:pt x="80760" y="34414"/>
                    </a:cubicBezTo>
                    <a:close/>
                    <a:moveTo>
                      <a:pt x="53002" y="18340"/>
                    </a:moveTo>
                    <a:cubicBezTo>
                      <a:pt x="57554" y="21019"/>
                      <a:pt x="60946" y="24502"/>
                      <a:pt x="63177" y="28342"/>
                    </a:cubicBezTo>
                    <a:cubicBezTo>
                      <a:pt x="59786" y="30396"/>
                      <a:pt x="57643" y="35575"/>
                      <a:pt x="60946" y="39772"/>
                    </a:cubicBezTo>
                    <a:cubicBezTo>
                      <a:pt x="62909" y="42272"/>
                      <a:pt x="64069" y="45219"/>
                      <a:pt x="64248" y="48255"/>
                    </a:cubicBezTo>
                    <a:cubicBezTo>
                      <a:pt x="61481" y="53881"/>
                      <a:pt x="55858" y="58345"/>
                      <a:pt x="47379" y="60132"/>
                    </a:cubicBezTo>
                    <a:cubicBezTo>
                      <a:pt x="46129" y="60399"/>
                      <a:pt x="44702" y="60578"/>
                      <a:pt x="43184" y="60667"/>
                    </a:cubicBezTo>
                    <a:cubicBezTo>
                      <a:pt x="42381" y="60399"/>
                      <a:pt x="41667" y="60132"/>
                      <a:pt x="40864" y="59774"/>
                    </a:cubicBezTo>
                    <a:cubicBezTo>
                      <a:pt x="32652" y="56470"/>
                      <a:pt x="23637" y="50398"/>
                      <a:pt x="18997" y="42719"/>
                    </a:cubicBezTo>
                    <a:cubicBezTo>
                      <a:pt x="18461" y="41825"/>
                      <a:pt x="18015" y="40843"/>
                      <a:pt x="17658" y="39861"/>
                    </a:cubicBezTo>
                    <a:cubicBezTo>
                      <a:pt x="18104" y="39325"/>
                      <a:pt x="18639" y="38789"/>
                      <a:pt x="19353" y="38343"/>
                    </a:cubicBezTo>
                    <a:cubicBezTo>
                      <a:pt x="21853" y="35664"/>
                      <a:pt x="24887" y="33431"/>
                      <a:pt x="27654" y="31110"/>
                    </a:cubicBezTo>
                    <a:cubicBezTo>
                      <a:pt x="33188" y="26734"/>
                      <a:pt x="28100" y="19769"/>
                      <a:pt x="22299" y="19680"/>
                    </a:cubicBezTo>
                    <a:cubicBezTo>
                      <a:pt x="23102" y="18876"/>
                      <a:pt x="23995" y="18162"/>
                      <a:pt x="24976" y="17447"/>
                    </a:cubicBezTo>
                    <a:cubicBezTo>
                      <a:pt x="33456" y="11822"/>
                      <a:pt x="44702" y="13429"/>
                      <a:pt x="53002" y="183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4" name="Google Shape;2514;p47"/>
              <p:cNvSpPr/>
              <p:nvPr/>
            </p:nvSpPr>
            <p:spPr>
              <a:xfrm>
                <a:off x="8463734" y="5174386"/>
                <a:ext cx="84930" cy="80800"/>
              </a:xfrm>
              <a:custGeom>
                <a:rect b="b" l="l" r="r" t="t"/>
                <a:pathLst>
                  <a:path extrusionOk="0" h="80800" w="84930">
                    <a:moveTo>
                      <a:pt x="958" y="37337"/>
                    </a:moveTo>
                    <a:cubicBezTo>
                      <a:pt x="1672" y="53589"/>
                      <a:pt x="10509" y="70555"/>
                      <a:pt x="25235" y="77431"/>
                    </a:cubicBezTo>
                    <a:cubicBezTo>
                      <a:pt x="37909" y="83324"/>
                      <a:pt x="50761" y="81003"/>
                      <a:pt x="61115" y="74216"/>
                    </a:cubicBezTo>
                    <a:cubicBezTo>
                      <a:pt x="70308" y="72609"/>
                      <a:pt x="78162" y="67162"/>
                      <a:pt x="82536" y="56625"/>
                    </a:cubicBezTo>
                    <a:cubicBezTo>
                      <a:pt x="86016" y="48231"/>
                      <a:pt x="85481" y="39123"/>
                      <a:pt x="82357" y="30907"/>
                    </a:cubicBezTo>
                    <a:cubicBezTo>
                      <a:pt x="81643" y="25460"/>
                      <a:pt x="79680" y="20102"/>
                      <a:pt x="76199" y="15102"/>
                    </a:cubicBezTo>
                    <a:cubicBezTo>
                      <a:pt x="67452" y="2600"/>
                      <a:pt x="47816" y="-2044"/>
                      <a:pt x="30590" y="814"/>
                    </a:cubicBezTo>
                    <a:cubicBezTo>
                      <a:pt x="29966" y="725"/>
                      <a:pt x="29251" y="636"/>
                      <a:pt x="28448" y="725"/>
                    </a:cubicBezTo>
                    <a:cubicBezTo>
                      <a:pt x="21754" y="1707"/>
                      <a:pt x="16399" y="4118"/>
                      <a:pt x="12293" y="7690"/>
                    </a:cubicBezTo>
                    <a:cubicBezTo>
                      <a:pt x="3546" y="13583"/>
                      <a:pt x="-1719" y="22692"/>
                      <a:pt x="512" y="35194"/>
                    </a:cubicBezTo>
                    <a:cubicBezTo>
                      <a:pt x="601" y="35908"/>
                      <a:pt x="780" y="36622"/>
                      <a:pt x="958" y="37337"/>
                    </a:cubicBezTo>
                    <a:close/>
                    <a:moveTo>
                      <a:pt x="25235" y="47517"/>
                    </a:moveTo>
                    <a:cubicBezTo>
                      <a:pt x="20594" y="43498"/>
                      <a:pt x="16845" y="40015"/>
                      <a:pt x="15685" y="35372"/>
                    </a:cubicBezTo>
                    <a:cubicBezTo>
                      <a:pt x="18720" y="36979"/>
                      <a:pt x="22826" y="36801"/>
                      <a:pt x="25057" y="33050"/>
                    </a:cubicBezTo>
                    <a:cubicBezTo>
                      <a:pt x="31840" y="21888"/>
                      <a:pt x="46120" y="15905"/>
                      <a:pt x="58169" y="22692"/>
                    </a:cubicBezTo>
                    <a:cubicBezTo>
                      <a:pt x="62097" y="24924"/>
                      <a:pt x="65488" y="28764"/>
                      <a:pt x="67809" y="33139"/>
                    </a:cubicBezTo>
                    <a:cubicBezTo>
                      <a:pt x="68344" y="42427"/>
                      <a:pt x="64239" y="53678"/>
                      <a:pt x="57455" y="60554"/>
                    </a:cubicBezTo>
                    <a:cubicBezTo>
                      <a:pt x="45674" y="63054"/>
                      <a:pt x="33803" y="54838"/>
                      <a:pt x="25235" y="475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5" name="Google Shape;2515;p47"/>
              <p:cNvSpPr/>
              <p:nvPr/>
            </p:nvSpPr>
            <p:spPr>
              <a:xfrm>
                <a:off x="8627309" y="5224091"/>
                <a:ext cx="75445" cy="73207"/>
              </a:xfrm>
              <a:custGeom>
                <a:rect b="b" l="l" r="r" t="t"/>
                <a:pathLst>
                  <a:path extrusionOk="0" h="73207" w="75445">
                    <a:moveTo>
                      <a:pt x="66319" y="55407"/>
                    </a:moveTo>
                    <a:cubicBezTo>
                      <a:pt x="73637" y="48710"/>
                      <a:pt x="77475" y="38709"/>
                      <a:pt x="74352" y="26296"/>
                    </a:cubicBezTo>
                    <a:cubicBezTo>
                      <a:pt x="69175" y="6026"/>
                      <a:pt x="45880" y="-3261"/>
                      <a:pt x="26690" y="1026"/>
                    </a:cubicBezTo>
                    <a:cubicBezTo>
                      <a:pt x="16158" y="936"/>
                      <a:pt x="6341" y="4955"/>
                      <a:pt x="3128" y="16831"/>
                    </a:cubicBezTo>
                    <a:cubicBezTo>
                      <a:pt x="2770" y="18081"/>
                      <a:pt x="2592" y="19421"/>
                      <a:pt x="2413" y="20671"/>
                    </a:cubicBezTo>
                    <a:cubicBezTo>
                      <a:pt x="-8565" y="48085"/>
                      <a:pt x="19818" y="82196"/>
                      <a:pt x="49003" y="71034"/>
                    </a:cubicBezTo>
                    <a:cubicBezTo>
                      <a:pt x="56144" y="68266"/>
                      <a:pt x="62035" y="62373"/>
                      <a:pt x="66319" y="55407"/>
                    </a:cubicBezTo>
                    <a:close/>
                    <a:moveTo>
                      <a:pt x="24459" y="15402"/>
                    </a:moveTo>
                    <a:cubicBezTo>
                      <a:pt x="26690" y="14867"/>
                      <a:pt x="29457" y="14956"/>
                      <a:pt x="32760" y="15671"/>
                    </a:cubicBezTo>
                    <a:cubicBezTo>
                      <a:pt x="34009" y="15938"/>
                      <a:pt x="35169" y="15849"/>
                      <a:pt x="36240" y="15581"/>
                    </a:cubicBezTo>
                    <a:cubicBezTo>
                      <a:pt x="34812" y="19867"/>
                      <a:pt x="36865" y="25136"/>
                      <a:pt x="42488" y="24421"/>
                    </a:cubicBezTo>
                    <a:cubicBezTo>
                      <a:pt x="46058" y="23975"/>
                      <a:pt x="51146" y="22904"/>
                      <a:pt x="54626" y="24153"/>
                    </a:cubicBezTo>
                    <a:cubicBezTo>
                      <a:pt x="61499" y="26743"/>
                      <a:pt x="59625" y="34155"/>
                      <a:pt x="57751" y="39870"/>
                    </a:cubicBezTo>
                    <a:cubicBezTo>
                      <a:pt x="56947" y="42191"/>
                      <a:pt x="55965" y="44603"/>
                      <a:pt x="54805" y="46924"/>
                    </a:cubicBezTo>
                    <a:cubicBezTo>
                      <a:pt x="52574" y="48799"/>
                      <a:pt x="49896" y="50228"/>
                      <a:pt x="47040" y="50942"/>
                    </a:cubicBezTo>
                    <a:cubicBezTo>
                      <a:pt x="36954" y="53443"/>
                      <a:pt x="27047" y="48264"/>
                      <a:pt x="21335" y="39959"/>
                    </a:cubicBezTo>
                    <a:cubicBezTo>
                      <a:pt x="16962" y="33530"/>
                      <a:pt x="15355" y="25761"/>
                      <a:pt x="17765" y="20671"/>
                    </a:cubicBezTo>
                    <a:cubicBezTo>
                      <a:pt x="19461" y="18528"/>
                      <a:pt x="21603" y="16742"/>
                      <a:pt x="24459" y="154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6" name="Google Shape;2516;p47"/>
              <p:cNvSpPr/>
              <p:nvPr/>
            </p:nvSpPr>
            <p:spPr>
              <a:xfrm>
                <a:off x="8786855" y="5293421"/>
                <a:ext cx="87298" cy="56832"/>
              </a:xfrm>
              <a:custGeom>
                <a:rect b="b" l="l" r="r" t="t"/>
                <a:pathLst>
                  <a:path extrusionOk="0" h="56832" w="87298">
                    <a:moveTo>
                      <a:pt x="48686" y="56801"/>
                    </a:moveTo>
                    <a:cubicBezTo>
                      <a:pt x="61538" y="56890"/>
                      <a:pt x="77157" y="54033"/>
                      <a:pt x="84298" y="44567"/>
                    </a:cubicBezTo>
                    <a:cubicBezTo>
                      <a:pt x="92241" y="34119"/>
                      <a:pt x="82870" y="20903"/>
                      <a:pt x="74123" y="14474"/>
                    </a:cubicBezTo>
                    <a:cubicBezTo>
                      <a:pt x="72516" y="13313"/>
                      <a:pt x="70553" y="12063"/>
                      <a:pt x="68411" y="10992"/>
                    </a:cubicBezTo>
                    <a:cubicBezTo>
                      <a:pt x="65019" y="7777"/>
                      <a:pt x="60824" y="5187"/>
                      <a:pt x="56183" y="3401"/>
                    </a:cubicBezTo>
                    <a:cubicBezTo>
                      <a:pt x="42973" y="-1600"/>
                      <a:pt x="28425" y="-1153"/>
                      <a:pt x="16287" y="5187"/>
                    </a:cubicBezTo>
                    <a:cubicBezTo>
                      <a:pt x="4951" y="8849"/>
                      <a:pt x="-2903" y="20814"/>
                      <a:pt x="1024" y="32869"/>
                    </a:cubicBezTo>
                    <a:cubicBezTo>
                      <a:pt x="5755" y="47424"/>
                      <a:pt x="25033" y="54211"/>
                      <a:pt x="38689" y="56086"/>
                    </a:cubicBezTo>
                    <a:cubicBezTo>
                      <a:pt x="39760" y="56265"/>
                      <a:pt x="40921" y="56354"/>
                      <a:pt x="42081" y="56443"/>
                    </a:cubicBezTo>
                    <a:cubicBezTo>
                      <a:pt x="44312" y="56801"/>
                      <a:pt x="46544" y="56890"/>
                      <a:pt x="48686" y="56801"/>
                    </a:cubicBezTo>
                    <a:close/>
                    <a:moveTo>
                      <a:pt x="32352" y="37870"/>
                    </a:moveTo>
                    <a:cubicBezTo>
                      <a:pt x="27265" y="34030"/>
                      <a:pt x="22981" y="24564"/>
                      <a:pt x="27889" y="18492"/>
                    </a:cubicBezTo>
                    <a:cubicBezTo>
                      <a:pt x="30210" y="15635"/>
                      <a:pt x="38511" y="16617"/>
                      <a:pt x="41635" y="16974"/>
                    </a:cubicBezTo>
                    <a:cubicBezTo>
                      <a:pt x="45740" y="17510"/>
                      <a:pt x="54487" y="20457"/>
                      <a:pt x="61538" y="24207"/>
                    </a:cubicBezTo>
                    <a:cubicBezTo>
                      <a:pt x="62877" y="26619"/>
                      <a:pt x="63413" y="29476"/>
                      <a:pt x="62520" y="32958"/>
                    </a:cubicBezTo>
                    <a:cubicBezTo>
                      <a:pt x="60735" y="39656"/>
                      <a:pt x="55469" y="42424"/>
                      <a:pt x="49578" y="42871"/>
                    </a:cubicBezTo>
                    <a:cubicBezTo>
                      <a:pt x="48061" y="42960"/>
                      <a:pt x="46544" y="42871"/>
                      <a:pt x="45026" y="42781"/>
                    </a:cubicBezTo>
                    <a:cubicBezTo>
                      <a:pt x="40296" y="42156"/>
                      <a:pt x="35565" y="40370"/>
                      <a:pt x="32352" y="378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7" name="Google Shape;2517;p47"/>
              <p:cNvSpPr/>
              <p:nvPr/>
            </p:nvSpPr>
            <p:spPr>
              <a:xfrm>
                <a:off x="8670764" y="5369824"/>
                <a:ext cx="95245" cy="80611"/>
              </a:xfrm>
              <a:custGeom>
                <a:rect b="b" l="l" r="r" t="t"/>
                <a:pathLst>
                  <a:path extrusionOk="0" h="80611" w="95245">
                    <a:moveTo>
                      <a:pt x="85966" y="45763"/>
                    </a:moveTo>
                    <a:cubicBezTo>
                      <a:pt x="93285" y="36923"/>
                      <a:pt x="97837" y="26029"/>
                      <a:pt x="93641" y="16117"/>
                    </a:cubicBezTo>
                    <a:cubicBezTo>
                      <a:pt x="89447" y="6294"/>
                      <a:pt x="78558" y="2722"/>
                      <a:pt x="66865" y="2187"/>
                    </a:cubicBezTo>
                    <a:cubicBezTo>
                      <a:pt x="61689" y="1115"/>
                      <a:pt x="55977" y="847"/>
                      <a:pt x="50175" y="1115"/>
                    </a:cubicBezTo>
                    <a:cubicBezTo>
                      <a:pt x="41964" y="-1385"/>
                      <a:pt x="35002" y="490"/>
                      <a:pt x="29469" y="5044"/>
                    </a:cubicBezTo>
                    <a:cubicBezTo>
                      <a:pt x="19561" y="8259"/>
                      <a:pt x="10993" y="13170"/>
                      <a:pt x="6173" y="19153"/>
                    </a:cubicBezTo>
                    <a:cubicBezTo>
                      <a:pt x="-4894" y="32994"/>
                      <a:pt x="-431" y="50228"/>
                      <a:pt x="14385" y="58979"/>
                    </a:cubicBezTo>
                    <a:cubicBezTo>
                      <a:pt x="15367" y="59515"/>
                      <a:pt x="16348" y="59962"/>
                      <a:pt x="17419" y="60497"/>
                    </a:cubicBezTo>
                    <a:cubicBezTo>
                      <a:pt x="18401" y="63265"/>
                      <a:pt x="19740" y="65766"/>
                      <a:pt x="21346" y="67998"/>
                    </a:cubicBezTo>
                    <a:cubicBezTo>
                      <a:pt x="41875" y="96573"/>
                      <a:pt x="74184" y="71124"/>
                      <a:pt x="85966" y="45763"/>
                    </a:cubicBezTo>
                    <a:close/>
                    <a:moveTo>
                      <a:pt x="28844" y="46924"/>
                    </a:moveTo>
                    <a:cubicBezTo>
                      <a:pt x="28130" y="40048"/>
                      <a:pt x="29379" y="26386"/>
                      <a:pt x="34734" y="19063"/>
                    </a:cubicBezTo>
                    <a:cubicBezTo>
                      <a:pt x="36252" y="20314"/>
                      <a:pt x="38305" y="20849"/>
                      <a:pt x="40714" y="20046"/>
                    </a:cubicBezTo>
                    <a:cubicBezTo>
                      <a:pt x="43660" y="19063"/>
                      <a:pt x="47587" y="17902"/>
                      <a:pt x="51871" y="17099"/>
                    </a:cubicBezTo>
                    <a:cubicBezTo>
                      <a:pt x="54192" y="17992"/>
                      <a:pt x="56423" y="17456"/>
                      <a:pt x="58119" y="16117"/>
                    </a:cubicBezTo>
                    <a:cubicBezTo>
                      <a:pt x="58654" y="16028"/>
                      <a:pt x="59279" y="16028"/>
                      <a:pt x="59815" y="16028"/>
                    </a:cubicBezTo>
                    <a:cubicBezTo>
                      <a:pt x="66865" y="16920"/>
                      <a:pt x="74720" y="19957"/>
                      <a:pt x="76862" y="27636"/>
                    </a:cubicBezTo>
                    <a:cubicBezTo>
                      <a:pt x="77576" y="30136"/>
                      <a:pt x="76951" y="33441"/>
                      <a:pt x="75613" y="36923"/>
                    </a:cubicBezTo>
                    <a:cubicBezTo>
                      <a:pt x="71150" y="42817"/>
                      <a:pt x="63652" y="47817"/>
                      <a:pt x="58387" y="49782"/>
                    </a:cubicBezTo>
                    <a:cubicBezTo>
                      <a:pt x="49461" y="53175"/>
                      <a:pt x="38751" y="53354"/>
                      <a:pt x="29469" y="50228"/>
                    </a:cubicBezTo>
                    <a:cubicBezTo>
                      <a:pt x="29111" y="49156"/>
                      <a:pt x="28933" y="48085"/>
                      <a:pt x="28844" y="46924"/>
                    </a:cubicBezTo>
                    <a:close/>
                    <a:moveTo>
                      <a:pt x="15367" y="33798"/>
                    </a:moveTo>
                    <a:cubicBezTo>
                      <a:pt x="15188" y="35048"/>
                      <a:pt x="15009" y="36298"/>
                      <a:pt x="14920" y="37637"/>
                    </a:cubicBezTo>
                    <a:cubicBezTo>
                      <a:pt x="14831" y="36298"/>
                      <a:pt x="15009" y="35048"/>
                      <a:pt x="15367" y="33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8" name="Google Shape;2518;p47"/>
              <p:cNvSpPr/>
              <p:nvPr/>
            </p:nvSpPr>
            <p:spPr>
              <a:xfrm>
                <a:off x="8829140" y="5469168"/>
                <a:ext cx="92123" cy="83687"/>
              </a:xfrm>
              <a:custGeom>
                <a:rect b="b" l="l" r="r" t="t"/>
                <a:pathLst>
                  <a:path extrusionOk="0" h="83687" w="92123">
                    <a:moveTo>
                      <a:pt x="86995" y="35716"/>
                    </a:moveTo>
                    <a:cubicBezTo>
                      <a:pt x="78249" y="-1432"/>
                      <a:pt x="21573" y="-14290"/>
                      <a:pt x="1045" y="19911"/>
                    </a:cubicBezTo>
                    <a:cubicBezTo>
                      <a:pt x="-1990" y="24911"/>
                      <a:pt x="2116" y="29555"/>
                      <a:pt x="6579" y="30179"/>
                    </a:cubicBezTo>
                    <a:cubicBezTo>
                      <a:pt x="7560" y="36252"/>
                      <a:pt x="10327" y="42235"/>
                      <a:pt x="14165" y="47146"/>
                    </a:cubicBezTo>
                    <a:cubicBezTo>
                      <a:pt x="18271" y="52325"/>
                      <a:pt x="23715" y="57326"/>
                      <a:pt x="29784" y="61433"/>
                    </a:cubicBezTo>
                    <a:cubicBezTo>
                      <a:pt x="37817" y="75542"/>
                      <a:pt x="52276" y="85812"/>
                      <a:pt x="68788" y="83311"/>
                    </a:cubicBezTo>
                    <a:cubicBezTo>
                      <a:pt x="84229" y="80900"/>
                      <a:pt x="93333" y="67327"/>
                      <a:pt x="91994" y="52147"/>
                    </a:cubicBezTo>
                    <a:cubicBezTo>
                      <a:pt x="91458" y="46342"/>
                      <a:pt x="89673" y="40806"/>
                      <a:pt x="86995" y="35716"/>
                    </a:cubicBezTo>
                    <a:close/>
                    <a:moveTo>
                      <a:pt x="40227" y="25179"/>
                    </a:moveTo>
                    <a:cubicBezTo>
                      <a:pt x="43083" y="21518"/>
                      <a:pt x="41744" y="17053"/>
                      <a:pt x="38978" y="14642"/>
                    </a:cubicBezTo>
                    <a:cubicBezTo>
                      <a:pt x="51651" y="16517"/>
                      <a:pt x="65039" y="27501"/>
                      <a:pt x="72358" y="38663"/>
                    </a:cubicBezTo>
                    <a:cubicBezTo>
                      <a:pt x="78606" y="60272"/>
                      <a:pt x="53079" y="58754"/>
                      <a:pt x="40316" y="51254"/>
                    </a:cubicBezTo>
                    <a:cubicBezTo>
                      <a:pt x="36121" y="42502"/>
                      <a:pt x="34693" y="32234"/>
                      <a:pt x="40227" y="25179"/>
                    </a:cubicBezTo>
                    <a:close/>
                    <a:moveTo>
                      <a:pt x="27196" y="15981"/>
                    </a:moveTo>
                    <a:cubicBezTo>
                      <a:pt x="28356" y="15446"/>
                      <a:pt x="29606" y="15088"/>
                      <a:pt x="30766" y="14821"/>
                    </a:cubicBezTo>
                    <a:cubicBezTo>
                      <a:pt x="30588" y="14999"/>
                      <a:pt x="30409" y="15178"/>
                      <a:pt x="30230" y="15356"/>
                    </a:cubicBezTo>
                    <a:cubicBezTo>
                      <a:pt x="25590" y="21250"/>
                      <a:pt x="23447" y="28215"/>
                      <a:pt x="23090" y="35537"/>
                    </a:cubicBezTo>
                    <a:cubicBezTo>
                      <a:pt x="18003" y="28304"/>
                      <a:pt x="16486" y="20536"/>
                      <a:pt x="27196" y="159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519" name="Google Shape;2519;p47"/>
          <p:cNvSpPr/>
          <p:nvPr/>
        </p:nvSpPr>
        <p:spPr>
          <a:xfrm>
            <a:off x="3" y="4195104"/>
            <a:ext cx="1072984" cy="1092697"/>
          </a:xfrm>
          <a:custGeom>
            <a:rect b="b" l="l" r="r" t="t"/>
            <a:pathLst>
              <a:path extrusionOk="0" h="1995794" w="1959789">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520" name="Google Shape;2520;p47"/>
          <p:cNvGrpSpPr/>
          <p:nvPr/>
        </p:nvGrpSpPr>
        <p:grpSpPr>
          <a:xfrm rot="8901541">
            <a:off x="-68594" y="3744235"/>
            <a:ext cx="1548217" cy="1229064"/>
            <a:chOff x="2942485" y="-56344"/>
            <a:chExt cx="2092187" cy="1660898"/>
          </a:xfrm>
        </p:grpSpPr>
        <p:grpSp>
          <p:nvGrpSpPr>
            <p:cNvPr id="2521" name="Google Shape;2521;p47"/>
            <p:cNvGrpSpPr/>
            <p:nvPr/>
          </p:nvGrpSpPr>
          <p:grpSpPr>
            <a:xfrm>
              <a:off x="2942485" y="-56344"/>
              <a:ext cx="1873186" cy="790648"/>
              <a:chOff x="2942485" y="-56344"/>
              <a:chExt cx="1873186" cy="790648"/>
            </a:xfrm>
          </p:grpSpPr>
          <p:sp>
            <p:nvSpPr>
              <p:cNvPr id="2522" name="Google Shape;2522;p47"/>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3" name="Google Shape;2523;p47"/>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4" name="Google Shape;2524;p47"/>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5" name="Google Shape;2525;p47"/>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26" name="Google Shape;2526;p47"/>
            <p:cNvGrpSpPr/>
            <p:nvPr/>
          </p:nvGrpSpPr>
          <p:grpSpPr>
            <a:xfrm>
              <a:off x="4098733" y="86390"/>
              <a:ext cx="857413" cy="1518164"/>
              <a:chOff x="4098733" y="86390"/>
              <a:chExt cx="857413" cy="1518164"/>
            </a:xfrm>
          </p:grpSpPr>
          <p:sp>
            <p:nvSpPr>
              <p:cNvPr id="2527" name="Google Shape;2527;p47"/>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8" name="Google Shape;2528;p47"/>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9" name="Google Shape;2529;p47"/>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0" name="Google Shape;2530;p47"/>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31" name="Google Shape;2531;p47"/>
            <p:cNvGrpSpPr/>
            <p:nvPr/>
          </p:nvGrpSpPr>
          <p:grpSpPr>
            <a:xfrm>
              <a:off x="3310709" y="-34564"/>
              <a:ext cx="1723963" cy="1391012"/>
              <a:chOff x="3310709" y="-34564"/>
              <a:chExt cx="1723963" cy="1391012"/>
            </a:xfrm>
          </p:grpSpPr>
          <p:sp>
            <p:nvSpPr>
              <p:cNvPr id="2532" name="Google Shape;2532;p47"/>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3" name="Google Shape;2533;p47"/>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4" name="Google Shape;2534;p47"/>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5" name="Google Shape;2535;p47"/>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536" name="Google Shape;2536;p47"/>
          <p:cNvGrpSpPr/>
          <p:nvPr/>
        </p:nvGrpSpPr>
        <p:grpSpPr>
          <a:xfrm>
            <a:off x="645582" y="4687820"/>
            <a:ext cx="450360" cy="442066"/>
            <a:chOff x="1645290" y="5853325"/>
            <a:chExt cx="859630" cy="843798"/>
          </a:xfrm>
        </p:grpSpPr>
        <p:sp>
          <p:nvSpPr>
            <p:cNvPr id="2537" name="Google Shape;2537;p47"/>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538" name="Google Shape;2538;p47"/>
            <p:cNvGrpSpPr/>
            <p:nvPr/>
          </p:nvGrpSpPr>
          <p:grpSpPr>
            <a:xfrm>
              <a:off x="1975522" y="6477098"/>
              <a:ext cx="310865" cy="168431"/>
              <a:chOff x="1975522" y="6477098"/>
              <a:chExt cx="310865" cy="168431"/>
            </a:xfrm>
          </p:grpSpPr>
          <p:sp>
            <p:nvSpPr>
              <p:cNvPr id="2539" name="Google Shape;2539;p47"/>
              <p:cNvSpPr/>
              <p:nvPr/>
            </p:nvSpPr>
            <p:spPr>
              <a:xfrm>
                <a:off x="2063409"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0" name="Google Shape;2540;p47"/>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1" name="Google Shape;2541;p47"/>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2" name="Google Shape;2542;p47"/>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3" name="Google Shape;2543;p47"/>
              <p:cNvSpPr/>
              <p:nvPr/>
            </p:nvSpPr>
            <p:spPr>
              <a:xfrm>
                <a:off x="2151422"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4" name="Google Shape;2544;p47"/>
              <p:cNvSpPr/>
              <p:nvPr/>
            </p:nvSpPr>
            <p:spPr>
              <a:xfrm>
                <a:off x="2249737"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5" name="Google Shape;2545;p47"/>
              <p:cNvSpPr/>
              <p:nvPr/>
            </p:nvSpPr>
            <p:spPr>
              <a:xfrm>
                <a:off x="2167329"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6" name="Google Shape;2546;p47"/>
              <p:cNvSpPr/>
              <p:nvPr/>
            </p:nvSpPr>
            <p:spPr>
              <a:xfrm>
                <a:off x="2251970"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7" name="Google Shape;2547;p47"/>
              <p:cNvSpPr/>
              <p:nvPr/>
            </p:nvSpPr>
            <p:spPr>
              <a:xfrm>
                <a:off x="2231656"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48" name="Google Shape;2548;p47"/>
            <p:cNvGrpSpPr/>
            <p:nvPr/>
          </p:nvGrpSpPr>
          <p:grpSpPr>
            <a:xfrm>
              <a:off x="1966569" y="5951987"/>
              <a:ext cx="218691" cy="173414"/>
              <a:chOff x="1966569" y="5951987"/>
              <a:chExt cx="218691" cy="173414"/>
            </a:xfrm>
          </p:grpSpPr>
          <p:sp>
            <p:nvSpPr>
              <p:cNvPr id="2549" name="Google Shape;2549;p47"/>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0" name="Google Shape;2550;p47"/>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1" name="Google Shape;2551;p47"/>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2" name="Google Shape;2552;p47"/>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3" name="Google Shape;2553;p47"/>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4" name="Google Shape;2554;p47"/>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5" name="Google Shape;2555;p47"/>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6" name="Google Shape;2556;p47"/>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7" name="Google Shape;2557;p47"/>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
    <p:bg>
      <p:bgPr>
        <a:blipFill>
          <a:blip r:embed="rId2">
            <a:alphaModFix/>
          </a:blip>
          <a:stretch>
            <a:fillRect/>
          </a:stretch>
        </a:blipFill>
      </p:bgPr>
    </p:bg>
    <p:spTree>
      <p:nvGrpSpPr>
        <p:cNvPr id="2558" name="Shape 2558"/>
        <p:cNvGrpSpPr/>
        <p:nvPr/>
      </p:nvGrpSpPr>
      <p:grpSpPr>
        <a:xfrm>
          <a:off x="0" y="0"/>
          <a:ext cx="0" cy="0"/>
          <a:chOff x="0" y="0"/>
          <a:chExt cx="0" cy="0"/>
        </a:xfrm>
      </p:grpSpPr>
      <p:sp>
        <p:nvSpPr>
          <p:cNvPr id="2559" name="Google Shape;2559;p48"/>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0" name="Google Shape;2560;p48"/>
          <p:cNvSpPr/>
          <p:nvPr/>
        </p:nvSpPr>
        <p:spPr>
          <a:xfrm rot="-5626027">
            <a:off x="-2839300" y="1418484"/>
            <a:ext cx="7615805" cy="7719458"/>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61" name="Google Shape;2561;p48"/>
          <p:cNvGrpSpPr/>
          <p:nvPr/>
        </p:nvGrpSpPr>
        <p:grpSpPr>
          <a:xfrm>
            <a:off x="8456648" y="3681552"/>
            <a:ext cx="661115" cy="1534905"/>
            <a:chOff x="5801585" y="5081052"/>
            <a:chExt cx="921286" cy="2138942"/>
          </a:xfrm>
        </p:grpSpPr>
        <p:grpSp>
          <p:nvGrpSpPr>
            <p:cNvPr id="2562" name="Google Shape;2562;p48"/>
            <p:cNvGrpSpPr/>
            <p:nvPr/>
          </p:nvGrpSpPr>
          <p:grpSpPr>
            <a:xfrm>
              <a:off x="5928577" y="5441199"/>
              <a:ext cx="794294" cy="1642301"/>
              <a:chOff x="5928577" y="5441199"/>
              <a:chExt cx="794294" cy="1642301"/>
            </a:xfrm>
          </p:grpSpPr>
          <p:sp>
            <p:nvSpPr>
              <p:cNvPr id="2563" name="Google Shape;2563;p48"/>
              <p:cNvSpPr/>
              <p:nvPr/>
            </p:nvSpPr>
            <p:spPr>
              <a:xfrm>
                <a:off x="6211953" y="5441199"/>
                <a:ext cx="384671" cy="468269"/>
              </a:xfrm>
              <a:custGeom>
                <a:rect b="b" l="l" r="r" t="t"/>
                <a:pathLst>
                  <a:path extrusionOk="0" h="468269" w="384671">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4" name="Google Shape;2564;p48"/>
              <p:cNvSpPr/>
              <p:nvPr/>
            </p:nvSpPr>
            <p:spPr>
              <a:xfrm>
                <a:off x="6238418" y="5858021"/>
                <a:ext cx="484453" cy="384445"/>
              </a:xfrm>
              <a:custGeom>
                <a:rect b="b" l="l" r="r" t="t"/>
                <a:pathLst>
                  <a:path extrusionOk="0" h="384445" w="484453">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5" name="Google Shape;2565;p48"/>
              <p:cNvSpPr/>
              <p:nvPr/>
            </p:nvSpPr>
            <p:spPr>
              <a:xfrm>
                <a:off x="6211374" y="6163473"/>
                <a:ext cx="425373" cy="392524"/>
              </a:xfrm>
              <a:custGeom>
                <a:rect b="b" l="l" r="r" t="t"/>
                <a:pathLst>
                  <a:path extrusionOk="0" h="392524" w="425373">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6" name="Google Shape;2566;p48"/>
              <p:cNvSpPr/>
              <p:nvPr/>
            </p:nvSpPr>
            <p:spPr>
              <a:xfrm>
                <a:off x="6110782" y="6445389"/>
                <a:ext cx="346564" cy="401222"/>
              </a:xfrm>
              <a:custGeom>
                <a:rect b="b" l="l" r="r" t="t"/>
                <a:pathLst>
                  <a:path extrusionOk="0" h="401222" w="346564">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7" name="Google Shape;2567;p48"/>
              <p:cNvSpPr/>
              <p:nvPr/>
            </p:nvSpPr>
            <p:spPr>
              <a:xfrm>
                <a:off x="5928577" y="6761286"/>
                <a:ext cx="368585" cy="322214"/>
              </a:xfrm>
              <a:custGeom>
                <a:rect b="b" l="l" r="r" t="t"/>
                <a:pathLst>
                  <a:path extrusionOk="0" h="322214" w="368585">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8" name="Google Shape;2568;p48"/>
              <p:cNvSpPr/>
              <p:nvPr/>
            </p:nvSpPr>
            <p:spPr>
              <a:xfrm>
                <a:off x="5929989" y="6765131"/>
                <a:ext cx="136735" cy="236801"/>
              </a:xfrm>
              <a:custGeom>
                <a:rect b="b" l="l" r="r" t="t"/>
                <a:pathLst>
                  <a:path extrusionOk="0" h="236801" w="136735">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9" name="Google Shape;2569;p48"/>
              <p:cNvSpPr/>
              <p:nvPr/>
            </p:nvSpPr>
            <p:spPr>
              <a:xfrm>
                <a:off x="6110782" y="6447502"/>
                <a:ext cx="150246" cy="315263"/>
              </a:xfrm>
              <a:custGeom>
                <a:rect b="b" l="l" r="r" t="t"/>
                <a:pathLst>
                  <a:path extrusionOk="0" h="315263" w="150246">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0" name="Google Shape;2570;p48"/>
              <p:cNvSpPr/>
              <p:nvPr/>
            </p:nvSpPr>
            <p:spPr>
              <a:xfrm>
                <a:off x="6216360" y="6651724"/>
                <a:ext cx="231921" cy="151179"/>
              </a:xfrm>
              <a:custGeom>
                <a:rect b="b" l="l" r="r" t="t"/>
                <a:pathLst>
                  <a:path extrusionOk="0" h="151179" w="231921">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1" name="Google Shape;2571;p48"/>
              <p:cNvSpPr/>
              <p:nvPr/>
            </p:nvSpPr>
            <p:spPr>
              <a:xfrm>
                <a:off x="6216491" y="6187023"/>
                <a:ext cx="165041" cy="293999"/>
              </a:xfrm>
              <a:custGeom>
                <a:rect b="b" l="l" r="r" t="t"/>
                <a:pathLst>
                  <a:path extrusionOk="0" h="293999" w="165041">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2" name="Google Shape;2572;p48"/>
              <p:cNvSpPr/>
              <p:nvPr/>
            </p:nvSpPr>
            <p:spPr>
              <a:xfrm>
                <a:off x="6396582" y="6386333"/>
                <a:ext cx="239310" cy="118278"/>
              </a:xfrm>
              <a:custGeom>
                <a:rect b="b" l="l" r="r" t="t"/>
                <a:pathLst>
                  <a:path extrusionOk="0" h="118278" w="23931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3" name="Google Shape;2573;p48"/>
              <p:cNvSpPr/>
              <p:nvPr/>
            </p:nvSpPr>
            <p:spPr>
              <a:xfrm>
                <a:off x="6525112" y="6314449"/>
                <a:ext cx="26156" cy="131980"/>
              </a:xfrm>
              <a:custGeom>
                <a:rect b="b" l="l" r="r" t="t"/>
                <a:pathLst>
                  <a:path extrusionOk="0" h="131980" w="26156">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4" name="Google Shape;2574;p48"/>
              <p:cNvSpPr/>
              <p:nvPr/>
            </p:nvSpPr>
            <p:spPr>
              <a:xfrm>
                <a:off x="6511669" y="5913685"/>
                <a:ext cx="189110" cy="240117"/>
              </a:xfrm>
              <a:custGeom>
                <a:rect b="b" l="l" r="r" t="t"/>
                <a:pathLst>
                  <a:path extrusionOk="0" h="240117" w="18911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5" name="Google Shape;2575;p48"/>
              <p:cNvSpPr/>
              <p:nvPr/>
            </p:nvSpPr>
            <p:spPr>
              <a:xfrm>
                <a:off x="6241750" y="5877162"/>
                <a:ext cx="235581" cy="283470"/>
              </a:xfrm>
              <a:custGeom>
                <a:rect b="b" l="l" r="r" t="t"/>
                <a:pathLst>
                  <a:path extrusionOk="0" h="283470" w="235581">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6" name="Google Shape;2576;p48"/>
              <p:cNvSpPr/>
              <p:nvPr/>
            </p:nvSpPr>
            <p:spPr>
              <a:xfrm>
                <a:off x="6217384" y="5528548"/>
                <a:ext cx="262761" cy="282892"/>
              </a:xfrm>
              <a:custGeom>
                <a:rect b="b" l="l" r="r" t="t"/>
                <a:pathLst>
                  <a:path extrusionOk="0" h="282892" w="262761">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7" name="Google Shape;2577;p48"/>
              <p:cNvSpPr/>
              <p:nvPr/>
            </p:nvSpPr>
            <p:spPr>
              <a:xfrm>
                <a:off x="6473358" y="5446127"/>
                <a:ext cx="117299" cy="289766"/>
              </a:xfrm>
              <a:custGeom>
                <a:rect b="b" l="l" r="r" t="t"/>
                <a:pathLst>
                  <a:path extrusionOk="0" h="289766" w="117299">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578" name="Google Shape;2578;p48"/>
            <p:cNvSpPr/>
            <p:nvPr/>
          </p:nvSpPr>
          <p:spPr>
            <a:xfrm>
              <a:off x="5801585" y="5081052"/>
              <a:ext cx="724914" cy="2138942"/>
            </a:xfrm>
            <a:custGeom>
              <a:rect b="b" l="l" r="r" t="t"/>
              <a:pathLst>
                <a:path extrusionOk="0" h="2138942" w="724914">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79" name="Google Shape;2579;p48"/>
          <p:cNvGrpSpPr/>
          <p:nvPr/>
        </p:nvGrpSpPr>
        <p:grpSpPr>
          <a:xfrm>
            <a:off x="8064526" y="4297746"/>
            <a:ext cx="1279173" cy="1558100"/>
            <a:chOff x="6461514" y="5104403"/>
            <a:chExt cx="1782571" cy="2171265"/>
          </a:xfrm>
        </p:grpSpPr>
        <p:sp>
          <p:nvSpPr>
            <p:cNvPr id="2580" name="Google Shape;2580;p48"/>
            <p:cNvSpPr/>
            <p:nvPr/>
          </p:nvSpPr>
          <p:spPr>
            <a:xfrm>
              <a:off x="7138038" y="5109667"/>
              <a:ext cx="913532" cy="1870229"/>
            </a:xfrm>
            <a:custGeom>
              <a:rect b="b" l="l" r="r" t="t"/>
              <a:pathLst>
                <a:path extrusionOk="0" h="1870229" w="913532">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1" name="Google Shape;2581;p48"/>
            <p:cNvSpPr/>
            <p:nvPr/>
          </p:nvSpPr>
          <p:spPr>
            <a:xfrm>
              <a:off x="6565651" y="5104403"/>
              <a:ext cx="1678434" cy="2171265"/>
            </a:xfrm>
            <a:custGeom>
              <a:rect b="b" l="l" r="r" t="t"/>
              <a:pathLst>
                <a:path extrusionOk="0" h="2171265" w="1678434">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2" name="Google Shape;2582;p48"/>
            <p:cNvSpPr/>
            <p:nvPr/>
          </p:nvSpPr>
          <p:spPr>
            <a:xfrm>
              <a:off x="6461514" y="5933159"/>
              <a:ext cx="1121634" cy="1028975"/>
            </a:xfrm>
            <a:custGeom>
              <a:rect b="b" l="l" r="r" t="t"/>
              <a:pathLst>
                <a:path extrusionOk="0" h="1028975" w="1121634">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3" name="Google Shape;2583;p48"/>
            <p:cNvSpPr/>
            <p:nvPr/>
          </p:nvSpPr>
          <p:spPr>
            <a:xfrm>
              <a:off x="7140531" y="5246297"/>
              <a:ext cx="824789" cy="1716447"/>
            </a:xfrm>
            <a:custGeom>
              <a:rect b="b" l="l" r="r" t="t"/>
              <a:pathLst>
                <a:path extrusionOk="0" h="1716447" w="824789">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4" name="Google Shape;2584;p48"/>
            <p:cNvSpPr/>
            <p:nvPr/>
          </p:nvSpPr>
          <p:spPr>
            <a:xfrm>
              <a:off x="6650173" y="5161488"/>
              <a:ext cx="1270438" cy="1924679"/>
            </a:xfrm>
            <a:custGeom>
              <a:rect b="b" l="l" r="r" t="t"/>
              <a:pathLst>
                <a:path extrusionOk="0" h="1924679" w="1270438">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5" name="Google Shape;2585;p48"/>
            <p:cNvSpPr/>
            <p:nvPr/>
          </p:nvSpPr>
          <p:spPr>
            <a:xfrm>
              <a:off x="6561235" y="5967978"/>
              <a:ext cx="782257" cy="934849"/>
            </a:xfrm>
            <a:custGeom>
              <a:rect b="b" l="l" r="r" t="t"/>
              <a:pathLst>
                <a:path extrusionOk="0" h="934849" w="782257">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6" name="Google Shape;2586;p48"/>
            <p:cNvSpPr/>
            <p:nvPr/>
          </p:nvSpPr>
          <p:spPr>
            <a:xfrm>
              <a:off x="7150047" y="6588323"/>
              <a:ext cx="52068" cy="164172"/>
            </a:xfrm>
            <a:custGeom>
              <a:rect b="b" l="l" r="r" t="t"/>
              <a:pathLst>
                <a:path extrusionOk="0" h="164172" w="52068">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87" name="Google Shape;2587;p48"/>
          <p:cNvGrpSpPr/>
          <p:nvPr/>
        </p:nvGrpSpPr>
        <p:grpSpPr>
          <a:xfrm>
            <a:off x="8384111" y="4215777"/>
            <a:ext cx="640027" cy="1107584"/>
            <a:chOff x="6910179" y="5113097"/>
            <a:chExt cx="1040018" cy="1799487"/>
          </a:xfrm>
        </p:grpSpPr>
        <p:sp>
          <p:nvSpPr>
            <p:cNvPr id="2588" name="Google Shape;2588;p48"/>
            <p:cNvSpPr/>
            <p:nvPr/>
          </p:nvSpPr>
          <p:spPr>
            <a:xfrm>
              <a:off x="6910179" y="5113097"/>
              <a:ext cx="777502" cy="1694608"/>
            </a:xfrm>
            <a:custGeom>
              <a:rect b="b" l="l" r="r" t="t"/>
              <a:pathLst>
                <a:path extrusionOk="0" h="1694608" w="777502">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9" name="Google Shape;2589;p48"/>
            <p:cNvSpPr/>
            <p:nvPr/>
          </p:nvSpPr>
          <p:spPr>
            <a:xfrm>
              <a:off x="7078387" y="5959706"/>
              <a:ext cx="871810" cy="952878"/>
            </a:xfrm>
            <a:custGeom>
              <a:rect b="b" l="l" r="r" t="t"/>
              <a:pathLst>
                <a:path extrusionOk="0" h="952878" w="87181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590" name="Google Shape;2590;p48"/>
          <p:cNvSpPr/>
          <p:nvPr/>
        </p:nvSpPr>
        <p:spPr>
          <a:xfrm>
            <a:off x="-65277" y="4475373"/>
            <a:ext cx="1360513" cy="1122392"/>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591" name="Google Shape;2591;p48"/>
          <p:cNvGrpSpPr/>
          <p:nvPr/>
        </p:nvGrpSpPr>
        <p:grpSpPr>
          <a:xfrm>
            <a:off x="359076" y="4322052"/>
            <a:ext cx="1059269" cy="1429041"/>
            <a:chOff x="201286" y="5189621"/>
            <a:chExt cx="1476128" cy="1991417"/>
          </a:xfrm>
        </p:grpSpPr>
        <p:sp>
          <p:nvSpPr>
            <p:cNvPr id="2592" name="Google Shape;2592;p48"/>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3" name="Google Shape;2593;p48"/>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4" name="Google Shape;2594;p48"/>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95" name="Google Shape;2595;p48"/>
          <p:cNvGrpSpPr/>
          <p:nvPr/>
        </p:nvGrpSpPr>
        <p:grpSpPr>
          <a:xfrm>
            <a:off x="0" y="3788046"/>
            <a:ext cx="665829" cy="1622764"/>
            <a:chOff x="-447306" y="3705217"/>
            <a:chExt cx="1511186" cy="3683077"/>
          </a:xfrm>
        </p:grpSpPr>
        <p:grpSp>
          <p:nvGrpSpPr>
            <p:cNvPr id="2596" name="Google Shape;2596;p48"/>
            <p:cNvGrpSpPr/>
            <p:nvPr/>
          </p:nvGrpSpPr>
          <p:grpSpPr>
            <a:xfrm>
              <a:off x="-447306" y="3705217"/>
              <a:ext cx="1511186" cy="3683077"/>
              <a:chOff x="-447306" y="3705217"/>
              <a:chExt cx="1511186" cy="3683077"/>
            </a:xfrm>
          </p:grpSpPr>
          <p:sp>
            <p:nvSpPr>
              <p:cNvPr id="2597" name="Google Shape;2597;p48"/>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8" name="Google Shape;2598;p48"/>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9" name="Google Shape;2599;p48"/>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0" name="Google Shape;2600;p48"/>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1" name="Google Shape;2601;p48"/>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2" name="Google Shape;2602;p48"/>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3" name="Google Shape;2603;p48"/>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4" name="Google Shape;2604;p48"/>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5" name="Google Shape;2605;p48"/>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6" name="Google Shape;2606;p48"/>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7" name="Google Shape;2607;p48"/>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8" name="Google Shape;2608;p48"/>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9" name="Google Shape;2609;p48"/>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0" name="Google Shape;2610;p48"/>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11" name="Google Shape;2611;p48"/>
            <p:cNvGrpSpPr/>
            <p:nvPr/>
          </p:nvGrpSpPr>
          <p:grpSpPr>
            <a:xfrm>
              <a:off x="-131202" y="3705284"/>
              <a:ext cx="1190013" cy="3304167"/>
              <a:chOff x="-131202" y="3705284"/>
              <a:chExt cx="1190013" cy="3304167"/>
            </a:xfrm>
          </p:grpSpPr>
          <p:sp>
            <p:nvSpPr>
              <p:cNvPr id="2612" name="Google Shape;2612;p48"/>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3" name="Google Shape;2613;p48"/>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4" name="Google Shape;2614;p48"/>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5" name="Google Shape;2615;p48"/>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6" name="Google Shape;2616;p48"/>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7" name="Google Shape;2617;p48"/>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8" name="Google Shape;2618;p48"/>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9" name="Google Shape;2619;p48"/>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0" name="Google Shape;2620;p48"/>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1" name="Google Shape;2621;p48"/>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2" name="Google Shape;2622;p48"/>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3" name="Google Shape;2623;p48"/>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4" name="Google Shape;2624;p48"/>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5" name="Google Shape;2625;p48"/>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6" name="Google Shape;2626;p48"/>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4">
    <p:bg>
      <p:bgPr>
        <a:blipFill>
          <a:blip r:embed="rId2">
            <a:alphaModFix/>
          </a:blip>
          <a:stretch>
            <a:fillRect/>
          </a:stretch>
        </a:blipFill>
      </p:bgPr>
    </p:bg>
    <p:spTree>
      <p:nvGrpSpPr>
        <p:cNvPr id="2627" name="Shape 2627"/>
        <p:cNvGrpSpPr/>
        <p:nvPr/>
      </p:nvGrpSpPr>
      <p:grpSpPr>
        <a:xfrm>
          <a:off x="0" y="0"/>
          <a:ext cx="0" cy="0"/>
          <a:chOff x="0" y="0"/>
          <a:chExt cx="0" cy="0"/>
        </a:xfrm>
      </p:grpSpPr>
      <p:sp>
        <p:nvSpPr>
          <p:cNvPr id="2628" name="Google Shape;2628;p49"/>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9" name="Google Shape;2629;p49"/>
          <p:cNvSpPr/>
          <p:nvPr/>
        </p:nvSpPr>
        <p:spPr>
          <a:xfrm>
            <a:off x="4725331" y="4307023"/>
            <a:ext cx="880642" cy="2512688"/>
          </a:xfrm>
          <a:custGeom>
            <a:rect b="b" l="l" r="r" t="t"/>
            <a:pathLst>
              <a:path extrusionOk="0" h="3956989" w="1386838">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630" name="Google Shape;2630;p49"/>
          <p:cNvGrpSpPr/>
          <p:nvPr/>
        </p:nvGrpSpPr>
        <p:grpSpPr>
          <a:xfrm rot="4485999">
            <a:off x="-766418" y="-442262"/>
            <a:ext cx="1538835" cy="1441143"/>
            <a:chOff x="575020" y="5607269"/>
            <a:chExt cx="2667085" cy="2497766"/>
          </a:xfrm>
        </p:grpSpPr>
        <p:grpSp>
          <p:nvGrpSpPr>
            <p:cNvPr id="2631" name="Google Shape;2631;p49"/>
            <p:cNvGrpSpPr/>
            <p:nvPr/>
          </p:nvGrpSpPr>
          <p:grpSpPr>
            <a:xfrm>
              <a:off x="872616" y="6485731"/>
              <a:ext cx="2369489" cy="1546081"/>
              <a:chOff x="872616" y="6485731"/>
              <a:chExt cx="2369489" cy="1546081"/>
            </a:xfrm>
          </p:grpSpPr>
          <p:sp>
            <p:nvSpPr>
              <p:cNvPr id="2632" name="Google Shape;2632;p49"/>
              <p:cNvSpPr/>
              <p:nvPr/>
            </p:nvSpPr>
            <p:spPr>
              <a:xfrm>
                <a:off x="872616" y="6485731"/>
                <a:ext cx="2369489" cy="1546081"/>
              </a:xfrm>
              <a:custGeom>
                <a:rect b="b" l="l" r="r" t="t"/>
                <a:pathLst>
                  <a:path extrusionOk="0" h="1546081" w="2369489">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3" name="Google Shape;2633;p49"/>
              <p:cNvSpPr/>
              <p:nvPr/>
            </p:nvSpPr>
            <p:spPr>
              <a:xfrm>
                <a:off x="873164" y="6489293"/>
                <a:ext cx="2368914" cy="1542256"/>
              </a:xfrm>
              <a:custGeom>
                <a:rect b="b" l="l" r="r" t="t"/>
                <a:pathLst>
                  <a:path extrusionOk="0" h="1542256" w="2368914">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4" name="Google Shape;2634;p49"/>
              <p:cNvSpPr/>
              <p:nvPr/>
            </p:nvSpPr>
            <p:spPr>
              <a:xfrm>
                <a:off x="2447726" y="6805825"/>
                <a:ext cx="78376" cy="53890"/>
              </a:xfrm>
              <a:custGeom>
                <a:rect b="b" l="l" r="r" t="t"/>
                <a:pathLst>
                  <a:path extrusionOk="0" h="53890" w="78376">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5" name="Google Shape;2635;p49"/>
              <p:cNvSpPr/>
              <p:nvPr/>
            </p:nvSpPr>
            <p:spPr>
              <a:xfrm>
                <a:off x="2549650" y="6770651"/>
                <a:ext cx="33024" cy="26336"/>
              </a:xfrm>
              <a:custGeom>
                <a:rect b="b" l="l" r="r" t="t"/>
                <a:pathLst>
                  <a:path extrusionOk="0" h="26336" w="33024">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36" name="Google Shape;2636;p49"/>
            <p:cNvGrpSpPr/>
            <p:nvPr/>
          </p:nvGrpSpPr>
          <p:grpSpPr>
            <a:xfrm>
              <a:off x="651079" y="5607269"/>
              <a:ext cx="768806" cy="2311192"/>
              <a:chOff x="651079" y="5607269"/>
              <a:chExt cx="768806" cy="2311192"/>
            </a:xfrm>
          </p:grpSpPr>
          <p:sp>
            <p:nvSpPr>
              <p:cNvPr id="2637" name="Google Shape;2637;p49"/>
              <p:cNvSpPr/>
              <p:nvPr/>
            </p:nvSpPr>
            <p:spPr>
              <a:xfrm>
                <a:off x="651079" y="5607269"/>
                <a:ext cx="768806" cy="2311192"/>
              </a:xfrm>
              <a:custGeom>
                <a:rect b="b" l="l" r="r" t="t"/>
                <a:pathLst>
                  <a:path extrusionOk="0" h="2311192" w="768806">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8" name="Google Shape;2638;p49"/>
              <p:cNvSpPr/>
              <p:nvPr/>
            </p:nvSpPr>
            <p:spPr>
              <a:xfrm>
                <a:off x="692784" y="5609272"/>
                <a:ext cx="725718" cy="2218580"/>
              </a:xfrm>
              <a:custGeom>
                <a:rect b="b" l="l" r="r" t="t"/>
                <a:pathLst>
                  <a:path extrusionOk="0" h="2218580" w="725718">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9" name="Google Shape;2639;p49"/>
              <p:cNvSpPr/>
              <p:nvPr/>
            </p:nvSpPr>
            <p:spPr>
              <a:xfrm>
                <a:off x="1169782" y="6592432"/>
                <a:ext cx="54838" cy="68769"/>
              </a:xfrm>
              <a:custGeom>
                <a:rect b="b" l="l" r="r" t="t"/>
                <a:pathLst>
                  <a:path extrusionOk="0" h="68769" w="54838">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40" name="Google Shape;2640;p49"/>
              <p:cNvSpPr/>
              <p:nvPr/>
            </p:nvSpPr>
            <p:spPr>
              <a:xfrm>
                <a:off x="1168382" y="6692842"/>
                <a:ext cx="41113" cy="38852"/>
              </a:xfrm>
              <a:custGeom>
                <a:rect b="b" l="l" r="r" t="t"/>
                <a:pathLst>
                  <a:path extrusionOk="0" h="38852" w="41113">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41" name="Google Shape;2641;p49"/>
            <p:cNvGrpSpPr/>
            <p:nvPr/>
          </p:nvGrpSpPr>
          <p:grpSpPr>
            <a:xfrm>
              <a:off x="575020" y="5732623"/>
              <a:ext cx="1993957" cy="2372412"/>
              <a:chOff x="575020" y="5732623"/>
              <a:chExt cx="1993957" cy="2372412"/>
            </a:xfrm>
          </p:grpSpPr>
          <p:sp>
            <p:nvSpPr>
              <p:cNvPr id="2642" name="Google Shape;2642;p49"/>
              <p:cNvSpPr/>
              <p:nvPr/>
            </p:nvSpPr>
            <p:spPr>
              <a:xfrm>
                <a:off x="575020" y="5732623"/>
                <a:ext cx="1993957" cy="2372412"/>
              </a:xfrm>
              <a:custGeom>
                <a:rect b="b" l="l" r="r" t="t"/>
                <a:pathLst>
                  <a:path extrusionOk="0" h="2372412" w="1993957">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43" name="Google Shape;2643;p49"/>
              <p:cNvSpPr/>
              <p:nvPr/>
            </p:nvSpPr>
            <p:spPr>
              <a:xfrm>
                <a:off x="575148" y="5738752"/>
                <a:ext cx="1993712" cy="2364670"/>
              </a:xfrm>
              <a:custGeom>
                <a:rect b="b" l="l" r="r" t="t"/>
                <a:pathLst>
                  <a:path extrusionOk="0" h="2364670" w="1993712">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44" name="Google Shape;2644;p49"/>
              <p:cNvSpPr/>
              <p:nvPr/>
            </p:nvSpPr>
            <p:spPr>
              <a:xfrm>
                <a:off x="1859420" y="6328558"/>
                <a:ext cx="75589" cy="59277"/>
              </a:xfrm>
              <a:custGeom>
                <a:rect b="b" l="l" r="r" t="t"/>
                <a:pathLst>
                  <a:path extrusionOk="0" h="59277" w="75589">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45" name="Google Shape;2645;p49"/>
              <p:cNvSpPr/>
              <p:nvPr/>
            </p:nvSpPr>
            <p:spPr>
              <a:xfrm>
                <a:off x="1971141" y="6295830"/>
                <a:ext cx="34748" cy="36949"/>
              </a:xfrm>
              <a:custGeom>
                <a:rect b="b" l="l" r="r" t="t"/>
                <a:pathLst>
                  <a:path extrusionOk="0" h="36949" w="34748">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646" name="Google Shape;2646;p49"/>
          <p:cNvGrpSpPr/>
          <p:nvPr/>
        </p:nvGrpSpPr>
        <p:grpSpPr>
          <a:xfrm>
            <a:off x="-610916" y="4230034"/>
            <a:ext cx="1859150" cy="1729609"/>
            <a:chOff x="-610916" y="4230034"/>
            <a:chExt cx="1859150" cy="1729609"/>
          </a:xfrm>
        </p:grpSpPr>
        <p:grpSp>
          <p:nvGrpSpPr>
            <p:cNvPr id="2647" name="Google Shape;2647;p49"/>
            <p:cNvGrpSpPr/>
            <p:nvPr/>
          </p:nvGrpSpPr>
          <p:grpSpPr>
            <a:xfrm rot="-5333698">
              <a:off x="-122914" y="3761483"/>
              <a:ext cx="535340" cy="1501298"/>
              <a:chOff x="2844040" y="-543246"/>
              <a:chExt cx="770462" cy="2160983"/>
            </a:xfrm>
          </p:grpSpPr>
          <p:grpSp>
            <p:nvGrpSpPr>
              <p:cNvPr id="2648" name="Google Shape;2648;p49"/>
              <p:cNvGrpSpPr/>
              <p:nvPr/>
            </p:nvGrpSpPr>
            <p:grpSpPr>
              <a:xfrm>
                <a:off x="2844040" y="-107906"/>
                <a:ext cx="581167" cy="1454274"/>
                <a:chOff x="2844040" y="-107906"/>
                <a:chExt cx="581167" cy="1454274"/>
              </a:xfrm>
            </p:grpSpPr>
            <p:sp>
              <p:nvSpPr>
                <p:cNvPr id="2649" name="Google Shape;2649;p49"/>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0" name="Google Shape;2650;p49"/>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1" name="Google Shape;2651;p49"/>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2" name="Google Shape;2652;p49"/>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3" name="Google Shape;2653;p49"/>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4" name="Google Shape;2654;p49"/>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5" name="Google Shape;2655;p49"/>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6" name="Google Shape;2656;p49"/>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7" name="Google Shape;2657;p49"/>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8" name="Google Shape;2658;p49"/>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9" name="Google Shape;2659;p49"/>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0" name="Google Shape;2660;p49"/>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1" name="Google Shape;2661;p49"/>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62" name="Google Shape;2662;p49"/>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63" name="Google Shape;2663;p49"/>
            <p:cNvGrpSpPr/>
            <p:nvPr/>
          </p:nvGrpSpPr>
          <p:grpSpPr>
            <a:xfrm rot="-5333698">
              <a:off x="-144638" y="4567393"/>
              <a:ext cx="1411395" cy="1347379"/>
              <a:chOff x="1107903" y="-140329"/>
              <a:chExt cx="2031283" cy="1939431"/>
            </a:xfrm>
          </p:grpSpPr>
          <p:sp>
            <p:nvSpPr>
              <p:cNvPr id="2664" name="Google Shape;2664;p49"/>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5" name="Google Shape;2665;p49"/>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6" name="Google Shape;2666;p49"/>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7" name="Google Shape;2667;p49"/>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8" name="Google Shape;2668;p49"/>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9" name="Google Shape;2669;p49"/>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70" name="Google Shape;2670;p49"/>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71" name="Google Shape;2671;p49"/>
            <p:cNvSpPr/>
            <p:nvPr/>
          </p:nvSpPr>
          <p:spPr>
            <a:xfrm>
              <a:off x="232831" y="4318217"/>
              <a:ext cx="1015388" cy="1336391"/>
            </a:xfrm>
            <a:custGeom>
              <a:rect b="b" l="l" r="r" t="t"/>
              <a:pathLst>
                <a:path extrusionOk="0" h="1480766" w="1125084">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72" name="Google Shape;2672;p49"/>
          <p:cNvSpPr/>
          <p:nvPr/>
        </p:nvSpPr>
        <p:spPr>
          <a:xfrm>
            <a:off x="8239183" y="4614502"/>
            <a:ext cx="845401" cy="954341"/>
          </a:xfrm>
          <a:custGeom>
            <a:rect b="b" l="l" r="r" t="t"/>
            <a:pathLst>
              <a:path extrusionOk="0" h="1316332" w="116607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5">
    <p:bg>
      <p:bgPr>
        <a:blipFill>
          <a:blip r:embed="rId2">
            <a:alphaModFix/>
          </a:blip>
          <a:stretch>
            <a:fillRect/>
          </a:stretch>
        </a:blipFill>
      </p:bgPr>
    </p:bg>
    <p:spTree>
      <p:nvGrpSpPr>
        <p:cNvPr id="2673" name="Shape 2673"/>
        <p:cNvGrpSpPr/>
        <p:nvPr/>
      </p:nvGrpSpPr>
      <p:grpSpPr>
        <a:xfrm>
          <a:off x="0" y="0"/>
          <a:ext cx="0" cy="0"/>
          <a:chOff x="0" y="0"/>
          <a:chExt cx="0" cy="0"/>
        </a:xfrm>
      </p:grpSpPr>
      <p:sp>
        <p:nvSpPr>
          <p:cNvPr id="2674" name="Google Shape;2674;p50"/>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75" name="Google Shape;2675;p50"/>
          <p:cNvGrpSpPr/>
          <p:nvPr/>
        </p:nvGrpSpPr>
        <p:grpSpPr>
          <a:xfrm>
            <a:off x="8244125" y="-191450"/>
            <a:ext cx="1488710" cy="1456983"/>
            <a:chOff x="7984350" y="-113525"/>
            <a:chExt cx="1488710" cy="1456983"/>
          </a:xfrm>
        </p:grpSpPr>
        <p:sp>
          <p:nvSpPr>
            <p:cNvPr id="2676" name="Google Shape;2676;p50"/>
            <p:cNvSpPr/>
            <p:nvPr/>
          </p:nvSpPr>
          <p:spPr>
            <a:xfrm>
              <a:off x="7984350" y="-113525"/>
              <a:ext cx="1292754" cy="1044934"/>
            </a:xfrm>
            <a:custGeom>
              <a:rect b="b" l="l" r="r" t="t"/>
              <a:pathLst>
                <a:path extrusionOk="0" h="1778611" w="2200432">
                  <a:moveTo>
                    <a:pt x="513034" y="402000"/>
                  </a:moveTo>
                  <a:cubicBezTo>
                    <a:pt x="497860" y="447720"/>
                    <a:pt x="517764" y="497637"/>
                    <a:pt x="542844" y="538803"/>
                  </a:cubicBezTo>
                  <a:cubicBezTo>
                    <a:pt x="603447" y="638548"/>
                    <a:pt x="697074" y="717754"/>
                    <a:pt x="805427" y="761063"/>
                  </a:cubicBezTo>
                  <a:cubicBezTo>
                    <a:pt x="670030" y="725344"/>
                    <a:pt x="492862" y="685161"/>
                    <a:pt x="355591" y="721415"/>
                  </a:cubicBezTo>
                  <a:cubicBezTo>
                    <a:pt x="329618" y="728291"/>
                    <a:pt x="301414" y="738828"/>
                    <a:pt x="289365" y="762849"/>
                  </a:cubicBezTo>
                  <a:cubicBezTo>
                    <a:pt x="266427" y="808837"/>
                    <a:pt x="318194" y="855361"/>
                    <a:pt x="362820" y="880899"/>
                  </a:cubicBezTo>
                  <a:cubicBezTo>
                    <a:pt x="410839" y="908403"/>
                    <a:pt x="458857" y="935906"/>
                    <a:pt x="506875" y="963499"/>
                  </a:cubicBezTo>
                  <a:cubicBezTo>
                    <a:pt x="360946" y="987252"/>
                    <a:pt x="195381" y="1024399"/>
                    <a:pt x="124068" y="1153880"/>
                  </a:cubicBezTo>
                  <a:cubicBezTo>
                    <a:pt x="116124" y="1168257"/>
                    <a:pt x="109519" y="1184866"/>
                    <a:pt x="113714" y="1200761"/>
                  </a:cubicBezTo>
                  <a:cubicBezTo>
                    <a:pt x="118266" y="1217995"/>
                    <a:pt x="134332" y="1229604"/>
                    <a:pt x="150040" y="1237998"/>
                  </a:cubicBezTo>
                  <a:cubicBezTo>
                    <a:pt x="223674" y="1277556"/>
                    <a:pt x="316052" y="1278449"/>
                    <a:pt x="391559" y="1243266"/>
                  </a:cubicBezTo>
                  <a:cubicBezTo>
                    <a:pt x="248933" y="1326401"/>
                    <a:pt x="107556" y="1421860"/>
                    <a:pt x="29281" y="1565806"/>
                  </a:cubicBezTo>
                  <a:cubicBezTo>
                    <a:pt x="11609" y="1598311"/>
                    <a:pt x="-2762" y="1634386"/>
                    <a:pt x="452" y="1671266"/>
                  </a:cubicBezTo>
                  <a:cubicBezTo>
                    <a:pt x="3665" y="1708146"/>
                    <a:pt x="28923" y="1745115"/>
                    <a:pt x="65428" y="1751276"/>
                  </a:cubicBezTo>
                  <a:cubicBezTo>
                    <a:pt x="88188" y="1755116"/>
                    <a:pt x="111215" y="1746901"/>
                    <a:pt x="132636" y="1738328"/>
                  </a:cubicBezTo>
                  <a:cubicBezTo>
                    <a:pt x="320425" y="1663497"/>
                    <a:pt x="494112" y="1553484"/>
                    <a:pt x="642183" y="1415788"/>
                  </a:cubicBezTo>
                  <a:cubicBezTo>
                    <a:pt x="569709" y="1496333"/>
                    <a:pt x="518478" y="1595900"/>
                    <a:pt x="495094" y="1701716"/>
                  </a:cubicBezTo>
                  <a:cubicBezTo>
                    <a:pt x="491434" y="1718325"/>
                    <a:pt x="488578" y="1736185"/>
                    <a:pt x="495272" y="1751723"/>
                  </a:cubicBezTo>
                  <a:cubicBezTo>
                    <a:pt x="516068" y="1800121"/>
                    <a:pt x="589524" y="1774850"/>
                    <a:pt x="629866" y="1741096"/>
                  </a:cubicBezTo>
                  <a:cubicBezTo>
                    <a:pt x="768744" y="1625100"/>
                    <a:pt x="888433" y="1486154"/>
                    <a:pt x="982684" y="1331670"/>
                  </a:cubicBezTo>
                  <a:cubicBezTo>
                    <a:pt x="939754" y="1420878"/>
                    <a:pt x="906640" y="1514818"/>
                    <a:pt x="884148" y="1611259"/>
                  </a:cubicBezTo>
                  <a:cubicBezTo>
                    <a:pt x="873527" y="1656979"/>
                    <a:pt x="868797" y="1713593"/>
                    <a:pt x="905659" y="1742525"/>
                  </a:cubicBezTo>
                  <a:cubicBezTo>
                    <a:pt x="960728" y="1785745"/>
                    <a:pt x="1027222" y="1733685"/>
                    <a:pt x="1067296" y="1695287"/>
                  </a:cubicBezTo>
                  <a:cubicBezTo>
                    <a:pt x="1208317" y="1560181"/>
                    <a:pt x="1312564" y="1389713"/>
                    <a:pt x="1386377" y="1208798"/>
                  </a:cubicBezTo>
                  <a:cubicBezTo>
                    <a:pt x="1358351" y="1280324"/>
                    <a:pt x="1329879" y="1354709"/>
                    <a:pt x="1335056" y="1431325"/>
                  </a:cubicBezTo>
                  <a:cubicBezTo>
                    <a:pt x="1340233" y="1507942"/>
                    <a:pt x="1389412" y="1587327"/>
                    <a:pt x="1464920" y="1601168"/>
                  </a:cubicBezTo>
                  <a:cubicBezTo>
                    <a:pt x="1541499" y="1615188"/>
                    <a:pt x="1613616" y="1559466"/>
                    <a:pt x="1661366" y="1497941"/>
                  </a:cubicBezTo>
                  <a:cubicBezTo>
                    <a:pt x="1792212" y="1329259"/>
                    <a:pt x="1822379" y="1105749"/>
                    <a:pt x="1847995" y="893758"/>
                  </a:cubicBezTo>
                  <a:cubicBezTo>
                    <a:pt x="1845050" y="948319"/>
                    <a:pt x="1846478" y="1003058"/>
                    <a:pt x="1852458" y="1057350"/>
                  </a:cubicBezTo>
                  <a:cubicBezTo>
                    <a:pt x="1855225" y="1082442"/>
                    <a:pt x="1859419" y="1108696"/>
                    <a:pt x="1875307" y="1128341"/>
                  </a:cubicBezTo>
                  <a:cubicBezTo>
                    <a:pt x="1905474" y="1165578"/>
                    <a:pt x="1967148" y="1161738"/>
                    <a:pt x="2004992" y="1132359"/>
                  </a:cubicBezTo>
                  <a:cubicBezTo>
                    <a:pt x="2042835" y="1102981"/>
                    <a:pt x="2062203" y="1056100"/>
                    <a:pt x="2077644" y="1010737"/>
                  </a:cubicBezTo>
                  <a:cubicBezTo>
                    <a:pt x="2123074" y="869737"/>
                    <a:pt x="2150920" y="725969"/>
                    <a:pt x="2166629" y="578719"/>
                  </a:cubicBezTo>
                  <a:cubicBezTo>
                    <a:pt x="2180731" y="445666"/>
                    <a:pt x="2205097" y="304309"/>
                    <a:pt x="2199653" y="171793"/>
                  </a:cubicBezTo>
                  <a:cubicBezTo>
                    <a:pt x="2199296" y="162952"/>
                    <a:pt x="2198671" y="153487"/>
                    <a:pt x="2193316" y="146522"/>
                  </a:cubicBezTo>
                  <a:cubicBezTo>
                    <a:pt x="2187961" y="139646"/>
                    <a:pt x="2179036" y="136699"/>
                    <a:pt x="2170735" y="134110"/>
                  </a:cubicBezTo>
                  <a:cubicBezTo>
                    <a:pt x="2064256" y="101338"/>
                    <a:pt x="1957687" y="68476"/>
                    <a:pt x="1850048" y="39723"/>
                  </a:cubicBezTo>
                  <a:cubicBezTo>
                    <a:pt x="1747763" y="12398"/>
                    <a:pt x="1641106" y="-11534"/>
                    <a:pt x="1536680" y="5969"/>
                  </a:cubicBezTo>
                  <a:cubicBezTo>
                    <a:pt x="1509457" y="10523"/>
                    <a:pt x="1480539" y="19274"/>
                    <a:pt x="1464206" y="41509"/>
                  </a:cubicBezTo>
                  <a:cubicBezTo>
                    <a:pt x="1436448" y="79281"/>
                    <a:pt x="1458851" y="132859"/>
                    <a:pt x="1486787" y="170453"/>
                  </a:cubicBezTo>
                  <a:cubicBezTo>
                    <a:pt x="1499104" y="186973"/>
                    <a:pt x="1512403" y="202779"/>
                    <a:pt x="1526683" y="217691"/>
                  </a:cubicBezTo>
                  <a:cubicBezTo>
                    <a:pt x="1466080" y="167328"/>
                    <a:pt x="1402621" y="120626"/>
                    <a:pt x="1331397" y="87497"/>
                  </a:cubicBezTo>
                  <a:cubicBezTo>
                    <a:pt x="1230094" y="40348"/>
                    <a:pt x="1108978" y="23649"/>
                    <a:pt x="1006783" y="68834"/>
                  </a:cubicBezTo>
                  <a:cubicBezTo>
                    <a:pt x="972331" y="84014"/>
                    <a:pt x="939843" y="107321"/>
                    <a:pt x="920385" y="139110"/>
                  </a:cubicBezTo>
                  <a:cubicBezTo>
                    <a:pt x="917172" y="144379"/>
                    <a:pt x="914316" y="149915"/>
                    <a:pt x="911817" y="155719"/>
                  </a:cubicBezTo>
                  <a:cubicBezTo>
                    <a:pt x="889504" y="208226"/>
                    <a:pt x="906194" y="270912"/>
                    <a:pt x="939843" y="317079"/>
                  </a:cubicBezTo>
                  <a:cubicBezTo>
                    <a:pt x="955998" y="339314"/>
                    <a:pt x="975633" y="358423"/>
                    <a:pt x="996786" y="375926"/>
                  </a:cubicBezTo>
                  <a:cubicBezTo>
                    <a:pt x="969653" y="360388"/>
                    <a:pt x="941717" y="346458"/>
                    <a:pt x="912710" y="334670"/>
                  </a:cubicBezTo>
                  <a:cubicBezTo>
                    <a:pt x="819440" y="296719"/>
                    <a:pt x="713229" y="282700"/>
                    <a:pt x="617638" y="314221"/>
                  </a:cubicBezTo>
                  <a:cubicBezTo>
                    <a:pt x="572655" y="329045"/>
                    <a:pt x="527939" y="357262"/>
                    <a:pt x="513034" y="40200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Calibri"/>
                <a:ea typeface="Calibri"/>
                <a:cs typeface="Calibri"/>
                <a:sym typeface="Calibri"/>
              </a:endParaRPr>
            </a:p>
          </p:txBody>
        </p:sp>
        <p:sp>
          <p:nvSpPr>
            <p:cNvPr id="2677" name="Google Shape;2677;p50"/>
            <p:cNvSpPr/>
            <p:nvPr/>
          </p:nvSpPr>
          <p:spPr>
            <a:xfrm>
              <a:off x="8449386" y="-89843"/>
              <a:ext cx="1023674" cy="1433301"/>
            </a:xfrm>
            <a:custGeom>
              <a:rect b="b" l="l" r="r" t="t"/>
              <a:pathLst>
                <a:path extrusionOk="0" h="2439662" w="1742424">
                  <a:moveTo>
                    <a:pt x="1703693" y="165450"/>
                  </a:moveTo>
                  <a:cubicBezTo>
                    <a:pt x="1665582" y="107675"/>
                    <a:pt x="1600427" y="74724"/>
                    <a:pt x="1538128" y="44631"/>
                  </a:cubicBezTo>
                  <a:cubicBezTo>
                    <a:pt x="1430399" y="-7340"/>
                    <a:pt x="1347929" y="-17698"/>
                    <a:pt x="1235917" y="33737"/>
                  </a:cubicBezTo>
                  <a:cubicBezTo>
                    <a:pt x="1147288" y="74456"/>
                    <a:pt x="1051430" y="147144"/>
                    <a:pt x="1020191" y="243674"/>
                  </a:cubicBezTo>
                  <a:cubicBezTo>
                    <a:pt x="997075" y="315022"/>
                    <a:pt x="1011534" y="401194"/>
                    <a:pt x="963248" y="458522"/>
                  </a:cubicBezTo>
                  <a:cubicBezTo>
                    <a:pt x="941470" y="484329"/>
                    <a:pt x="910142" y="499688"/>
                    <a:pt x="882384" y="518976"/>
                  </a:cubicBezTo>
                  <a:cubicBezTo>
                    <a:pt x="813481" y="566929"/>
                    <a:pt x="764837" y="643009"/>
                    <a:pt x="750378" y="725698"/>
                  </a:cubicBezTo>
                  <a:cubicBezTo>
                    <a:pt x="741810" y="774544"/>
                    <a:pt x="743952" y="827408"/>
                    <a:pt x="718069" y="869734"/>
                  </a:cubicBezTo>
                  <a:cubicBezTo>
                    <a:pt x="683438" y="926348"/>
                    <a:pt x="609537" y="946530"/>
                    <a:pt x="567766" y="998054"/>
                  </a:cubicBezTo>
                  <a:cubicBezTo>
                    <a:pt x="501183" y="1080118"/>
                    <a:pt x="537956" y="1208795"/>
                    <a:pt x="484850" y="1300145"/>
                  </a:cubicBezTo>
                  <a:cubicBezTo>
                    <a:pt x="447542" y="1364350"/>
                    <a:pt x="372391" y="1398550"/>
                    <a:pt x="332584" y="1461237"/>
                  </a:cubicBezTo>
                  <a:cubicBezTo>
                    <a:pt x="285190" y="1535978"/>
                    <a:pt x="308039" y="1631079"/>
                    <a:pt x="268054" y="1705732"/>
                  </a:cubicBezTo>
                  <a:cubicBezTo>
                    <a:pt x="249043" y="1741182"/>
                    <a:pt x="222445" y="1759310"/>
                    <a:pt x="211556" y="1803154"/>
                  </a:cubicBezTo>
                  <a:cubicBezTo>
                    <a:pt x="201381" y="1844320"/>
                    <a:pt x="201292" y="1887897"/>
                    <a:pt x="197633" y="1929956"/>
                  </a:cubicBezTo>
                  <a:cubicBezTo>
                    <a:pt x="185941" y="2062919"/>
                    <a:pt x="134709" y="2192132"/>
                    <a:pt x="52150" y="2296877"/>
                  </a:cubicBezTo>
                  <a:cubicBezTo>
                    <a:pt x="18947" y="2338936"/>
                    <a:pt x="-20502" y="2397336"/>
                    <a:pt x="12343" y="2439663"/>
                  </a:cubicBezTo>
                  <a:cubicBezTo>
                    <a:pt x="122571" y="2419839"/>
                    <a:pt x="225837" y="2362867"/>
                    <a:pt x="301434" y="2280178"/>
                  </a:cubicBezTo>
                  <a:cubicBezTo>
                    <a:pt x="375515" y="2199097"/>
                    <a:pt x="423712" y="2094441"/>
                    <a:pt x="509305" y="2025682"/>
                  </a:cubicBezTo>
                  <a:cubicBezTo>
                    <a:pt x="571961" y="1975230"/>
                    <a:pt x="649701" y="1948262"/>
                    <a:pt x="720657" y="1910400"/>
                  </a:cubicBezTo>
                  <a:cubicBezTo>
                    <a:pt x="791613" y="1872627"/>
                    <a:pt x="860785" y="1817621"/>
                    <a:pt x="881581" y="1739843"/>
                  </a:cubicBezTo>
                  <a:cubicBezTo>
                    <a:pt x="904251" y="1655100"/>
                    <a:pt x="864980" y="1559463"/>
                    <a:pt x="901573" y="1479721"/>
                  </a:cubicBezTo>
                  <a:cubicBezTo>
                    <a:pt x="948253" y="1378012"/>
                    <a:pt x="1094628" y="1353277"/>
                    <a:pt x="1141397" y="1251568"/>
                  </a:cubicBezTo>
                  <a:cubicBezTo>
                    <a:pt x="1181829" y="1163610"/>
                    <a:pt x="1134168" y="1043863"/>
                    <a:pt x="1199501" y="972426"/>
                  </a:cubicBezTo>
                  <a:cubicBezTo>
                    <a:pt x="1231365" y="937600"/>
                    <a:pt x="1280900" y="926527"/>
                    <a:pt x="1322492" y="904114"/>
                  </a:cubicBezTo>
                  <a:cubicBezTo>
                    <a:pt x="1367922" y="879646"/>
                    <a:pt x="1401749" y="870002"/>
                    <a:pt x="1427365" y="822496"/>
                  </a:cubicBezTo>
                  <a:cubicBezTo>
                    <a:pt x="1450035" y="780527"/>
                    <a:pt x="1454766" y="728377"/>
                    <a:pt x="1493948" y="696409"/>
                  </a:cubicBezTo>
                  <a:cubicBezTo>
                    <a:pt x="1520724" y="674442"/>
                    <a:pt x="1557407" y="670066"/>
                    <a:pt x="1589359" y="656493"/>
                  </a:cubicBezTo>
                  <a:cubicBezTo>
                    <a:pt x="1686200" y="615327"/>
                    <a:pt x="1724400" y="498706"/>
                    <a:pt x="1737252" y="394139"/>
                  </a:cubicBezTo>
                  <a:cubicBezTo>
                    <a:pt x="1746802" y="316004"/>
                    <a:pt x="1746981" y="231172"/>
                    <a:pt x="1703693" y="1654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78" name="Google Shape;2678;p50"/>
          <p:cNvSpPr/>
          <p:nvPr/>
        </p:nvSpPr>
        <p:spPr>
          <a:xfrm rot="-6183913">
            <a:off x="-2963689" y="1509684"/>
            <a:ext cx="7608674" cy="7727589"/>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79" name="Google Shape;2679;p50"/>
          <p:cNvGrpSpPr/>
          <p:nvPr/>
        </p:nvGrpSpPr>
        <p:grpSpPr>
          <a:xfrm>
            <a:off x="8034244" y="4096614"/>
            <a:ext cx="913336" cy="772639"/>
            <a:chOff x="8580941" y="4223027"/>
            <a:chExt cx="1892140" cy="1600660"/>
          </a:xfrm>
        </p:grpSpPr>
        <p:sp>
          <p:nvSpPr>
            <p:cNvPr id="2680" name="Google Shape;2680;p50"/>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1" name="Google Shape;2681;p50"/>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2" name="Google Shape;2682;p50"/>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3" name="Google Shape;2683;p50"/>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4" name="Google Shape;2684;p50"/>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5" name="Google Shape;2685;p50"/>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6" name="Google Shape;2686;p50"/>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7" name="Google Shape;2687;p50"/>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8" name="Google Shape;2688;p50"/>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9" name="Google Shape;2689;p50"/>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90" name="Google Shape;2690;p50"/>
          <p:cNvGrpSpPr/>
          <p:nvPr/>
        </p:nvGrpSpPr>
        <p:grpSpPr>
          <a:xfrm rot="7037316">
            <a:off x="-80928" y="5150068"/>
            <a:ext cx="1992864" cy="1275625"/>
            <a:chOff x="5616116" y="-32358"/>
            <a:chExt cx="2772069" cy="1774392"/>
          </a:xfrm>
        </p:grpSpPr>
        <p:grpSp>
          <p:nvGrpSpPr>
            <p:cNvPr id="2691" name="Google Shape;2691;p50"/>
            <p:cNvGrpSpPr/>
            <p:nvPr/>
          </p:nvGrpSpPr>
          <p:grpSpPr>
            <a:xfrm>
              <a:off x="6156350" y="1404877"/>
              <a:ext cx="204199" cy="337157"/>
              <a:chOff x="6156350" y="1404877"/>
              <a:chExt cx="204199" cy="337157"/>
            </a:xfrm>
          </p:grpSpPr>
          <p:sp>
            <p:nvSpPr>
              <p:cNvPr id="2692" name="Google Shape;2692;p50"/>
              <p:cNvSpPr/>
              <p:nvPr/>
            </p:nvSpPr>
            <p:spPr>
              <a:xfrm>
                <a:off x="6279033" y="1580946"/>
                <a:ext cx="81516" cy="115628"/>
              </a:xfrm>
              <a:custGeom>
                <a:rect b="b" l="l" r="r" t="t"/>
                <a:pathLst>
                  <a:path extrusionOk="0" h="115628" w="81516">
                    <a:moveTo>
                      <a:pt x="381" y="31666"/>
                    </a:moveTo>
                    <a:cubicBezTo>
                      <a:pt x="-1582" y="48811"/>
                      <a:pt x="4130" y="65063"/>
                      <a:pt x="15287" y="77207"/>
                    </a:cubicBezTo>
                    <a:cubicBezTo>
                      <a:pt x="21356" y="93370"/>
                      <a:pt x="38047" y="107568"/>
                      <a:pt x="52952" y="114087"/>
                    </a:cubicBezTo>
                    <a:cubicBezTo>
                      <a:pt x="59735" y="117034"/>
                      <a:pt x="67500" y="115962"/>
                      <a:pt x="71517" y="109086"/>
                    </a:cubicBezTo>
                    <a:cubicBezTo>
                      <a:pt x="92045" y="73903"/>
                      <a:pt x="80442" y="20772"/>
                      <a:pt x="41527" y="3091"/>
                    </a:cubicBezTo>
                    <a:cubicBezTo>
                      <a:pt x="18946" y="-7268"/>
                      <a:pt x="2881" y="9967"/>
                      <a:pt x="381" y="316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3" name="Google Shape;2693;p50"/>
              <p:cNvSpPr/>
              <p:nvPr/>
            </p:nvSpPr>
            <p:spPr>
              <a:xfrm>
                <a:off x="6156350" y="1551412"/>
                <a:ext cx="70897" cy="100761"/>
              </a:xfrm>
              <a:custGeom>
                <a:rect b="b" l="l" r="r" t="t"/>
                <a:pathLst>
                  <a:path extrusionOk="0" h="100761" w="70897">
                    <a:moveTo>
                      <a:pt x="58267" y="16641"/>
                    </a:moveTo>
                    <a:cubicBezTo>
                      <a:pt x="48271" y="2621"/>
                      <a:pt x="30599" y="-7737"/>
                      <a:pt x="15872" y="7622"/>
                    </a:cubicBezTo>
                    <a:cubicBezTo>
                      <a:pt x="15425" y="8068"/>
                      <a:pt x="15158" y="8515"/>
                      <a:pt x="14801" y="8961"/>
                    </a:cubicBezTo>
                    <a:cubicBezTo>
                      <a:pt x="10784" y="11194"/>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2" y="56199"/>
                      <a:pt x="68621" y="41287"/>
                    </a:cubicBezTo>
                    <a:cubicBezTo>
                      <a:pt x="67728" y="34679"/>
                      <a:pt x="66032" y="28606"/>
                      <a:pt x="63622" y="24142"/>
                    </a:cubicBezTo>
                    <a:cubicBezTo>
                      <a:pt x="62194" y="21284"/>
                      <a:pt x="60409" y="18784"/>
                      <a:pt x="58267" y="16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4" name="Google Shape;2694;p50"/>
              <p:cNvSpPr/>
              <p:nvPr/>
            </p:nvSpPr>
            <p:spPr>
              <a:xfrm>
                <a:off x="6198616" y="1404877"/>
                <a:ext cx="70035" cy="125631"/>
              </a:xfrm>
              <a:custGeom>
                <a:rect b="b" l="l" r="r" t="t"/>
                <a:pathLst>
                  <a:path extrusionOk="0" h="125631" w="70035">
                    <a:moveTo>
                      <a:pt x="24569" y="298"/>
                    </a:moveTo>
                    <a:cubicBezTo>
                      <a:pt x="15376" y="-1220"/>
                      <a:pt x="5290" y="3066"/>
                      <a:pt x="3059" y="13067"/>
                    </a:cubicBezTo>
                    <a:cubicBezTo>
                      <a:pt x="-333" y="28426"/>
                      <a:pt x="-868" y="43696"/>
                      <a:pt x="1274" y="58430"/>
                    </a:cubicBezTo>
                    <a:cubicBezTo>
                      <a:pt x="1363" y="73879"/>
                      <a:pt x="8771" y="90488"/>
                      <a:pt x="18143" y="103436"/>
                    </a:cubicBezTo>
                    <a:cubicBezTo>
                      <a:pt x="21802" y="109240"/>
                      <a:pt x="25908" y="114866"/>
                      <a:pt x="30727" y="120134"/>
                    </a:cubicBezTo>
                    <a:cubicBezTo>
                      <a:pt x="38582" y="128707"/>
                      <a:pt x="55897" y="127189"/>
                      <a:pt x="60984" y="116027"/>
                    </a:cubicBezTo>
                    <a:cubicBezTo>
                      <a:pt x="67321" y="102186"/>
                      <a:pt x="70177" y="87362"/>
                      <a:pt x="69017" y="72986"/>
                    </a:cubicBezTo>
                    <a:cubicBezTo>
                      <a:pt x="70713" y="61377"/>
                      <a:pt x="70535" y="49679"/>
                      <a:pt x="66607" y="38160"/>
                    </a:cubicBezTo>
                    <a:cubicBezTo>
                      <a:pt x="60181" y="19140"/>
                      <a:pt x="44651" y="3602"/>
                      <a:pt x="24569" y="2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5" name="Google Shape;2695;p50"/>
              <p:cNvSpPr/>
              <p:nvPr/>
            </p:nvSpPr>
            <p:spPr>
              <a:xfrm>
                <a:off x="6298871" y="1466835"/>
                <a:ext cx="42232" cy="56955"/>
              </a:xfrm>
              <a:custGeom>
                <a:rect b="b" l="l" r="r" t="t"/>
                <a:pathLst>
                  <a:path extrusionOk="0" h="56955" w="42232">
                    <a:moveTo>
                      <a:pt x="19101" y="669"/>
                    </a:moveTo>
                    <a:cubicBezTo>
                      <a:pt x="7499" y="-2992"/>
                      <a:pt x="-2230" y="9063"/>
                      <a:pt x="448" y="19868"/>
                    </a:cubicBezTo>
                    <a:cubicBezTo>
                      <a:pt x="894" y="21743"/>
                      <a:pt x="1519" y="23619"/>
                      <a:pt x="2232" y="25583"/>
                    </a:cubicBezTo>
                    <a:cubicBezTo>
                      <a:pt x="983" y="28441"/>
                      <a:pt x="537" y="31745"/>
                      <a:pt x="805" y="34870"/>
                    </a:cubicBezTo>
                    <a:cubicBezTo>
                      <a:pt x="1697" y="45586"/>
                      <a:pt x="8837" y="52551"/>
                      <a:pt x="18387" y="56301"/>
                    </a:cubicBezTo>
                    <a:cubicBezTo>
                      <a:pt x="23118" y="58177"/>
                      <a:pt x="29544" y="55766"/>
                      <a:pt x="32846" y="52283"/>
                    </a:cubicBezTo>
                    <a:cubicBezTo>
                      <a:pt x="35256" y="49783"/>
                      <a:pt x="37131" y="46925"/>
                      <a:pt x="38469" y="43978"/>
                    </a:cubicBezTo>
                    <a:cubicBezTo>
                      <a:pt x="40879" y="41210"/>
                      <a:pt x="42396" y="37728"/>
                      <a:pt x="42218" y="34334"/>
                    </a:cubicBezTo>
                    <a:cubicBezTo>
                      <a:pt x="42129" y="32370"/>
                      <a:pt x="41683" y="30673"/>
                      <a:pt x="41147" y="29155"/>
                    </a:cubicBezTo>
                    <a:cubicBezTo>
                      <a:pt x="40344" y="16743"/>
                      <a:pt x="32222" y="4777"/>
                      <a:pt x="19101" y="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6" name="Google Shape;2696;p50"/>
              <p:cNvSpPr/>
              <p:nvPr/>
            </p:nvSpPr>
            <p:spPr>
              <a:xfrm>
                <a:off x="6214748" y="1697777"/>
                <a:ext cx="34163" cy="44257"/>
              </a:xfrm>
              <a:custGeom>
                <a:rect b="b" l="l" r="r" t="t"/>
                <a:pathLst>
                  <a:path extrusionOk="0" h="44257" w="34163">
                    <a:moveTo>
                      <a:pt x="8706" y="1096"/>
                    </a:moveTo>
                    <a:cubicBezTo>
                      <a:pt x="6831" y="1364"/>
                      <a:pt x="4868" y="2435"/>
                      <a:pt x="4154" y="4043"/>
                    </a:cubicBezTo>
                    <a:cubicBezTo>
                      <a:pt x="4065" y="4311"/>
                      <a:pt x="4065" y="4489"/>
                      <a:pt x="3975" y="4757"/>
                    </a:cubicBezTo>
                    <a:cubicBezTo>
                      <a:pt x="2012" y="7079"/>
                      <a:pt x="940" y="10026"/>
                      <a:pt x="494" y="13508"/>
                    </a:cubicBezTo>
                    <a:cubicBezTo>
                      <a:pt x="227" y="15741"/>
                      <a:pt x="-131" y="17973"/>
                      <a:pt x="48" y="20205"/>
                    </a:cubicBezTo>
                    <a:cubicBezTo>
                      <a:pt x="316" y="24670"/>
                      <a:pt x="2101" y="28153"/>
                      <a:pt x="4868" y="30921"/>
                    </a:cubicBezTo>
                    <a:cubicBezTo>
                      <a:pt x="5314" y="31903"/>
                      <a:pt x="5671" y="32886"/>
                      <a:pt x="6117" y="33779"/>
                    </a:cubicBezTo>
                    <a:cubicBezTo>
                      <a:pt x="8795" y="40744"/>
                      <a:pt x="16024" y="46191"/>
                      <a:pt x="23789" y="43601"/>
                    </a:cubicBezTo>
                    <a:cubicBezTo>
                      <a:pt x="31108" y="41190"/>
                      <a:pt x="35839" y="33600"/>
                      <a:pt x="33607" y="25920"/>
                    </a:cubicBezTo>
                    <a:cubicBezTo>
                      <a:pt x="33161" y="24402"/>
                      <a:pt x="32715" y="22974"/>
                      <a:pt x="32358" y="21456"/>
                    </a:cubicBezTo>
                    <a:cubicBezTo>
                      <a:pt x="32715" y="17973"/>
                      <a:pt x="32268" y="14312"/>
                      <a:pt x="30305" y="11633"/>
                    </a:cubicBezTo>
                    <a:cubicBezTo>
                      <a:pt x="28163" y="8686"/>
                      <a:pt x="25932" y="6186"/>
                      <a:pt x="23343" y="3685"/>
                    </a:cubicBezTo>
                    <a:cubicBezTo>
                      <a:pt x="19416" y="24"/>
                      <a:pt x="13615" y="-1047"/>
                      <a:pt x="8706" y="10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97" name="Google Shape;2697;p50"/>
            <p:cNvGrpSpPr/>
            <p:nvPr/>
          </p:nvGrpSpPr>
          <p:grpSpPr>
            <a:xfrm>
              <a:off x="8162784" y="-32358"/>
              <a:ext cx="225400" cy="319029"/>
              <a:chOff x="8162784" y="-32358"/>
              <a:chExt cx="225400" cy="319029"/>
            </a:xfrm>
          </p:grpSpPr>
          <p:sp>
            <p:nvSpPr>
              <p:cNvPr id="2698" name="Google Shape;2698;p50"/>
              <p:cNvSpPr/>
              <p:nvPr/>
            </p:nvSpPr>
            <p:spPr>
              <a:xfrm>
                <a:off x="8294490" y="109260"/>
                <a:ext cx="93695" cy="102935"/>
              </a:xfrm>
              <a:custGeom>
                <a:rect b="b" l="l" r="r" t="t"/>
                <a:pathLst>
                  <a:path extrusionOk="0" h="102935" w="93695">
                    <a:moveTo>
                      <a:pt x="889" y="39955"/>
                    </a:moveTo>
                    <a:cubicBezTo>
                      <a:pt x="4103" y="56921"/>
                      <a:pt x="14456" y="70673"/>
                      <a:pt x="28736" y="78888"/>
                    </a:cubicBezTo>
                    <a:cubicBezTo>
                      <a:pt x="39447" y="92462"/>
                      <a:pt x="59529" y="101034"/>
                      <a:pt x="75773" y="102820"/>
                    </a:cubicBezTo>
                    <a:cubicBezTo>
                      <a:pt x="83092" y="103624"/>
                      <a:pt x="90143" y="100230"/>
                      <a:pt x="91928" y="92462"/>
                    </a:cubicBezTo>
                    <a:cubicBezTo>
                      <a:pt x="101032" y="52724"/>
                      <a:pt x="74077" y="5576"/>
                      <a:pt x="31593" y="307"/>
                    </a:cubicBezTo>
                    <a:cubicBezTo>
                      <a:pt x="6870" y="-2818"/>
                      <a:pt x="-3216" y="18434"/>
                      <a:pt x="889" y="39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9" name="Google Shape;2699;p50"/>
              <p:cNvSpPr/>
              <p:nvPr/>
            </p:nvSpPr>
            <p:spPr>
              <a:xfrm>
                <a:off x="8168485" y="117123"/>
                <a:ext cx="81113" cy="92767"/>
              </a:xfrm>
              <a:custGeom>
                <a:rect b="b" l="l" r="r" t="t"/>
                <a:pathLst>
                  <a:path extrusionOk="0" h="92767" w="81113">
                    <a:moveTo>
                      <a:pt x="51653" y="8964"/>
                    </a:moveTo>
                    <a:cubicBezTo>
                      <a:pt x="37909" y="-1395"/>
                      <a:pt x="18005" y="-5949"/>
                      <a:pt x="8544" y="13071"/>
                    </a:cubicBezTo>
                    <a:cubicBezTo>
                      <a:pt x="8276" y="13607"/>
                      <a:pt x="8098" y="14143"/>
                      <a:pt x="7920" y="14679"/>
                    </a:cubicBezTo>
                    <a:cubicBezTo>
                      <a:pt x="4795" y="18072"/>
                      <a:pt x="2297" y="22180"/>
                      <a:pt x="958" y="27180"/>
                    </a:cubicBezTo>
                    <a:cubicBezTo>
                      <a:pt x="-3148" y="42897"/>
                      <a:pt x="6491" y="57006"/>
                      <a:pt x="19522" y="68346"/>
                    </a:cubicBezTo>
                    <a:cubicBezTo>
                      <a:pt x="26752" y="80937"/>
                      <a:pt x="38176" y="91028"/>
                      <a:pt x="51832" y="89688"/>
                    </a:cubicBezTo>
                    <a:cubicBezTo>
                      <a:pt x="52457" y="90045"/>
                      <a:pt x="53082" y="90313"/>
                      <a:pt x="53706" y="90670"/>
                    </a:cubicBezTo>
                    <a:cubicBezTo>
                      <a:pt x="66648" y="97368"/>
                      <a:pt x="81464" y="87099"/>
                      <a:pt x="81107" y="72990"/>
                    </a:cubicBezTo>
                    <a:cubicBezTo>
                      <a:pt x="80750" y="57184"/>
                      <a:pt x="76644" y="42361"/>
                      <a:pt x="68879" y="29234"/>
                    </a:cubicBezTo>
                    <a:cubicBezTo>
                      <a:pt x="66023" y="23162"/>
                      <a:pt x="62631" y="17893"/>
                      <a:pt x="58972" y="14322"/>
                    </a:cubicBezTo>
                    <a:cubicBezTo>
                      <a:pt x="56830" y="12178"/>
                      <a:pt x="54331" y="10393"/>
                      <a:pt x="51653" y="8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0" name="Google Shape;2700;p50"/>
              <p:cNvSpPr/>
              <p:nvPr/>
            </p:nvSpPr>
            <p:spPr>
              <a:xfrm>
                <a:off x="8162784" y="-32358"/>
                <a:ext cx="86919" cy="115037"/>
              </a:xfrm>
              <a:custGeom>
                <a:rect b="b" l="l" r="r" t="t"/>
                <a:pathLst>
                  <a:path extrusionOk="0" h="115037" w="86919">
                    <a:moveTo>
                      <a:pt x="16834" y="479"/>
                    </a:moveTo>
                    <a:cubicBezTo>
                      <a:pt x="7551" y="1819"/>
                      <a:pt x="-750" y="8873"/>
                      <a:pt x="54" y="19053"/>
                    </a:cubicBezTo>
                    <a:cubicBezTo>
                      <a:pt x="1392" y="34680"/>
                      <a:pt x="5409" y="49414"/>
                      <a:pt x="11925" y="62898"/>
                    </a:cubicBezTo>
                    <a:cubicBezTo>
                      <a:pt x="16655" y="77632"/>
                      <a:pt x="28704" y="91205"/>
                      <a:pt x="41468" y="100760"/>
                    </a:cubicBezTo>
                    <a:cubicBezTo>
                      <a:pt x="46733" y="105135"/>
                      <a:pt x="52267" y="109332"/>
                      <a:pt x="58515" y="112904"/>
                    </a:cubicBezTo>
                    <a:cubicBezTo>
                      <a:pt x="68600" y="118709"/>
                      <a:pt x="84666" y="112101"/>
                      <a:pt x="86183" y="99956"/>
                    </a:cubicBezTo>
                    <a:cubicBezTo>
                      <a:pt x="88058" y="84865"/>
                      <a:pt x="86362" y="69863"/>
                      <a:pt x="81007" y="56469"/>
                    </a:cubicBezTo>
                    <a:cubicBezTo>
                      <a:pt x="79132" y="44860"/>
                      <a:pt x="75473" y="33698"/>
                      <a:pt x="68332" y="23965"/>
                    </a:cubicBezTo>
                    <a:cubicBezTo>
                      <a:pt x="56373" y="7802"/>
                      <a:pt x="37005" y="-2378"/>
                      <a:pt x="16834" y="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1" name="Google Shape;2701;p50"/>
              <p:cNvSpPr/>
              <p:nvPr/>
            </p:nvSpPr>
            <p:spPr>
              <a:xfrm>
                <a:off x="8274395" y="-803"/>
                <a:ext cx="47172" cy="53331"/>
              </a:xfrm>
              <a:custGeom>
                <a:rect b="b" l="l" r="r" t="t"/>
                <a:pathLst>
                  <a:path extrusionOk="0" h="53331" w="47172">
                    <a:moveTo>
                      <a:pt x="14380" y="0"/>
                    </a:moveTo>
                    <a:cubicBezTo>
                      <a:pt x="2152" y="0"/>
                      <a:pt x="-3471" y="14466"/>
                      <a:pt x="2241" y="23932"/>
                    </a:cubicBezTo>
                    <a:cubicBezTo>
                      <a:pt x="3223" y="25539"/>
                      <a:pt x="4383" y="27236"/>
                      <a:pt x="5722" y="28843"/>
                    </a:cubicBezTo>
                    <a:cubicBezTo>
                      <a:pt x="5365" y="31879"/>
                      <a:pt x="5990" y="35183"/>
                      <a:pt x="7150" y="38130"/>
                    </a:cubicBezTo>
                    <a:cubicBezTo>
                      <a:pt x="11167" y="48042"/>
                      <a:pt x="20092" y="52596"/>
                      <a:pt x="30356" y="53310"/>
                    </a:cubicBezTo>
                    <a:cubicBezTo>
                      <a:pt x="35443" y="53667"/>
                      <a:pt x="40799" y="49470"/>
                      <a:pt x="42941" y="45184"/>
                    </a:cubicBezTo>
                    <a:cubicBezTo>
                      <a:pt x="44547" y="42059"/>
                      <a:pt x="45440" y="38755"/>
                      <a:pt x="45797" y="35540"/>
                    </a:cubicBezTo>
                    <a:cubicBezTo>
                      <a:pt x="47225" y="32236"/>
                      <a:pt x="47671" y="28396"/>
                      <a:pt x="46511" y="25271"/>
                    </a:cubicBezTo>
                    <a:cubicBezTo>
                      <a:pt x="45797" y="23485"/>
                      <a:pt x="44904" y="21967"/>
                      <a:pt x="43923" y="20628"/>
                    </a:cubicBezTo>
                    <a:cubicBezTo>
                      <a:pt x="39371" y="8930"/>
                      <a:pt x="28036" y="0"/>
                      <a:pt x="143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2" name="Google Shape;2702;p50"/>
              <p:cNvSpPr/>
              <p:nvPr/>
            </p:nvSpPr>
            <p:spPr>
              <a:xfrm>
                <a:off x="8263161" y="245017"/>
                <a:ext cx="37885" cy="41654"/>
              </a:xfrm>
              <a:custGeom>
                <a:rect b="b" l="l" r="r" t="t"/>
                <a:pathLst>
                  <a:path extrusionOk="0" h="41654" w="37885">
                    <a:moveTo>
                      <a:pt x="4550" y="3228"/>
                    </a:moveTo>
                    <a:cubicBezTo>
                      <a:pt x="2854" y="4031"/>
                      <a:pt x="1337" y="5639"/>
                      <a:pt x="1069" y="7425"/>
                    </a:cubicBezTo>
                    <a:cubicBezTo>
                      <a:pt x="1069" y="7692"/>
                      <a:pt x="1069" y="7871"/>
                      <a:pt x="1069" y="8139"/>
                    </a:cubicBezTo>
                    <a:cubicBezTo>
                      <a:pt x="-92" y="10996"/>
                      <a:pt x="-270" y="14122"/>
                      <a:pt x="354" y="17515"/>
                    </a:cubicBezTo>
                    <a:cubicBezTo>
                      <a:pt x="801" y="19747"/>
                      <a:pt x="1158" y="21891"/>
                      <a:pt x="1872" y="24034"/>
                    </a:cubicBezTo>
                    <a:cubicBezTo>
                      <a:pt x="3479" y="28231"/>
                      <a:pt x="6245" y="30999"/>
                      <a:pt x="9637" y="32785"/>
                    </a:cubicBezTo>
                    <a:cubicBezTo>
                      <a:pt x="10351" y="33588"/>
                      <a:pt x="10975" y="34392"/>
                      <a:pt x="11690" y="35196"/>
                    </a:cubicBezTo>
                    <a:cubicBezTo>
                      <a:pt x="16331" y="41089"/>
                      <a:pt x="24810" y="44036"/>
                      <a:pt x="31504" y="39303"/>
                    </a:cubicBezTo>
                    <a:cubicBezTo>
                      <a:pt x="37751" y="34749"/>
                      <a:pt x="39983" y="26177"/>
                      <a:pt x="35609" y="19480"/>
                    </a:cubicBezTo>
                    <a:cubicBezTo>
                      <a:pt x="34717" y="18229"/>
                      <a:pt x="33914" y="16890"/>
                      <a:pt x="33021" y="15640"/>
                    </a:cubicBezTo>
                    <a:cubicBezTo>
                      <a:pt x="32307" y="12157"/>
                      <a:pt x="30790" y="8853"/>
                      <a:pt x="28113" y="6889"/>
                    </a:cubicBezTo>
                    <a:cubicBezTo>
                      <a:pt x="25167" y="4746"/>
                      <a:pt x="22311" y="3049"/>
                      <a:pt x="19098" y="1442"/>
                    </a:cubicBezTo>
                    <a:cubicBezTo>
                      <a:pt x="14546" y="-969"/>
                      <a:pt x="8566" y="-344"/>
                      <a:pt x="4550" y="32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03" name="Google Shape;2703;p50"/>
            <p:cNvGrpSpPr/>
            <p:nvPr/>
          </p:nvGrpSpPr>
          <p:grpSpPr>
            <a:xfrm>
              <a:off x="5616116" y="900934"/>
              <a:ext cx="223040" cy="271285"/>
              <a:chOff x="5616116" y="900934"/>
              <a:chExt cx="223040" cy="271285"/>
            </a:xfrm>
          </p:grpSpPr>
          <p:grpSp>
            <p:nvGrpSpPr>
              <p:cNvPr id="2704" name="Google Shape;2704;p50"/>
              <p:cNvGrpSpPr/>
              <p:nvPr/>
            </p:nvGrpSpPr>
            <p:grpSpPr>
              <a:xfrm>
                <a:off x="5616116" y="1000300"/>
                <a:ext cx="51225" cy="58681"/>
                <a:chOff x="5616116" y="1000300"/>
                <a:chExt cx="51225" cy="58681"/>
              </a:xfrm>
            </p:grpSpPr>
            <p:sp>
              <p:nvSpPr>
                <p:cNvPr id="2705" name="Google Shape;2705;p50"/>
                <p:cNvSpPr/>
                <p:nvPr/>
              </p:nvSpPr>
              <p:spPr>
                <a:xfrm>
                  <a:off x="5616116" y="1000300"/>
                  <a:ext cx="51225" cy="58681"/>
                </a:xfrm>
                <a:custGeom>
                  <a:rect b="b" l="l" r="r" t="t"/>
                  <a:pathLst>
                    <a:path extrusionOk="0" h="58681" w="51225">
                      <a:moveTo>
                        <a:pt x="49326" y="13933"/>
                      </a:moveTo>
                      <a:cubicBezTo>
                        <a:pt x="45666" y="4111"/>
                        <a:pt x="36652" y="-2051"/>
                        <a:pt x="25942" y="628"/>
                      </a:cubicBezTo>
                      <a:cubicBezTo>
                        <a:pt x="10679" y="4468"/>
                        <a:pt x="-924" y="19381"/>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599"/>
                        <a:pt x="56199" y="32239"/>
                        <a:pt x="49326" y="13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6" name="Google Shape;2706;p50"/>
                <p:cNvSpPr/>
                <p:nvPr/>
              </p:nvSpPr>
              <p:spPr>
                <a:xfrm>
                  <a:off x="5652679" y="1031557"/>
                  <a:ext cx="89" cy="625"/>
                </a:xfrm>
                <a:custGeom>
                  <a:rect b="b" l="l" r="r" t="t"/>
                  <a:pathLst>
                    <a:path extrusionOk="0" h="625" w="89">
                      <a:moveTo>
                        <a:pt x="89" y="625"/>
                      </a:moveTo>
                      <a:cubicBezTo>
                        <a:pt x="89" y="536"/>
                        <a:pt x="89" y="268"/>
                        <a:pt x="0" y="0"/>
                      </a:cubicBezTo>
                      <a:cubicBezTo>
                        <a:pt x="0" y="0"/>
                        <a:pt x="0" y="89"/>
                        <a:pt x="0" y="89"/>
                      </a:cubicBezTo>
                      <a:cubicBezTo>
                        <a:pt x="0" y="357"/>
                        <a:pt x="89" y="447"/>
                        <a:pt x="89" y="625"/>
                      </a:cubicBezTo>
                      <a:cubicBezTo>
                        <a:pt x="89" y="625"/>
                        <a:pt x="89" y="625"/>
                        <a:pt x="89" y="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707" name="Google Shape;2707;p50"/>
              <p:cNvSpPr/>
              <p:nvPr/>
            </p:nvSpPr>
            <p:spPr>
              <a:xfrm>
                <a:off x="5688945" y="900934"/>
                <a:ext cx="84563" cy="93130"/>
              </a:xfrm>
              <a:custGeom>
                <a:rect b="b" l="l" r="r" t="t"/>
                <a:pathLst>
                  <a:path extrusionOk="0" h="93130" w="84563">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3" y="71062"/>
                      <a:pt x="76193" y="62489"/>
                    </a:cubicBezTo>
                    <a:cubicBezTo>
                      <a:pt x="83244" y="50166"/>
                      <a:pt x="87082" y="33825"/>
                      <a:pt x="82708" y="200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8" name="Google Shape;2708;p50"/>
              <p:cNvSpPr/>
              <p:nvPr/>
            </p:nvSpPr>
            <p:spPr>
              <a:xfrm>
                <a:off x="5693027" y="1026608"/>
                <a:ext cx="77306" cy="60970"/>
              </a:xfrm>
              <a:custGeom>
                <a:rect b="b" l="l" r="r" t="t"/>
                <a:pathLst>
                  <a:path extrusionOk="0" h="60970" w="77306">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4" y="26202"/>
                      <a:pt x="75056" y="22630"/>
                      <a:pt x="76573" y="18880"/>
                    </a:cubicBezTo>
                    <a:cubicBezTo>
                      <a:pt x="79429" y="11914"/>
                      <a:pt x="73450" y="4324"/>
                      <a:pt x="67202" y="22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9" name="Google Shape;2709;p50"/>
              <p:cNvSpPr/>
              <p:nvPr/>
            </p:nvSpPr>
            <p:spPr>
              <a:xfrm>
                <a:off x="5778225" y="978040"/>
                <a:ext cx="41547" cy="33260"/>
              </a:xfrm>
              <a:custGeom>
                <a:rect b="b" l="l" r="r" t="t"/>
                <a:pathLst>
                  <a:path extrusionOk="0" h="33260" w="41547">
                    <a:moveTo>
                      <a:pt x="27970" y="28"/>
                    </a:moveTo>
                    <a:cubicBezTo>
                      <a:pt x="22525" y="475"/>
                      <a:pt x="17795" y="1457"/>
                      <a:pt x="12796" y="3689"/>
                    </a:cubicBezTo>
                    <a:cubicBezTo>
                      <a:pt x="11725" y="4225"/>
                      <a:pt x="10743" y="4761"/>
                      <a:pt x="9851" y="5297"/>
                    </a:cubicBezTo>
                    <a:cubicBezTo>
                      <a:pt x="8334" y="5565"/>
                      <a:pt x="6727" y="6100"/>
                      <a:pt x="5299" y="7261"/>
                    </a:cubicBezTo>
                    <a:cubicBezTo>
                      <a:pt x="2800" y="9226"/>
                      <a:pt x="1015" y="12530"/>
                      <a:pt x="926" y="15834"/>
                    </a:cubicBezTo>
                    <a:cubicBezTo>
                      <a:pt x="926" y="15923"/>
                      <a:pt x="836" y="16012"/>
                      <a:pt x="836" y="16012"/>
                    </a:cubicBezTo>
                    <a:cubicBezTo>
                      <a:pt x="-3269" y="26281"/>
                      <a:pt x="8601" y="35211"/>
                      <a:pt x="17705" y="32889"/>
                    </a:cubicBezTo>
                    <a:cubicBezTo>
                      <a:pt x="18419" y="32711"/>
                      <a:pt x="19044" y="32354"/>
                      <a:pt x="19669" y="32086"/>
                    </a:cubicBezTo>
                    <a:cubicBezTo>
                      <a:pt x="20115" y="32086"/>
                      <a:pt x="20472" y="32175"/>
                      <a:pt x="20918" y="32086"/>
                    </a:cubicBezTo>
                    <a:cubicBezTo>
                      <a:pt x="30379" y="31639"/>
                      <a:pt x="38055" y="26014"/>
                      <a:pt x="41000" y="16995"/>
                    </a:cubicBezTo>
                    <a:cubicBezTo>
                      <a:pt x="43589" y="9315"/>
                      <a:pt x="36627" y="-597"/>
                      <a:pt x="27970" y="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0" name="Google Shape;2710;p50"/>
              <p:cNvSpPr/>
              <p:nvPr/>
            </p:nvSpPr>
            <p:spPr>
              <a:xfrm>
                <a:off x="5698230" y="1104718"/>
                <a:ext cx="76576" cy="67501"/>
              </a:xfrm>
              <a:custGeom>
                <a:rect b="b" l="l" r="r" t="t"/>
                <a:pathLst>
                  <a:path extrusionOk="0" h="67501" w="76576">
                    <a:moveTo>
                      <a:pt x="67711" y="4527"/>
                    </a:moveTo>
                    <a:cubicBezTo>
                      <a:pt x="64855" y="2831"/>
                      <a:pt x="61642" y="1938"/>
                      <a:pt x="58428" y="1313"/>
                    </a:cubicBezTo>
                    <a:cubicBezTo>
                      <a:pt x="55126" y="63"/>
                      <a:pt x="51378" y="-295"/>
                      <a:pt x="47986" y="241"/>
                    </a:cubicBezTo>
                    <a:cubicBezTo>
                      <a:pt x="28350" y="3634"/>
                      <a:pt x="10767" y="16850"/>
                      <a:pt x="2110" y="34799"/>
                    </a:cubicBezTo>
                    <a:cubicBezTo>
                      <a:pt x="-2264" y="43997"/>
                      <a:pt x="414" y="53998"/>
                      <a:pt x="7822" y="58999"/>
                    </a:cubicBezTo>
                    <a:cubicBezTo>
                      <a:pt x="8893" y="61320"/>
                      <a:pt x="10589" y="63374"/>
                      <a:pt x="12820" y="64803"/>
                    </a:cubicBezTo>
                    <a:cubicBezTo>
                      <a:pt x="25405" y="72393"/>
                      <a:pt x="42631" y="62481"/>
                      <a:pt x="51913" y="53462"/>
                    </a:cubicBezTo>
                    <a:cubicBezTo>
                      <a:pt x="52359" y="53016"/>
                      <a:pt x="52627" y="52480"/>
                      <a:pt x="53073" y="52033"/>
                    </a:cubicBezTo>
                    <a:cubicBezTo>
                      <a:pt x="61642" y="46318"/>
                      <a:pt x="68960" y="38639"/>
                      <a:pt x="74137" y="29352"/>
                    </a:cubicBezTo>
                    <a:cubicBezTo>
                      <a:pt x="79046" y="20779"/>
                      <a:pt x="76368" y="9528"/>
                      <a:pt x="67711" y="45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1" name="Google Shape;2711;p50"/>
              <p:cNvSpPr/>
              <p:nvPr/>
            </p:nvSpPr>
            <p:spPr>
              <a:xfrm>
                <a:off x="5808612" y="1048389"/>
                <a:ext cx="30544" cy="31030"/>
              </a:xfrm>
              <a:custGeom>
                <a:rect b="b" l="l" r="r" t="t"/>
                <a:pathLst>
                  <a:path extrusionOk="0" h="31030" w="30544">
                    <a:moveTo>
                      <a:pt x="28463" y="8081"/>
                    </a:moveTo>
                    <a:cubicBezTo>
                      <a:pt x="28285" y="7724"/>
                      <a:pt x="28017" y="7367"/>
                      <a:pt x="27839" y="7099"/>
                    </a:cubicBezTo>
                    <a:cubicBezTo>
                      <a:pt x="22216" y="-2366"/>
                      <a:pt x="8292" y="-2366"/>
                      <a:pt x="2669" y="7099"/>
                    </a:cubicBezTo>
                    <a:cubicBezTo>
                      <a:pt x="2491" y="7456"/>
                      <a:pt x="2312" y="7813"/>
                      <a:pt x="2045" y="8081"/>
                    </a:cubicBezTo>
                    <a:cubicBezTo>
                      <a:pt x="-3846" y="18083"/>
                      <a:pt x="3740" y="31031"/>
                      <a:pt x="15254" y="31031"/>
                    </a:cubicBezTo>
                    <a:cubicBezTo>
                      <a:pt x="26768" y="31031"/>
                      <a:pt x="34443" y="18083"/>
                      <a:pt x="28463" y="80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6">
    <p:bg>
      <p:bgPr>
        <a:blipFill>
          <a:blip r:embed="rId2">
            <a:alphaModFix/>
          </a:blip>
          <a:stretch>
            <a:fillRect/>
          </a:stretch>
        </a:blipFill>
      </p:bgPr>
    </p:bg>
    <p:spTree>
      <p:nvGrpSpPr>
        <p:cNvPr id="2712" name="Shape 2712"/>
        <p:cNvGrpSpPr/>
        <p:nvPr/>
      </p:nvGrpSpPr>
      <p:grpSpPr>
        <a:xfrm>
          <a:off x="0" y="0"/>
          <a:ext cx="0" cy="0"/>
          <a:chOff x="0" y="0"/>
          <a:chExt cx="0" cy="0"/>
        </a:xfrm>
      </p:grpSpPr>
      <p:sp>
        <p:nvSpPr>
          <p:cNvPr id="2713" name="Google Shape;2713;p51"/>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14" name="Google Shape;2714;p51"/>
          <p:cNvSpPr/>
          <p:nvPr/>
        </p:nvSpPr>
        <p:spPr>
          <a:xfrm rot="-7740981">
            <a:off x="4878407" y="-1241384"/>
            <a:ext cx="870158" cy="2482774"/>
          </a:xfrm>
          <a:custGeom>
            <a:rect b="b" l="l" r="r" t="t"/>
            <a:pathLst>
              <a:path extrusionOk="0" h="3956989" w="1386838">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715" name="Google Shape;2715;p51"/>
          <p:cNvGrpSpPr/>
          <p:nvPr/>
        </p:nvGrpSpPr>
        <p:grpSpPr>
          <a:xfrm>
            <a:off x="8260171" y="245189"/>
            <a:ext cx="764396" cy="956832"/>
            <a:chOff x="9702546" y="2549693"/>
            <a:chExt cx="1052743" cy="1317769"/>
          </a:xfrm>
        </p:grpSpPr>
        <p:sp>
          <p:nvSpPr>
            <p:cNvPr id="2716" name="Google Shape;2716;p51"/>
            <p:cNvSpPr/>
            <p:nvPr/>
          </p:nvSpPr>
          <p:spPr>
            <a:xfrm>
              <a:off x="9715399" y="2558533"/>
              <a:ext cx="93274" cy="356651"/>
            </a:xfrm>
            <a:custGeom>
              <a:rect b="b" l="l" r="r" t="t"/>
              <a:pathLst>
                <a:path extrusionOk="0" h="356651" w="93274">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7" name="Google Shape;2717;p51"/>
            <p:cNvSpPr/>
            <p:nvPr/>
          </p:nvSpPr>
          <p:spPr>
            <a:xfrm>
              <a:off x="9702546" y="2549693"/>
              <a:ext cx="41949" cy="360312"/>
            </a:xfrm>
            <a:custGeom>
              <a:rect b="b" l="l" r="r" t="t"/>
              <a:pathLst>
                <a:path extrusionOk="0" h="360312" w="41949">
                  <a:moveTo>
                    <a:pt x="15709" y="336649"/>
                  </a:moveTo>
                  <a:lnTo>
                    <a:pt x="0" y="0"/>
                  </a:lnTo>
                  <a:lnTo>
                    <a:pt x="28204" y="0"/>
                  </a:lnTo>
                  <a:lnTo>
                    <a:pt x="41950" y="360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8" name="Google Shape;2718;p51"/>
            <p:cNvSpPr/>
            <p:nvPr/>
          </p:nvSpPr>
          <p:spPr>
            <a:xfrm>
              <a:off x="9733696" y="2703195"/>
              <a:ext cx="855046" cy="215116"/>
            </a:xfrm>
            <a:custGeom>
              <a:rect b="b" l="l" r="r" t="t"/>
              <a:pathLst>
                <a:path extrusionOk="0" h="215116" w="855046">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9" name="Google Shape;2719;p51"/>
            <p:cNvSpPr/>
            <p:nvPr/>
          </p:nvSpPr>
          <p:spPr>
            <a:xfrm>
              <a:off x="9718255" y="2753379"/>
              <a:ext cx="1037034" cy="1114083"/>
            </a:xfrm>
            <a:custGeom>
              <a:rect b="b" l="l" r="r" t="t"/>
              <a:pathLst>
                <a:path extrusionOk="0" h="1114083" w="1037034">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0" name="Google Shape;2720;p51"/>
            <p:cNvSpPr/>
            <p:nvPr/>
          </p:nvSpPr>
          <p:spPr>
            <a:xfrm>
              <a:off x="9718255" y="2872144"/>
              <a:ext cx="327292" cy="995318"/>
            </a:xfrm>
            <a:custGeom>
              <a:rect b="b" l="l" r="r" t="t"/>
              <a:pathLst>
                <a:path extrusionOk="0" h="995318" w="327292">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1" name="Google Shape;2721;p51"/>
            <p:cNvSpPr/>
            <p:nvPr/>
          </p:nvSpPr>
          <p:spPr>
            <a:xfrm>
              <a:off x="9965843" y="2809547"/>
              <a:ext cx="737143" cy="968156"/>
            </a:xfrm>
            <a:custGeom>
              <a:rect b="b" l="l" r="r" t="t"/>
              <a:pathLst>
                <a:path extrusionOk="0" h="968156" w="737143">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2" name="Google Shape;2722;p51"/>
            <p:cNvSpPr/>
            <p:nvPr/>
          </p:nvSpPr>
          <p:spPr>
            <a:xfrm rot="-508449">
              <a:off x="10233518" y="3642677"/>
              <a:ext cx="320277" cy="38702"/>
            </a:xfrm>
            <a:custGeom>
              <a:rect b="b" l="l" r="r" t="t"/>
              <a:pathLst>
                <a:path extrusionOk="0" h="38666" w="319980">
                  <a:moveTo>
                    <a:pt x="0" y="0"/>
                  </a:moveTo>
                  <a:lnTo>
                    <a:pt x="319981" y="0"/>
                  </a:lnTo>
                  <a:lnTo>
                    <a:pt x="319981" y="38666"/>
                  </a:lnTo>
                  <a:lnTo>
                    <a:pt x="0" y="386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3" name="Google Shape;2723;p51"/>
            <p:cNvSpPr/>
            <p:nvPr/>
          </p:nvSpPr>
          <p:spPr>
            <a:xfrm rot="-300787">
              <a:off x="9757356" y="2972610"/>
              <a:ext cx="154083" cy="39254"/>
            </a:xfrm>
            <a:custGeom>
              <a:rect b="b" l="l" r="r" t="t"/>
              <a:pathLst>
                <a:path extrusionOk="0" h="39202" w="153878">
                  <a:moveTo>
                    <a:pt x="1" y="0"/>
                  </a:moveTo>
                  <a:lnTo>
                    <a:pt x="153879" y="0"/>
                  </a:lnTo>
                  <a:lnTo>
                    <a:pt x="153879" y="39203"/>
                  </a:lnTo>
                  <a:lnTo>
                    <a:pt x="1" y="3920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4" name="Google Shape;2724;p51"/>
            <p:cNvSpPr/>
            <p:nvPr/>
          </p:nvSpPr>
          <p:spPr>
            <a:xfrm>
              <a:off x="9772432" y="3231832"/>
              <a:ext cx="199034" cy="126712"/>
            </a:xfrm>
            <a:custGeom>
              <a:rect b="b" l="l" r="r" t="t"/>
              <a:pathLst>
                <a:path extrusionOk="0" h="126712" w="199034">
                  <a:moveTo>
                    <a:pt x="5087" y="126712"/>
                  </a:moveTo>
                  <a:lnTo>
                    <a:pt x="199034" y="40541"/>
                  </a:lnTo>
                  <a:lnTo>
                    <a:pt x="193679" y="0"/>
                  </a:lnTo>
                  <a:lnTo>
                    <a:pt x="0" y="8608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5" name="Google Shape;2725;p51"/>
            <p:cNvSpPr/>
            <p:nvPr/>
          </p:nvSpPr>
          <p:spPr>
            <a:xfrm>
              <a:off x="9786177" y="3341131"/>
              <a:ext cx="204300" cy="162520"/>
            </a:xfrm>
            <a:custGeom>
              <a:rect b="b" l="l" r="r" t="t"/>
              <a:pathLst>
                <a:path extrusionOk="0" h="162520" w="204300">
                  <a:moveTo>
                    <a:pt x="9551" y="162520"/>
                  </a:moveTo>
                  <a:lnTo>
                    <a:pt x="204301" y="75992"/>
                  </a:lnTo>
                  <a:lnTo>
                    <a:pt x="194305" y="0"/>
                  </a:lnTo>
                  <a:lnTo>
                    <a:pt x="0" y="863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6" name="Google Shape;2726;p51"/>
            <p:cNvSpPr/>
            <p:nvPr/>
          </p:nvSpPr>
          <p:spPr>
            <a:xfrm rot="-508449">
              <a:off x="10059281" y="2934061"/>
              <a:ext cx="510567" cy="102878"/>
            </a:xfrm>
            <a:custGeom>
              <a:rect b="b" l="l" r="r" t="t"/>
              <a:pathLst>
                <a:path extrusionOk="0" h="102783" w="510094">
                  <a:moveTo>
                    <a:pt x="0" y="0"/>
                  </a:moveTo>
                  <a:lnTo>
                    <a:pt x="510095" y="0"/>
                  </a:lnTo>
                  <a:lnTo>
                    <a:pt x="510095" y="102783"/>
                  </a:lnTo>
                  <a:lnTo>
                    <a:pt x="0" y="102783"/>
                  </a:lnTo>
                  <a:close/>
                </a:path>
              </a:pathLst>
            </a:custGeom>
            <a:solidFill>
              <a:srgbClr val="FFAE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7" name="Google Shape;2727;p51"/>
            <p:cNvSpPr/>
            <p:nvPr/>
          </p:nvSpPr>
          <p:spPr>
            <a:xfrm>
              <a:off x="9872179" y="3669708"/>
              <a:ext cx="103341" cy="123122"/>
            </a:xfrm>
            <a:custGeom>
              <a:rect b="b" l="l" r="r" t="t"/>
              <a:pathLst>
                <a:path extrusionOk="0" h="123122" w="103341">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28" name="Google Shape;2728;p51"/>
          <p:cNvGrpSpPr/>
          <p:nvPr/>
        </p:nvGrpSpPr>
        <p:grpSpPr>
          <a:xfrm>
            <a:off x="8505169" y="4048418"/>
            <a:ext cx="395768" cy="550997"/>
            <a:chOff x="3594258" y="163138"/>
            <a:chExt cx="545060" cy="758845"/>
          </a:xfrm>
        </p:grpSpPr>
        <p:grpSp>
          <p:nvGrpSpPr>
            <p:cNvPr id="2729" name="Google Shape;2729;p51"/>
            <p:cNvGrpSpPr/>
            <p:nvPr/>
          </p:nvGrpSpPr>
          <p:grpSpPr>
            <a:xfrm>
              <a:off x="3617910" y="518450"/>
              <a:ext cx="260999" cy="403533"/>
              <a:chOff x="3617910" y="518450"/>
              <a:chExt cx="260999" cy="403533"/>
            </a:xfrm>
          </p:grpSpPr>
          <p:sp>
            <p:nvSpPr>
              <p:cNvPr id="2730" name="Google Shape;2730;p51"/>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1" name="Google Shape;2731;p51"/>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2" name="Google Shape;2732;p51"/>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3" name="Google Shape;2733;p51"/>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34" name="Google Shape;2734;p51"/>
            <p:cNvGrpSpPr/>
            <p:nvPr/>
          </p:nvGrpSpPr>
          <p:grpSpPr>
            <a:xfrm>
              <a:off x="3878351" y="317086"/>
              <a:ext cx="260967" cy="403549"/>
              <a:chOff x="3878351" y="317086"/>
              <a:chExt cx="260967" cy="403549"/>
            </a:xfrm>
          </p:grpSpPr>
          <p:sp>
            <p:nvSpPr>
              <p:cNvPr id="2735" name="Google Shape;2735;p51"/>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6" name="Google Shape;2736;p51"/>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7" name="Google Shape;2737;p51"/>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8" name="Google Shape;2738;p51"/>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39" name="Google Shape;2739;p51"/>
            <p:cNvGrpSpPr/>
            <p:nvPr/>
          </p:nvGrpSpPr>
          <p:grpSpPr>
            <a:xfrm>
              <a:off x="3594258" y="163138"/>
              <a:ext cx="260999" cy="403622"/>
              <a:chOff x="3594258" y="163138"/>
              <a:chExt cx="260999" cy="403622"/>
            </a:xfrm>
          </p:grpSpPr>
          <p:sp>
            <p:nvSpPr>
              <p:cNvPr id="2740" name="Google Shape;2740;p51"/>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41" name="Google Shape;2741;p51"/>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42" name="Google Shape;2742;p51"/>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43" name="Google Shape;2743;p51"/>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744" name="Google Shape;2744;p51"/>
          <p:cNvGrpSpPr/>
          <p:nvPr/>
        </p:nvGrpSpPr>
        <p:grpSpPr>
          <a:xfrm>
            <a:off x="8035001" y="4256423"/>
            <a:ext cx="1519137" cy="1205978"/>
            <a:chOff x="2942485" y="-56344"/>
            <a:chExt cx="2092187" cy="1660898"/>
          </a:xfrm>
        </p:grpSpPr>
        <p:grpSp>
          <p:nvGrpSpPr>
            <p:cNvPr id="2745" name="Google Shape;2745;p51"/>
            <p:cNvGrpSpPr/>
            <p:nvPr/>
          </p:nvGrpSpPr>
          <p:grpSpPr>
            <a:xfrm>
              <a:off x="2942485" y="-56344"/>
              <a:ext cx="1873186" cy="790648"/>
              <a:chOff x="2942485" y="-56344"/>
              <a:chExt cx="1873186" cy="790648"/>
            </a:xfrm>
          </p:grpSpPr>
          <p:sp>
            <p:nvSpPr>
              <p:cNvPr id="2746" name="Google Shape;2746;p51"/>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47" name="Google Shape;2747;p51"/>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48" name="Google Shape;2748;p51"/>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49" name="Google Shape;2749;p51"/>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grpSp>
        <p:grpSp>
          <p:nvGrpSpPr>
            <p:cNvPr id="2750" name="Google Shape;2750;p51"/>
            <p:cNvGrpSpPr/>
            <p:nvPr/>
          </p:nvGrpSpPr>
          <p:grpSpPr>
            <a:xfrm>
              <a:off x="4098733" y="86390"/>
              <a:ext cx="857413" cy="1518164"/>
              <a:chOff x="4098733" y="86390"/>
              <a:chExt cx="857413" cy="1518164"/>
            </a:xfrm>
          </p:grpSpPr>
          <p:sp>
            <p:nvSpPr>
              <p:cNvPr id="2751" name="Google Shape;2751;p51"/>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2" name="Google Shape;2752;p51"/>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3" name="Google Shape;2753;p51"/>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4" name="Google Shape;2754;p51"/>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grpSp>
        <p:grpSp>
          <p:nvGrpSpPr>
            <p:cNvPr id="2755" name="Google Shape;2755;p51"/>
            <p:cNvGrpSpPr/>
            <p:nvPr/>
          </p:nvGrpSpPr>
          <p:grpSpPr>
            <a:xfrm>
              <a:off x="3310709" y="-34564"/>
              <a:ext cx="1723963" cy="1391012"/>
              <a:chOff x="3310709" y="-34564"/>
              <a:chExt cx="1723963" cy="1391012"/>
            </a:xfrm>
          </p:grpSpPr>
          <p:sp>
            <p:nvSpPr>
              <p:cNvPr id="2756" name="Google Shape;2756;p51"/>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7" name="Google Shape;2757;p51"/>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8" name="Google Shape;2758;p51"/>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9" name="Google Shape;2759;p51"/>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grpSp>
      </p:grpSp>
      <p:grpSp>
        <p:nvGrpSpPr>
          <p:cNvPr id="2760" name="Google Shape;2760;p51"/>
          <p:cNvGrpSpPr/>
          <p:nvPr/>
        </p:nvGrpSpPr>
        <p:grpSpPr>
          <a:xfrm>
            <a:off x="-307040" y="4316801"/>
            <a:ext cx="1376402" cy="1512489"/>
            <a:chOff x="-124520" y="1013297"/>
            <a:chExt cx="1895610" cy="2083031"/>
          </a:xfrm>
        </p:grpSpPr>
        <p:sp>
          <p:nvSpPr>
            <p:cNvPr id="2761" name="Google Shape;2761;p51"/>
            <p:cNvSpPr/>
            <p:nvPr/>
          </p:nvSpPr>
          <p:spPr>
            <a:xfrm>
              <a:off x="116878" y="1586353"/>
              <a:ext cx="1654212" cy="1256443"/>
            </a:xfrm>
            <a:custGeom>
              <a:rect b="b" l="l" r="r" t="t"/>
              <a:pathLst>
                <a:path extrusionOk="0" h="1256443" w="1654212">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2" name="Google Shape;2762;p51"/>
            <p:cNvSpPr/>
            <p:nvPr/>
          </p:nvSpPr>
          <p:spPr>
            <a:xfrm>
              <a:off x="-124520" y="1013297"/>
              <a:ext cx="1786539" cy="2083031"/>
            </a:xfrm>
            <a:custGeom>
              <a:rect b="b" l="l" r="r" t="t"/>
              <a:pathLst>
                <a:path extrusionOk="0" h="2083031" w="1786539">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3" name="Google Shape;2763;p51"/>
            <p:cNvSpPr/>
            <p:nvPr/>
          </p:nvSpPr>
          <p:spPr>
            <a:xfrm>
              <a:off x="35314" y="1091034"/>
              <a:ext cx="792311" cy="1293567"/>
            </a:xfrm>
            <a:custGeom>
              <a:rect b="b" l="l" r="r" t="t"/>
              <a:pathLst>
                <a:path extrusionOk="0" h="1293567" w="792311">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4" name="Google Shape;2764;p51"/>
            <p:cNvSpPr/>
            <p:nvPr/>
          </p:nvSpPr>
          <p:spPr>
            <a:xfrm>
              <a:off x="124151" y="1621452"/>
              <a:ext cx="1511203" cy="1138535"/>
            </a:xfrm>
            <a:custGeom>
              <a:rect b="b" l="l" r="r" t="t"/>
              <a:pathLst>
                <a:path extrusionOk="0" h="1138535" w="1511203">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5" name="Google Shape;2765;p51"/>
            <p:cNvSpPr/>
            <p:nvPr/>
          </p:nvSpPr>
          <p:spPr>
            <a:xfrm>
              <a:off x="-8335" y="1171732"/>
              <a:ext cx="1637962" cy="1569377"/>
            </a:xfrm>
            <a:custGeom>
              <a:rect b="b" l="l" r="r" t="t"/>
              <a:pathLst>
                <a:path extrusionOk="0" h="1569377" w="1637962">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6" name="Google Shape;2766;p51"/>
            <p:cNvSpPr/>
            <p:nvPr/>
          </p:nvSpPr>
          <p:spPr>
            <a:xfrm>
              <a:off x="46054" y="1199520"/>
              <a:ext cx="765257" cy="940479"/>
            </a:xfrm>
            <a:custGeom>
              <a:rect b="b" l="l" r="r" t="t"/>
              <a:pathLst>
                <a:path extrusionOk="0" h="940479" w="765257">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7" name="Google Shape;2767;p51"/>
            <p:cNvSpPr/>
            <p:nvPr/>
          </p:nvSpPr>
          <p:spPr>
            <a:xfrm>
              <a:off x="150598" y="1917739"/>
              <a:ext cx="168392" cy="18035"/>
            </a:xfrm>
            <a:custGeom>
              <a:rect b="b" l="l" r="r" t="t"/>
              <a:pathLst>
                <a:path extrusionOk="0" h="18035" w="168392">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68" name="Google Shape;2768;p51"/>
          <p:cNvGrpSpPr/>
          <p:nvPr/>
        </p:nvGrpSpPr>
        <p:grpSpPr>
          <a:xfrm>
            <a:off x="-55722" y="4640355"/>
            <a:ext cx="1125102" cy="997144"/>
            <a:chOff x="163698" y="1355357"/>
            <a:chExt cx="1549514" cy="1373288"/>
          </a:xfrm>
        </p:grpSpPr>
        <p:sp>
          <p:nvSpPr>
            <p:cNvPr id="2769" name="Google Shape;2769;p51"/>
            <p:cNvSpPr/>
            <p:nvPr/>
          </p:nvSpPr>
          <p:spPr>
            <a:xfrm>
              <a:off x="213192" y="1355357"/>
              <a:ext cx="1500020" cy="1095786"/>
            </a:xfrm>
            <a:custGeom>
              <a:rect b="b" l="l" r="r" t="t"/>
              <a:pathLst>
                <a:path extrusionOk="0" h="1095786" w="150002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70" name="Google Shape;2770;p51"/>
            <p:cNvSpPr/>
            <p:nvPr/>
          </p:nvSpPr>
          <p:spPr>
            <a:xfrm>
              <a:off x="163698" y="1683842"/>
              <a:ext cx="758064" cy="1044803"/>
            </a:xfrm>
            <a:custGeom>
              <a:rect b="b" l="l" r="r" t="t"/>
              <a:pathLst>
                <a:path extrusionOk="0" h="1044803" w="758064">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TITLE_ONLY_7_1">
    <p:bg>
      <p:bgPr>
        <a:solidFill>
          <a:schemeClr val="dk2"/>
        </a:solidFill>
      </p:bgPr>
    </p:bg>
    <p:spTree>
      <p:nvGrpSpPr>
        <p:cNvPr id="2771" name="Shape 2771"/>
        <p:cNvGrpSpPr/>
        <p:nvPr/>
      </p:nvGrpSpPr>
      <p:grpSpPr>
        <a:xfrm>
          <a:off x="0" y="0"/>
          <a:ext cx="0" cy="0"/>
          <a:chOff x="0" y="0"/>
          <a:chExt cx="0" cy="0"/>
        </a:xfrm>
      </p:grpSpPr>
      <p:sp>
        <p:nvSpPr>
          <p:cNvPr id="2772" name="Google Shape;2772;p52"/>
          <p:cNvSpPr/>
          <p:nvPr/>
        </p:nvSpPr>
        <p:spPr>
          <a:xfrm flipH="1" rot="10800000">
            <a:off x="1281100" y="1656150"/>
            <a:ext cx="6581700" cy="1831200"/>
          </a:xfrm>
          <a:prstGeom prst="round1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2"/>
          <p:cNvSpPr txBox="1"/>
          <p:nvPr>
            <p:ph type="title"/>
          </p:nvPr>
        </p:nvSpPr>
        <p:spPr>
          <a:xfrm>
            <a:off x="2211750" y="1888050"/>
            <a:ext cx="4720500" cy="136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Overpass ExtraBold"/>
              <a:buNone/>
              <a:defRPr sz="4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74" name="Google Shape;2774;p52"/>
          <p:cNvSpPr/>
          <p:nvPr/>
        </p:nvSpPr>
        <p:spPr>
          <a:xfrm flipH="1">
            <a:off x="5162401" y="3522050"/>
            <a:ext cx="3981599" cy="1621434"/>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2"/>
          <p:cNvSpPr/>
          <p:nvPr/>
        </p:nvSpPr>
        <p:spPr>
          <a:xfrm rot="6518708">
            <a:off x="6753681" y="4334129"/>
            <a:ext cx="885384" cy="897084"/>
          </a:xfrm>
          <a:custGeom>
            <a:rect b="b" l="l" r="r" t="t"/>
            <a:pathLst>
              <a:path extrusionOk="0" h="35884" w="35416">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TITLE_ONLY_7_1_1">
    <p:bg>
      <p:bgPr>
        <a:solidFill>
          <a:schemeClr val="dk2"/>
        </a:solidFill>
      </p:bgPr>
    </p:bg>
    <p:spTree>
      <p:nvGrpSpPr>
        <p:cNvPr id="2776" name="Shape 2776"/>
        <p:cNvGrpSpPr/>
        <p:nvPr/>
      </p:nvGrpSpPr>
      <p:grpSpPr>
        <a:xfrm>
          <a:off x="0" y="0"/>
          <a:ext cx="0" cy="0"/>
          <a:chOff x="0" y="0"/>
          <a:chExt cx="0" cy="0"/>
        </a:xfrm>
      </p:grpSpPr>
      <p:sp>
        <p:nvSpPr>
          <p:cNvPr id="2777" name="Google Shape;2777;p53"/>
          <p:cNvSpPr/>
          <p:nvPr/>
        </p:nvSpPr>
        <p:spPr>
          <a:xfrm>
            <a:off x="0" y="2706145"/>
            <a:ext cx="5985177" cy="2437355"/>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3"/>
          <p:cNvSpPr txBox="1"/>
          <p:nvPr>
            <p:ph type="title"/>
          </p:nvPr>
        </p:nvSpPr>
        <p:spPr>
          <a:xfrm>
            <a:off x="713225" y="1201500"/>
            <a:ext cx="3819900" cy="274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45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79" name="Google Shape;2779;p53"/>
          <p:cNvGrpSpPr/>
          <p:nvPr/>
        </p:nvGrpSpPr>
        <p:grpSpPr>
          <a:xfrm rot="4799820">
            <a:off x="83165" y="-42900"/>
            <a:ext cx="1189677" cy="1013401"/>
            <a:chOff x="2048125" y="3456125"/>
            <a:chExt cx="1189675" cy="1013400"/>
          </a:xfrm>
        </p:grpSpPr>
        <p:sp>
          <p:nvSpPr>
            <p:cNvPr id="2780" name="Google Shape;2780;p53"/>
            <p:cNvSpPr/>
            <p:nvPr/>
          </p:nvSpPr>
          <p:spPr>
            <a:xfrm>
              <a:off x="2763575" y="3456125"/>
              <a:ext cx="223775" cy="455250"/>
            </a:xfrm>
            <a:custGeom>
              <a:rect b="b" l="l" r="r" t="t"/>
              <a:pathLst>
                <a:path extrusionOk="0" h="18210" w="8951">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2805600" y="3859725"/>
              <a:ext cx="432200" cy="245025"/>
            </a:xfrm>
            <a:custGeom>
              <a:rect b="b" l="l" r="r" t="t"/>
              <a:pathLst>
                <a:path extrusionOk="0" h="9801" w="17288">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2557400" y="3662925"/>
              <a:ext cx="166675" cy="355825"/>
            </a:xfrm>
            <a:custGeom>
              <a:rect b="b" l="l" r="r" t="t"/>
              <a:pathLst>
                <a:path extrusionOk="0" h="14233" w="6667">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2438225" y="3867275"/>
              <a:ext cx="151800" cy="330900"/>
            </a:xfrm>
            <a:custGeom>
              <a:rect b="b" l="l" r="r" t="t"/>
              <a:pathLst>
                <a:path extrusionOk="0" h="13236" w="6072">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3"/>
            <p:cNvSpPr/>
            <p:nvPr/>
          </p:nvSpPr>
          <p:spPr>
            <a:xfrm>
              <a:off x="2601000" y="4185575"/>
              <a:ext cx="349250" cy="171175"/>
            </a:xfrm>
            <a:custGeom>
              <a:rect b="b" l="l" r="r" t="t"/>
              <a:pathLst>
                <a:path extrusionOk="0" h="6847" w="1397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3"/>
            <p:cNvSpPr/>
            <p:nvPr/>
          </p:nvSpPr>
          <p:spPr>
            <a:xfrm>
              <a:off x="2199750" y="4025400"/>
              <a:ext cx="176125" cy="345550"/>
            </a:xfrm>
            <a:custGeom>
              <a:rect b="b" l="l" r="r" t="t"/>
              <a:pathLst>
                <a:path extrusionOk="0" h="13822" w="7045">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2048125" y="3612275"/>
              <a:ext cx="948325" cy="857250"/>
            </a:xfrm>
            <a:custGeom>
              <a:rect b="b" l="l" r="r" t="t"/>
              <a:pathLst>
                <a:path extrusionOk="0" h="34290" w="37933">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53"/>
          <p:cNvGrpSpPr/>
          <p:nvPr/>
        </p:nvGrpSpPr>
        <p:grpSpPr>
          <a:xfrm rot="10800000">
            <a:off x="1793740" y="6"/>
            <a:ext cx="1176337" cy="320717"/>
            <a:chOff x="3714100" y="2257375"/>
            <a:chExt cx="1331150" cy="362925"/>
          </a:xfrm>
        </p:grpSpPr>
        <p:sp>
          <p:nvSpPr>
            <p:cNvPr id="2788" name="Google Shape;2788;p53"/>
            <p:cNvSpPr/>
            <p:nvPr/>
          </p:nvSpPr>
          <p:spPr>
            <a:xfrm>
              <a:off x="3915775" y="2257375"/>
              <a:ext cx="73675" cy="89525"/>
            </a:xfrm>
            <a:custGeom>
              <a:rect b="b" l="l" r="r" t="t"/>
              <a:pathLst>
                <a:path extrusionOk="0" h="3581" w="2947">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3991925" y="2334825"/>
              <a:ext cx="67775" cy="75875"/>
            </a:xfrm>
            <a:custGeom>
              <a:rect b="b" l="l" r="r" t="t"/>
              <a:pathLst>
                <a:path extrusionOk="0" h="3035" w="2711">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4106075" y="2385325"/>
              <a:ext cx="49500" cy="90000"/>
            </a:xfrm>
            <a:custGeom>
              <a:rect b="b" l="l" r="r" t="t"/>
              <a:pathLst>
                <a:path extrusionOk="0" h="3600" w="198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3"/>
            <p:cNvSpPr/>
            <p:nvPr/>
          </p:nvSpPr>
          <p:spPr>
            <a:xfrm>
              <a:off x="4251750" y="2429325"/>
              <a:ext cx="74900" cy="89575"/>
            </a:xfrm>
            <a:custGeom>
              <a:rect b="b" l="l" r="r" t="t"/>
              <a:pathLst>
                <a:path extrusionOk="0" h="3583" w="2996">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4365725" y="2415675"/>
              <a:ext cx="76175" cy="86550"/>
            </a:xfrm>
            <a:custGeom>
              <a:rect b="b" l="l" r="r" t="t"/>
              <a:pathLst>
                <a:path extrusionOk="0" h="3462" w="3047">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4453125" y="2358775"/>
              <a:ext cx="79150" cy="92950"/>
            </a:xfrm>
            <a:custGeom>
              <a:rect b="b" l="l" r="r" t="t"/>
              <a:pathLst>
                <a:path extrusionOk="0" h="3718" w="3166">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4536875" y="2324450"/>
              <a:ext cx="67600" cy="76875"/>
            </a:xfrm>
            <a:custGeom>
              <a:rect b="b" l="l" r="r" t="t"/>
              <a:pathLst>
                <a:path extrusionOk="0" h="3075" w="2704">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4734975" y="2341450"/>
              <a:ext cx="55700" cy="79875"/>
            </a:xfrm>
            <a:custGeom>
              <a:rect b="b" l="l" r="r" t="t"/>
              <a:pathLst>
                <a:path extrusionOk="0" h="3195" w="2228">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4811275" y="2359050"/>
              <a:ext cx="70000" cy="109225"/>
            </a:xfrm>
            <a:custGeom>
              <a:rect b="b" l="l" r="r" t="t"/>
              <a:pathLst>
                <a:path extrusionOk="0" h="4369" w="280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3"/>
            <p:cNvSpPr/>
            <p:nvPr/>
          </p:nvSpPr>
          <p:spPr>
            <a:xfrm>
              <a:off x="4899175" y="2453025"/>
              <a:ext cx="71125" cy="82625"/>
            </a:xfrm>
            <a:custGeom>
              <a:rect b="b" l="l" r="r" t="t"/>
              <a:pathLst>
                <a:path extrusionOk="0" h="3305" w="2845">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3"/>
            <p:cNvSpPr/>
            <p:nvPr/>
          </p:nvSpPr>
          <p:spPr>
            <a:xfrm>
              <a:off x="4974250" y="2533350"/>
              <a:ext cx="71000" cy="69200"/>
            </a:xfrm>
            <a:custGeom>
              <a:rect b="b" l="l" r="r" t="t"/>
              <a:pathLst>
                <a:path extrusionOk="0" h="2768" w="284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3"/>
            <p:cNvSpPr/>
            <p:nvPr/>
          </p:nvSpPr>
          <p:spPr>
            <a:xfrm>
              <a:off x="3774000" y="2402175"/>
              <a:ext cx="56325" cy="76525"/>
            </a:xfrm>
            <a:custGeom>
              <a:rect b="b" l="l" r="r" t="t"/>
              <a:pathLst>
                <a:path extrusionOk="0" h="3061" w="2253">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3"/>
            <p:cNvSpPr/>
            <p:nvPr/>
          </p:nvSpPr>
          <p:spPr>
            <a:xfrm>
              <a:off x="3873375" y="2405475"/>
              <a:ext cx="54400" cy="96700"/>
            </a:xfrm>
            <a:custGeom>
              <a:rect b="b" l="l" r="r" t="t"/>
              <a:pathLst>
                <a:path extrusionOk="0" h="3868" w="2176">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4008325" y="2479650"/>
              <a:ext cx="54125" cy="103450"/>
            </a:xfrm>
            <a:custGeom>
              <a:rect b="b" l="l" r="r" t="t"/>
              <a:pathLst>
                <a:path extrusionOk="0" h="4138" w="2165">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3"/>
            <p:cNvSpPr/>
            <p:nvPr/>
          </p:nvSpPr>
          <p:spPr>
            <a:xfrm>
              <a:off x="4134275" y="2540275"/>
              <a:ext cx="60475" cy="80025"/>
            </a:xfrm>
            <a:custGeom>
              <a:rect b="b" l="l" r="r" t="t"/>
              <a:pathLst>
                <a:path extrusionOk="0" h="3201" w="2419">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3"/>
            <p:cNvSpPr/>
            <p:nvPr/>
          </p:nvSpPr>
          <p:spPr>
            <a:xfrm>
              <a:off x="4260300" y="2543925"/>
              <a:ext cx="62275" cy="73300"/>
            </a:xfrm>
            <a:custGeom>
              <a:rect b="b" l="l" r="r" t="t"/>
              <a:pathLst>
                <a:path extrusionOk="0" h="2932" w="2491">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3"/>
            <p:cNvSpPr/>
            <p:nvPr/>
          </p:nvSpPr>
          <p:spPr>
            <a:xfrm>
              <a:off x="4369025" y="2537050"/>
              <a:ext cx="73000" cy="79825"/>
            </a:xfrm>
            <a:custGeom>
              <a:rect b="b" l="l" r="r" t="t"/>
              <a:pathLst>
                <a:path extrusionOk="0" h="3193" w="292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4452750" y="2503500"/>
              <a:ext cx="69975" cy="73100"/>
            </a:xfrm>
            <a:custGeom>
              <a:rect b="b" l="l" r="r" t="t"/>
              <a:pathLst>
                <a:path extrusionOk="0" h="2924" w="2799">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4538100" y="2466350"/>
              <a:ext cx="59900" cy="103425"/>
            </a:xfrm>
            <a:custGeom>
              <a:rect b="b" l="l" r="r" t="t"/>
              <a:pathLst>
                <a:path extrusionOk="0" h="4137" w="2396">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4725350" y="2500125"/>
              <a:ext cx="58150" cy="96400"/>
            </a:xfrm>
            <a:custGeom>
              <a:rect b="b" l="l" r="r" t="t"/>
              <a:pathLst>
                <a:path extrusionOk="0" h="3856" w="2326">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4801950" y="2523875"/>
              <a:ext cx="66725" cy="79125"/>
            </a:xfrm>
            <a:custGeom>
              <a:rect b="b" l="l" r="r" t="t"/>
              <a:pathLst>
                <a:path extrusionOk="0" h="3165" w="2669">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3"/>
            <p:cNvSpPr/>
            <p:nvPr/>
          </p:nvSpPr>
          <p:spPr>
            <a:xfrm>
              <a:off x="3714100" y="2530250"/>
              <a:ext cx="71525" cy="69800"/>
            </a:xfrm>
            <a:custGeom>
              <a:rect b="b" l="l" r="r" t="t"/>
              <a:pathLst>
                <a:path extrusionOk="0" h="2792" w="2861">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3"/>
            <p:cNvSpPr/>
            <p:nvPr/>
          </p:nvSpPr>
          <p:spPr>
            <a:xfrm>
              <a:off x="3795825" y="2513225"/>
              <a:ext cx="66550" cy="80175"/>
            </a:xfrm>
            <a:custGeom>
              <a:rect b="b" l="l" r="r" t="t"/>
              <a:pathLst>
                <a:path extrusionOk="0" h="3207" w="2662">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3"/>
            <p:cNvSpPr/>
            <p:nvPr/>
          </p:nvSpPr>
          <p:spPr>
            <a:xfrm>
              <a:off x="3910550" y="2523500"/>
              <a:ext cx="49500" cy="86600"/>
            </a:xfrm>
            <a:custGeom>
              <a:rect b="b" l="l" r="r" t="t"/>
              <a:pathLst>
                <a:path extrusionOk="0" h="3464" w="198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2_2">
    <p:bg>
      <p:bgPr>
        <a:blipFill>
          <a:blip r:embed="rId2">
            <a:alphaModFix/>
          </a:blip>
          <a:stretch>
            <a:fillRect/>
          </a:stretch>
        </a:blipFill>
      </p:bgPr>
    </p:bg>
    <p:spTree>
      <p:nvGrpSpPr>
        <p:cNvPr id="2812" name="Shape 2812"/>
        <p:cNvGrpSpPr/>
        <p:nvPr/>
      </p:nvGrpSpPr>
      <p:grpSpPr>
        <a:xfrm>
          <a:off x="0" y="0"/>
          <a:ext cx="0" cy="0"/>
          <a:chOff x="0" y="0"/>
          <a:chExt cx="0" cy="0"/>
        </a:xfrm>
      </p:grpSpPr>
      <p:sp>
        <p:nvSpPr>
          <p:cNvPr id="2813" name="Google Shape;2813;p5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14" name="Google Shape;2814;p54"/>
          <p:cNvGrpSpPr/>
          <p:nvPr/>
        </p:nvGrpSpPr>
        <p:grpSpPr>
          <a:xfrm>
            <a:off x="4416550" y="4470150"/>
            <a:ext cx="685425" cy="907250"/>
            <a:chOff x="1112850" y="3574850"/>
            <a:chExt cx="685425" cy="907250"/>
          </a:xfrm>
        </p:grpSpPr>
        <p:sp>
          <p:nvSpPr>
            <p:cNvPr id="2815" name="Google Shape;2815;p54"/>
            <p:cNvSpPr/>
            <p:nvPr/>
          </p:nvSpPr>
          <p:spPr>
            <a:xfrm>
              <a:off x="1112850" y="4004750"/>
              <a:ext cx="273200" cy="477350"/>
            </a:xfrm>
            <a:custGeom>
              <a:rect b="b" l="l" r="r" t="t"/>
              <a:pathLst>
                <a:path extrusionOk="0" h="19094" w="10928">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1308350" y="3574850"/>
              <a:ext cx="80875" cy="259000"/>
            </a:xfrm>
            <a:custGeom>
              <a:rect b="b" l="l" r="r" t="t"/>
              <a:pathLst>
                <a:path extrusionOk="0" h="10360" w="3235">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1493625" y="3680675"/>
              <a:ext cx="200125" cy="199350"/>
            </a:xfrm>
            <a:custGeom>
              <a:rect b="b" l="l" r="r" t="t"/>
              <a:pathLst>
                <a:path extrusionOk="0" h="7974" w="8005">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1161425" y="3611400"/>
              <a:ext cx="254250" cy="350050"/>
            </a:xfrm>
            <a:custGeom>
              <a:rect b="b" l="l" r="r" t="t"/>
              <a:pathLst>
                <a:path extrusionOk="0" h="14002" w="1017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1402250" y="3764200"/>
              <a:ext cx="396025" cy="247675"/>
            </a:xfrm>
            <a:custGeom>
              <a:rect b="b" l="l" r="r" t="t"/>
              <a:pathLst>
                <a:path extrusionOk="0" h="9907" w="15841">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1366950" y="3608050"/>
              <a:ext cx="287300" cy="392800"/>
            </a:xfrm>
            <a:custGeom>
              <a:rect b="b" l="l" r="r" t="t"/>
              <a:pathLst>
                <a:path extrusionOk="0" h="15712" w="11492">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1377675" y="3821775"/>
              <a:ext cx="36300" cy="142825"/>
            </a:xfrm>
            <a:custGeom>
              <a:rect b="b" l="l" r="r" t="t"/>
              <a:pathLst>
                <a:path extrusionOk="0" h="5713" w="1452">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1398650" y="3828525"/>
              <a:ext cx="45150" cy="143050"/>
            </a:xfrm>
            <a:custGeom>
              <a:rect b="b" l="l" r="r" t="t"/>
              <a:pathLst>
                <a:path extrusionOk="0" h="5722" w="1806">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1421875" y="3836775"/>
              <a:ext cx="69100" cy="142550"/>
            </a:xfrm>
            <a:custGeom>
              <a:rect b="b" l="l" r="r" t="t"/>
              <a:pathLst>
                <a:path extrusionOk="0" h="5702" w="2764">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1271950" y="3862175"/>
              <a:ext cx="82925" cy="116900"/>
            </a:xfrm>
            <a:custGeom>
              <a:rect b="b" l="l" r="r" t="t"/>
              <a:pathLst>
                <a:path extrusionOk="0" h="4676" w="3317">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1309550" y="3837025"/>
              <a:ext cx="54575" cy="137875"/>
            </a:xfrm>
            <a:custGeom>
              <a:rect b="b" l="l" r="r" t="t"/>
              <a:pathLst>
                <a:path extrusionOk="0" h="5515" w="2183">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1339925" y="3815875"/>
              <a:ext cx="34725" cy="148650"/>
            </a:xfrm>
            <a:custGeom>
              <a:rect b="b" l="l" r="r" t="t"/>
              <a:pathLst>
                <a:path extrusionOk="0" h="5946" w="1389">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1435750" y="3868700"/>
              <a:ext cx="111975" cy="119700"/>
            </a:xfrm>
            <a:custGeom>
              <a:rect b="b" l="l" r="r" t="t"/>
              <a:pathLst>
                <a:path extrusionOk="0" h="4788" w="4479">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1447925" y="3902975"/>
              <a:ext cx="123125" cy="95150"/>
            </a:xfrm>
            <a:custGeom>
              <a:rect b="b" l="l" r="r" t="t"/>
              <a:pathLst>
                <a:path extrusionOk="0" h="3806" w="4925">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1451700" y="3937725"/>
              <a:ext cx="153550" cy="77250"/>
            </a:xfrm>
            <a:custGeom>
              <a:rect b="b" l="l" r="r" t="t"/>
              <a:pathLst>
                <a:path extrusionOk="0" h="3090" w="6142">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1320250" y="3950350"/>
              <a:ext cx="160750" cy="103350"/>
            </a:xfrm>
            <a:custGeom>
              <a:rect b="b" l="l" r="r" t="t"/>
              <a:pathLst>
                <a:path extrusionOk="0" h="4134" w="643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1206575" y="3962100"/>
              <a:ext cx="130325" cy="294750"/>
            </a:xfrm>
            <a:custGeom>
              <a:rect b="b" l="l" r="r" t="t"/>
              <a:pathLst>
                <a:path extrusionOk="0" h="11790" w="5213">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1232175" y="3975875"/>
              <a:ext cx="84675" cy="247800"/>
            </a:xfrm>
            <a:custGeom>
              <a:rect b="b" l="l" r="r" t="t"/>
              <a:pathLst>
                <a:path extrusionOk="0" h="9912" w="3387">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1262700" y="4198050"/>
              <a:ext cx="302150" cy="147600"/>
            </a:xfrm>
            <a:custGeom>
              <a:rect b="b" l="l" r="r" t="t"/>
              <a:pathLst>
                <a:path extrusionOk="0" h="5904" w="12086">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1295850" y="4216325"/>
              <a:ext cx="241025" cy="107425"/>
            </a:xfrm>
            <a:custGeom>
              <a:rect b="b" l="l" r="r" t="t"/>
              <a:pathLst>
                <a:path extrusionOk="0" h="4297" w="9641">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54"/>
          <p:cNvGrpSpPr/>
          <p:nvPr/>
        </p:nvGrpSpPr>
        <p:grpSpPr>
          <a:xfrm>
            <a:off x="8395618" y="23275"/>
            <a:ext cx="742354" cy="632460"/>
            <a:chOff x="2772550" y="1168875"/>
            <a:chExt cx="1050600" cy="895075"/>
          </a:xfrm>
        </p:grpSpPr>
        <p:sp>
          <p:nvSpPr>
            <p:cNvPr id="2836" name="Google Shape;2836;p54"/>
            <p:cNvSpPr/>
            <p:nvPr/>
          </p:nvSpPr>
          <p:spPr>
            <a:xfrm>
              <a:off x="2993825" y="1661950"/>
              <a:ext cx="197600" cy="402000"/>
            </a:xfrm>
            <a:custGeom>
              <a:rect b="b" l="l" r="r" t="t"/>
              <a:pathLst>
                <a:path extrusionOk="0" h="16080" w="7904">
                  <a:moveTo>
                    <a:pt x="6255" y="0"/>
                  </a:moveTo>
                  <a:cubicBezTo>
                    <a:pt x="6255" y="0"/>
                    <a:pt x="6234" y="9"/>
                    <a:pt x="6191" y="34"/>
                  </a:cubicBezTo>
                  <a:cubicBezTo>
                    <a:pt x="6150" y="55"/>
                    <a:pt x="6081" y="84"/>
                    <a:pt x="6005" y="126"/>
                  </a:cubicBezTo>
                  <a:cubicBezTo>
                    <a:pt x="5924" y="165"/>
                    <a:pt x="5827" y="217"/>
                    <a:pt x="5722" y="278"/>
                  </a:cubicBezTo>
                  <a:cubicBezTo>
                    <a:pt x="5610" y="338"/>
                    <a:pt x="5493" y="410"/>
                    <a:pt x="5363" y="492"/>
                  </a:cubicBezTo>
                  <a:cubicBezTo>
                    <a:pt x="4838" y="818"/>
                    <a:pt x="4177" y="1309"/>
                    <a:pt x="3524" y="1937"/>
                  </a:cubicBezTo>
                  <a:cubicBezTo>
                    <a:pt x="2873" y="2568"/>
                    <a:pt x="2238" y="3337"/>
                    <a:pt x="1711" y="4205"/>
                  </a:cubicBezTo>
                  <a:cubicBezTo>
                    <a:pt x="1181" y="5070"/>
                    <a:pt x="760" y="6038"/>
                    <a:pt x="470" y="7042"/>
                  </a:cubicBezTo>
                  <a:cubicBezTo>
                    <a:pt x="180" y="8045"/>
                    <a:pt x="22" y="9089"/>
                    <a:pt x="14" y="10105"/>
                  </a:cubicBezTo>
                  <a:cubicBezTo>
                    <a:pt x="1" y="11120"/>
                    <a:pt x="131" y="12109"/>
                    <a:pt x="352" y="12988"/>
                  </a:cubicBezTo>
                  <a:cubicBezTo>
                    <a:pt x="459" y="13425"/>
                    <a:pt x="600" y="13838"/>
                    <a:pt x="733" y="14209"/>
                  </a:cubicBezTo>
                  <a:cubicBezTo>
                    <a:pt x="872" y="14579"/>
                    <a:pt x="1016" y="14911"/>
                    <a:pt x="1153" y="15187"/>
                  </a:cubicBezTo>
                  <a:cubicBezTo>
                    <a:pt x="1220" y="15325"/>
                    <a:pt x="1283" y="15449"/>
                    <a:pt x="1346" y="15560"/>
                  </a:cubicBezTo>
                  <a:cubicBezTo>
                    <a:pt x="1404" y="15669"/>
                    <a:pt x="1460" y="15764"/>
                    <a:pt x="1506" y="15840"/>
                  </a:cubicBezTo>
                  <a:cubicBezTo>
                    <a:pt x="1551" y="15916"/>
                    <a:pt x="1593" y="15978"/>
                    <a:pt x="1618" y="16019"/>
                  </a:cubicBezTo>
                  <a:cubicBezTo>
                    <a:pt x="1644" y="16059"/>
                    <a:pt x="1658" y="16080"/>
                    <a:pt x="1658" y="16080"/>
                  </a:cubicBezTo>
                  <a:cubicBezTo>
                    <a:pt x="1658" y="16080"/>
                    <a:pt x="1681" y="16069"/>
                    <a:pt x="1725" y="16049"/>
                  </a:cubicBezTo>
                  <a:cubicBezTo>
                    <a:pt x="1766" y="16028"/>
                    <a:pt x="1835" y="15999"/>
                    <a:pt x="1911" y="15958"/>
                  </a:cubicBezTo>
                  <a:cubicBezTo>
                    <a:pt x="1992" y="15916"/>
                    <a:pt x="2090" y="15864"/>
                    <a:pt x="2197" y="15805"/>
                  </a:cubicBezTo>
                  <a:cubicBezTo>
                    <a:pt x="2309" y="15744"/>
                    <a:pt x="2428" y="15672"/>
                    <a:pt x="2558" y="15591"/>
                  </a:cubicBezTo>
                  <a:cubicBezTo>
                    <a:pt x="2819" y="15427"/>
                    <a:pt x="3116" y="15222"/>
                    <a:pt x="3431" y="14982"/>
                  </a:cubicBezTo>
                  <a:cubicBezTo>
                    <a:pt x="3741" y="14739"/>
                    <a:pt x="4077" y="14463"/>
                    <a:pt x="4400" y="14148"/>
                  </a:cubicBezTo>
                  <a:cubicBezTo>
                    <a:pt x="5051" y="13520"/>
                    <a:pt x="5685" y="12749"/>
                    <a:pt x="6211" y="11880"/>
                  </a:cubicBezTo>
                  <a:cubicBezTo>
                    <a:pt x="6741" y="11013"/>
                    <a:pt x="7160" y="10044"/>
                    <a:pt x="7444" y="9038"/>
                  </a:cubicBezTo>
                  <a:cubicBezTo>
                    <a:pt x="7730" y="8032"/>
                    <a:pt x="7886" y="6988"/>
                    <a:pt x="7892" y="5972"/>
                  </a:cubicBezTo>
                  <a:cubicBezTo>
                    <a:pt x="7903" y="4956"/>
                    <a:pt x="7772" y="3968"/>
                    <a:pt x="7551" y="3089"/>
                  </a:cubicBezTo>
                  <a:cubicBezTo>
                    <a:pt x="7330" y="2212"/>
                    <a:pt x="7027" y="1445"/>
                    <a:pt x="6755" y="891"/>
                  </a:cubicBezTo>
                  <a:cubicBezTo>
                    <a:pt x="6688" y="754"/>
                    <a:pt x="6625" y="630"/>
                    <a:pt x="6564" y="520"/>
                  </a:cubicBezTo>
                  <a:cubicBezTo>
                    <a:pt x="6508" y="410"/>
                    <a:pt x="6451" y="315"/>
                    <a:pt x="6405" y="239"/>
                  </a:cubicBezTo>
                  <a:cubicBezTo>
                    <a:pt x="6362" y="162"/>
                    <a:pt x="6319" y="101"/>
                    <a:pt x="6295" y="61"/>
                  </a:cubicBezTo>
                  <a:cubicBezTo>
                    <a:pt x="6268" y="20"/>
                    <a:pt x="6255" y="0"/>
                    <a:pt x="6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2772550" y="1491050"/>
              <a:ext cx="381675" cy="216375"/>
            </a:xfrm>
            <a:custGeom>
              <a:rect b="b" l="l" r="r" t="t"/>
              <a:pathLst>
                <a:path extrusionOk="0" h="8655" w="15267">
                  <a:moveTo>
                    <a:pt x="10854" y="1"/>
                  </a:moveTo>
                  <a:cubicBezTo>
                    <a:pt x="10290" y="1"/>
                    <a:pt x="9706" y="42"/>
                    <a:pt x="9118" y="132"/>
                  </a:cubicBezTo>
                  <a:cubicBezTo>
                    <a:pt x="8113" y="284"/>
                    <a:pt x="7102" y="586"/>
                    <a:pt x="6146" y="1010"/>
                  </a:cubicBezTo>
                  <a:cubicBezTo>
                    <a:pt x="5191" y="1435"/>
                    <a:pt x="4294" y="1986"/>
                    <a:pt x="3510" y="2634"/>
                  </a:cubicBezTo>
                  <a:cubicBezTo>
                    <a:pt x="2726" y="3278"/>
                    <a:pt x="2053" y="4013"/>
                    <a:pt x="1523" y="4748"/>
                  </a:cubicBezTo>
                  <a:cubicBezTo>
                    <a:pt x="1258" y="5114"/>
                    <a:pt x="1030" y="5487"/>
                    <a:pt x="833" y="5827"/>
                  </a:cubicBezTo>
                  <a:cubicBezTo>
                    <a:pt x="641" y="6173"/>
                    <a:pt x="480" y="6494"/>
                    <a:pt x="356" y="6778"/>
                  </a:cubicBezTo>
                  <a:cubicBezTo>
                    <a:pt x="295" y="6919"/>
                    <a:pt x="239" y="7047"/>
                    <a:pt x="196" y="7166"/>
                  </a:cubicBezTo>
                  <a:cubicBezTo>
                    <a:pt x="150" y="7281"/>
                    <a:pt x="113" y="7383"/>
                    <a:pt x="84" y="7471"/>
                  </a:cubicBezTo>
                  <a:cubicBezTo>
                    <a:pt x="55" y="7552"/>
                    <a:pt x="35" y="7625"/>
                    <a:pt x="22" y="7669"/>
                  </a:cubicBezTo>
                  <a:cubicBezTo>
                    <a:pt x="8" y="7717"/>
                    <a:pt x="0" y="7740"/>
                    <a:pt x="0" y="7740"/>
                  </a:cubicBezTo>
                  <a:cubicBezTo>
                    <a:pt x="0" y="7740"/>
                    <a:pt x="23" y="7749"/>
                    <a:pt x="67" y="7770"/>
                  </a:cubicBezTo>
                  <a:cubicBezTo>
                    <a:pt x="112" y="7792"/>
                    <a:pt x="176" y="7824"/>
                    <a:pt x="259" y="7856"/>
                  </a:cubicBezTo>
                  <a:cubicBezTo>
                    <a:pt x="341" y="7891"/>
                    <a:pt x="442" y="7932"/>
                    <a:pt x="558" y="7975"/>
                  </a:cubicBezTo>
                  <a:cubicBezTo>
                    <a:pt x="674" y="8021"/>
                    <a:pt x="807" y="8064"/>
                    <a:pt x="954" y="8113"/>
                  </a:cubicBezTo>
                  <a:cubicBezTo>
                    <a:pt x="1247" y="8209"/>
                    <a:pt x="1594" y="8304"/>
                    <a:pt x="1981" y="8389"/>
                  </a:cubicBezTo>
                  <a:cubicBezTo>
                    <a:pt x="2366" y="8472"/>
                    <a:pt x="2796" y="8550"/>
                    <a:pt x="3245" y="8594"/>
                  </a:cubicBezTo>
                  <a:cubicBezTo>
                    <a:pt x="3620" y="8633"/>
                    <a:pt x="4011" y="8655"/>
                    <a:pt x="4412" y="8655"/>
                  </a:cubicBezTo>
                  <a:cubicBezTo>
                    <a:pt x="4976" y="8655"/>
                    <a:pt x="5560" y="8613"/>
                    <a:pt x="6146" y="8521"/>
                  </a:cubicBezTo>
                  <a:cubicBezTo>
                    <a:pt x="7154" y="8368"/>
                    <a:pt x="8162" y="8067"/>
                    <a:pt x="9116" y="7636"/>
                  </a:cubicBezTo>
                  <a:cubicBezTo>
                    <a:pt x="10067" y="7208"/>
                    <a:pt x="10966" y="6654"/>
                    <a:pt x="11748" y="6005"/>
                  </a:cubicBezTo>
                  <a:cubicBezTo>
                    <a:pt x="12532" y="5358"/>
                    <a:pt x="13205" y="4621"/>
                    <a:pt x="13735" y="3888"/>
                  </a:cubicBezTo>
                  <a:cubicBezTo>
                    <a:pt x="14267" y="3154"/>
                    <a:pt x="14657" y="2428"/>
                    <a:pt x="14905" y="1864"/>
                  </a:cubicBezTo>
                  <a:cubicBezTo>
                    <a:pt x="14969" y="1725"/>
                    <a:pt x="15024" y="1597"/>
                    <a:pt x="15068" y="1479"/>
                  </a:cubicBezTo>
                  <a:cubicBezTo>
                    <a:pt x="15115" y="1364"/>
                    <a:pt x="15152" y="1260"/>
                    <a:pt x="15180" y="1176"/>
                  </a:cubicBezTo>
                  <a:cubicBezTo>
                    <a:pt x="15210" y="1094"/>
                    <a:pt x="15230" y="1022"/>
                    <a:pt x="15245" y="978"/>
                  </a:cubicBezTo>
                  <a:cubicBezTo>
                    <a:pt x="15259" y="932"/>
                    <a:pt x="15267" y="909"/>
                    <a:pt x="15267" y="909"/>
                  </a:cubicBezTo>
                  <a:cubicBezTo>
                    <a:pt x="15267" y="909"/>
                    <a:pt x="15244" y="897"/>
                    <a:pt x="15195" y="872"/>
                  </a:cubicBezTo>
                  <a:cubicBezTo>
                    <a:pt x="15152" y="854"/>
                    <a:pt x="15086" y="820"/>
                    <a:pt x="15004" y="788"/>
                  </a:cubicBezTo>
                  <a:cubicBezTo>
                    <a:pt x="14923" y="754"/>
                    <a:pt x="14820" y="712"/>
                    <a:pt x="14704" y="672"/>
                  </a:cubicBezTo>
                  <a:cubicBezTo>
                    <a:pt x="14587" y="628"/>
                    <a:pt x="14454" y="582"/>
                    <a:pt x="14308" y="536"/>
                  </a:cubicBezTo>
                  <a:cubicBezTo>
                    <a:pt x="13723" y="346"/>
                    <a:pt x="12921" y="154"/>
                    <a:pt x="12020" y="60"/>
                  </a:cubicBezTo>
                  <a:cubicBezTo>
                    <a:pt x="11646" y="22"/>
                    <a:pt x="11255" y="1"/>
                    <a:pt x="10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3226050" y="1567100"/>
              <a:ext cx="147225" cy="314100"/>
            </a:xfrm>
            <a:custGeom>
              <a:rect b="b" l="l" r="r" t="t"/>
              <a:pathLst>
                <a:path extrusionOk="0" h="12564" w="5889">
                  <a:moveTo>
                    <a:pt x="1656" y="1"/>
                  </a:moveTo>
                  <a:cubicBezTo>
                    <a:pt x="1656" y="1"/>
                    <a:pt x="1645" y="16"/>
                    <a:pt x="1624" y="39"/>
                  </a:cubicBezTo>
                  <a:cubicBezTo>
                    <a:pt x="1602" y="69"/>
                    <a:pt x="1567" y="114"/>
                    <a:pt x="1529" y="169"/>
                  </a:cubicBezTo>
                  <a:cubicBezTo>
                    <a:pt x="1491" y="225"/>
                    <a:pt x="1440" y="294"/>
                    <a:pt x="1391" y="373"/>
                  </a:cubicBezTo>
                  <a:cubicBezTo>
                    <a:pt x="1338" y="454"/>
                    <a:pt x="1281" y="546"/>
                    <a:pt x="1223" y="647"/>
                  </a:cubicBezTo>
                  <a:cubicBezTo>
                    <a:pt x="983" y="1055"/>
                    <a:pt x="705" y="1624"/>
                    <a:pt x="485" y="2283"/>
                  </a:cubicBezTo>
                  <a:cubicBezTo>
                    <a:pt x="265" y="2941"/>
                    <a:pt x="107" y="3690"/>
                    <a:pt x="55" y="4468"/>
                  </a:cubicBezTo>
                  <a:cubicBezTo>
                    <a:pt x="0" y="5248"/>
                    <a:pt x="57" y="6053"/>
                    <a:pt x="216" y="6839"/>
                  </a:cubicBezTo>
                  <a:cubicBezTo>
                    <a:pt x="375" y="7625"/>
                    <a:pt x="638" y="8389"/>
                    <a:pt x="994" y="9084"/>
                  </a:cubicBezTo>
                  <a:cubicBezTo>
                    <a:pt x="1345" y="9780"/>
                    <a:pt x="1784" y="10405"/>
                    <a:pt x="2247" y="10925"/>
                  </a:cubicBezTo>
                  <a:cubicBezTo>
                    <a:pt x="2473" y="11184"/>
                    <a:pt x="2716" y="11415"/>
                    <a:pt x="2938" y="11620"/>
                  </a:cubicBezTo>
                  <a:cubicBezTo>
                    <a:pt x="3166" y="11822"/>
                    <a:pt x="3380" y="11996"/>
                    <a:pt x="3571" y="12135"/>
                  </a:cubicBezTo>
                  <a:cubicBezTo>
                    <a:pt x="3666" y="12205"/>
                    <a:pt x="3753" y="12267"/>
                    <a:pt x="3834" y="12320"/>
                  </a:cubicBezTo>
                  <a:cubicBezTo>
                    <a:pt x="3913" y="12374"/>
                    <a:pt x="3984" y="12418"/>
                    <a:pt x="4043" y="12455"/>
                  </a:cubicBezTo>
                  <a:cubicBezTo>
                    <a:pt x="4098" y="12491"/>
                    <a:pt x="4150" y="12517"/>
                    <a:pt x="4181" y="12534"/>
                  </a:cubicBezTo>
                  <a:cubicBezTo>
                    <a:pt x="4211" y="12554"/>
                    <a:pt x="4228" y="12563"/>
                    <a:pt x="4228" y="12563"/>
                  </a:cubicBezTo>
                  <a:cubicBezTo>
                    <a:pt x="4228" y="12563"/>
                    <a:pt x="4239" y="12548"/>
                    <a:pt x="4262" y="12519"/>
                  </a:cubicBezTo>
                  <a:cubicBezTo>
                    <a:pt x="4283" y="12491"/>
                    <a:pt x="4320" y="12447"/>
                    <a:pt x="4358" y="12392"/>
                  </a:cubicBezTo>
                  <a:cubicBezTo>
                    <a:pt x="4398" y="12335"/>
                    <a:pt x="4445" y="12267"/>
                    <a:pt x="4497" y="12187"/>
                  </a:cubicBezTo>
                  <a:cubicBezTo>
                    <a:pt x="4551" y="12106"/>
                    <a:pt x="4606" y="12014"/>
                    <a:pt x="4665" y="11914"/>
                  </a:cubicBezTo>
                  <a:cubicBezTo>
                    <a:pt x="4786" y="11709"/>
                    <a:pt x="4916" y="11464"/>
                    <a:pt x="5044" y="11189"/>
                  </a:cubicBezTo>
                  <a:cubicBezTo>
                    <a:pt x="5168" y="10914"/>
                    <a:pt x="5298" y="10607"/>
                    <a:pt x="5407" y="10278"/>
                  </a:cubicBezTo>
                  <a:cubicBezTo>
                    <a:pt x="5627" y="9619"/>
                    <a:pt x="5786" y="8872"/>
                    <a:pt x="5835" y="8094"/>
                  </a:cubicBezTo>
                  <a:cubicBezTo>
                    <a:pt x="5888" y="7317"/>
                    <a:pt x="5829" y="6510"/>
                    <a:pt x="5666" y="5725"/>
                  </a:cubicBezTo>
                  <a:cubicBezTo>
                    <a:pt x="5504" y="4941"/>
                    <a:pt x="5239" y="4176"/>
                    <a:pt x="4884" y="3482"/>
                  </a:cubicBezTo>
                  <a:cubicBezTo>
                    <a:pt x="4529" y="2788"/>
                    <a:pt x="4091" y="2162"/>
                    <a:pt x="3631" y="1642"/>
                  </a:cubicBezTo>
                  <a:cubicBezTo>
                    <a:pt x="3169" y="1122"/>
                    <a:pt x="2691" y="710"/>
                    <a:pt x="2310" y="428"/>
                  </a:cubicBezTo>
                  <a:cubicBezTo>
                    <a:pt x="2217" y="358"/>
                    <a:pt x="2130" y="297"/>
                    <a:pt x="2049" y="244"/>
                  </a:cubicBezTo>
                  <a:cubicBezTo>
                    <a:pt x="1972" y="190"/>
                    <a:pt x="1899" y="146"/>
                    <a:pt x="1842" y="111"/>
                  </a:cubicBezTo>
                  <a:cubicBezTo>
                    <a:pt x="1786" y="74"/>
                    <a:pt x="1735" y="49"/>
                    <a:pt x="1705" y="30"/>
                  </a:cubicBezTo>
                  <a:cubicBezTo>
                    <a:pt x="1674" y="11"/>
                    <a:pt x="1656" y="1"/>
                    <a:pt x="16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3344550" y="1408625"/>
              <a:ext cx="134000" cy="292175"/>
            </a:xfrm>
            <a:custGeom>
              <a:rect b="b" l="l" r="r" t="t"/>
              <a:pathLst>
                <a:path extrusionOk="0" h="11687" w="5360">
                  <a:moveTo>
                    <a:pt x="3646" y="1"/>
                  </a:moveTo>
                  <a:cubicBezTo>
                    <a:pt x="3646" y="1"/>
                    <a:pt x="3630" y="10"/>
                    <a:pt x="3598" y="27"/>
                  </a:cubicBezTo>
                  <a:cubicBezTo>
                    <a:pt x="3571" y="45"/>
                    <a:pt x="3525" y="71"/>
                    <a:pt x="3473" y="108"/>
                  </a:cubicBezTo>
                  <a:cubicBezTo>
                    <a:pt x="3423" y="145"/>
                    <a:pt x="3357" y="187"/>
                    <a:pt x="3288" y="239"/>
                  </a:cubicBezTo>
                  <a:cubicBezTo>
                    <a:pt x="3216" y="291"/>
                    <a:pt x="3137" y="352"/>
                    <a:pt x="3053" y="420"/>
                  </a:cubicBezTo>
                  <a:cubicBezTo>
                    <a:pt x="2713" y="692"/>
                    <a:pt x="2285" y="1089"/>
                    <a:pt x="1879" y="1586"/>
                  </a:cubicBezTo>
                  <a:cubicBezTo>
                    <a:pt x="1471" y="2081"/>
                    <a:pt x="1087" y="2676"/>
                    <a:pt x="787" y="3328"/>
                  </a:cubicBezTo>
                  <a:cubicBezTo>
                    <a:pt x="483" y="3983"/>
                    <a:pt x="268" y="4696"/>
                    <a:pt x="145" y="5427"/>
                  </a:cubicBezTo>
                  <a:cubicBezTo>
                    <a:pt x="25" y="6156"/>
                    <a:pt x="0" y="6902"/>
                    <a:pt x="77" y="7619"/>
                  </a:cubicBezTo>
                  <a:cubicBezTo>
                    <a:pt x="152" y="8333"/>
                    <a:pt x="323" y="9019"/>
                    <a:pt x="550" y="9618"/>
                  </a:cubicBezTo>
                  <a:cubicBezTo>
                    <a:pt x="664" y="9919"/>
                    <a:pt x="795" y="10197"/>
                    <a:pt x="919" y="10448"/>
                  </a:cubicBezTo>
                  <a:cubicBezTo>
                    <a:pt x="1049" y="10699"/>
                    <a:pt x="1174" y="10917"/>
                    <a:pt x="1295" y="11101"/>
                  </a:cubicBezTo>
                  <a:cubicBezTo>
                    <a:pt x="1354" y="11192"/>
                    <a:pt x="1408" y="11275"/>
                    <a:pt x="1461" y="11348"/>
                  </a:cubicBezTo>
                  <a:cubicBezTo>
                    <a:pt x="1512" y="11419"/>
                    <a:pt x="1559" y="11481"/>
                    <a:pt x="1597" y="11532"/>
                  </a:cubicBezTo>
                  <a:cubicBezTo>
                    <a:pt x="1636" y="11581"/>
                    <a:pt x="1669" y="11620"/>
                    <a:pt x="1691" y="11646"/>
                  </a:cubicBezTo>
                  <a:cubicBezTo>
                    <a:pt x="1712" y="11672"/>
                    <a:pt x="1723" y="11686"/>
                    <a:pt x="1723" y="11686"/>
                  </a:cubicBezTo>
                  <a:cubicBezTo>
                    <a:pt x="1723" y="11686"/>
                    <a:pt x="1738" y="11677"/>
                    <a:pt x="1767" y="11659"/>
                  </a:cubicBezTo>
                  <a:cubicBezTo>
                    <a:pt x="1796" y="11640"/>
                    <a:pt x="1839" y="11616"/>
                    <a:pt x="1891" y="11579"/>
                  </a:cubicBezTo>
                  <a:cubicBezTo>
                    <a:pt x="1944" y="11542"/>
                    <a:pt x="2009" y="11498"/>
                    <a:pt x="2079" y="11448"/>
                  </a:cubicBezTo>
                  <a:cubicBezTo>
                    <a:pt x="2151" y="11396"/>
                    <a:pt x="2230" y="11336"/>
                    <a:pt x="2314" y="11267"/>
                  </a:cubicBezTo>
                  <a:cubicBezTo>
                    <a:pt x="2486" y="11131"/>
                    <a:pt x="2677" y="10963"/>
                    <a:pt x="2880" y="10769"/>
                  </a:cubicBezTo>
                  <a:cubicBezTo>
                    <a:pt x="3079" y="10572"/>
                    <a:pt x="3290" y="10350"/>
                    <a:pt x="3493" y="10103"/>
                  </a:cubicBezTo>
                  <a:cubicBezTo>
                    <a:pt x="3899" y="9607"/>
                    <a:pt x="4282" y="9013"/>
                    <a:pt x="4581" y="8360"/>
                  </a:cubicBezTo>
                  <a:cubicBezTo>
                    <a:pt x="4884" y="7706"/>
                    <a:pt x="5099" y="6992"/>
                    <a:pt x="5218" y="6260"/>
                  </a:cubicBezTo>
                  <a:cubicBezTo>
                    <a:pt x="5335" y="5528"/>
                    <a:pt x="5359" y="4784"/>
                    <a:pt x="5281" y="4067"/>
                  </a:cubicBezTo>
                  <a:cubicBezTo>
                    <a:pt x="5206" y="3351"/>
                    <a:pt x="5035" y="2667"/>
                    <a:pt x="4807" y="2066"/>
                  </a:cubicBezTo>
                  <a:cubicBezTo>
                    <a:pt x="4580" y="1467"/>
                    <a:pt x="4303" y="952"/>
                    <a:pt x="4068" y="585"/>
                  </a:cubicBezTo>
                  <a:cubicBezTo>
                    <a:pt x="4011" y="493"/>
                    <a:pt x="3957" y="412"/>
                    <a:pt x="3904" y="339"/>
                  </a:cubicBezTo>
                  <a:cubicBezTo>
                    <a:pt x="3855" y="268"/>
                    <a:pt x="3808" y="206"/>
                    <a:pt x="3769" y="155"/>
                  </a:cubicBezTo>
                  <a:cubicBezTo>
                    <a:pt x="3733" y="106"/>
                    <a:pt x="3699" y="68"/>
                    <a:pt x="3678" y="41"/>
                  </a:cubicBezTo>
                  <a:cubicBezTo>
                    <a:pt x="3656" y="15"/>
                    <a:pt x="3646" y="1"/>
                    <a:pt x="3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3026575" y="1268700"/>
              <a:ext cx="308275" cy="151100"/>
            </a:xfrm>
            <a:custGeom>
              <a:rect b="b" l="l" r="r" t="t"/>
              <a:pathLst>
                <a:path extrusionOk="0" h="6044" w="12331">
                  <a:moveTo>
                    <a:pt x="7834" y="0"/>
                  </a:moveTo>
                  <a:cubicBezTo>
                    <a:pt x="7806" y="0"/>
                    <a:pt x="7778" y="0"/>
                    <a:pt x="7750" y="1"/>
                  </a:cubicBezTo>
                  <a:cubicBezTo>
                    <a:pt x="6967" y="7"/>
                    <a:pt x="6170" y="126"/>
                    <a:pt x="5398" y="343"/>
                  </a:cubicBezTo>
                  <a:cubicBezTo>
                    <a:pt x="4627" y="562"/>
                    <a:pt x="3885" y="882"/>
                    <a:pt x="3220" y="1289"/>
                  </a:cubicBezTo>
                  <a:cubicBezTo>
                    <a:pt x="2553" y="1693"/>
                    <a:pt x="1962" y="2177"/>
                    <a:pt x="1480" y="2678"/>
                  </a:cubicBezTo>
                  <a:cubicBezTo>
                    <a:pt x="1240" y="2926"/>
                    <a:pt x="1028" y="3184"/>
                    <a:pt x="841" y="3421"/>
                  </a:cubicBezTo>
                  <a:cubicBezTo>
                    <a:pt x="655" y="3664"/>
                    <a:pt x="499" y="3889"/>
                    <a:pt x="375" y="4092"/>
                  </a:cubicBezTo>
                  <a:cubicBezTo>
                    <a:pt x="311" y="4193"/>
                    <a:pt x="257" y="4283"/>
                    <a:pt x="210" y="4369"/>
                  </a:cubicBezTo>
                  <a:cubicBezTo>
                    <a:pt x="164" y="4452"/>
                    <a:pt x="124" y="4525"/>
                    <a:pt x="94" y="4586"/>
                  </a:cubicBezTo>
                  <a:cubicBezTo>
                    <a:pt x="62" y="4646"/>
                    <a:pt x="39" y="4698"/>
                    <a:pt x="24" y="4730"/>
                  </a:cubicBezTo>
                  <a:lnTo>
                    <a:pt x="1" y="4782"/>
                  </a:lnTo>
                  <a:cubicBezTo>
                    <a:pt x="1" y="4782"/>
                    <a:pt x="17" y="4791"/>
                    <a:pt x="48" y="4812"/>
                  </a:cubicBezTo>
                  <a:cubicBezTo>
                    <a:pt x="79" y="4831"/>
                    <a:pt x="124" y="4864"/>
                    <a:pt x="184" y="4898"/>
                  </a:cubicBezTo>
                  <a:cubicBezTo>
                    <a:pt x="242" y="4933"/>
                    <a:pt x="316" y="4976"/>
                    <a:pt x="400" y="5020"/>
                  </a:cubicBezTo>
                  <a:cubicBezTo>
                    <a:pt x="484" y="5067"/>
                    <a:pt x="578" y="5116"/>
                    <a:pt x="684" y="5167"/>
                  </a:cubicBezTo>
                  <a:cubicBezTo>
                    <a:pt x="898" y="5274"/>
                    <a:pt x="1150" y="5384"/>
                    <a:pt x="1434" y="5491"/>
                  </a:cubicBezTo>
                  <a:cubicBezTo>
                    <a:pt x="1717" y="5593"/>
                    <a:pt x="2035" y="5700"/>
                    <a:pt x="2371" y="5783"/>
                  </a:cubicBezTo>
                  <a:cubicBezTo>
                    <a:pt x="3017" y="5945"/>
                    <a:pt x="3738" y="6043"/>
                    <a:pt x="4482" y="6043"/>
                  </a:cubicBezTo>
                  <a:cubicBezTo>
                    <a:pt x="4515" y="6043"/>
                    <a:pt x="4548" y="6043"/>
                    <a:pt x="4582" y="6043"/>
                  </a:cubicBezTo>
                  <a:cubicBezTo>
                    <a:pt x="5361" y="6035"/>
                    <a:pt x="6162" y="5914"/>
                    <a:pt x="6932" y="5693"/>
                  </a:cubicBezTo>
                  <a:cubicBezTo>
                    <a:pt x="7701" y="5469"/>
                    <a:pt x="8442" y="5149"/>
                    <a:pt x="9107" y="4739"/>
                  </a:cubicBezTo>
                  <a:cubicBezTo>
                    <a:pt x="9772" y="4334"/>
                    <a:pt x="10364" y="3849"/>
                    <a:pt x="10847" y="3348"/>
                  </a:cubicBezTo>
                  <a:cubicBezTo>
                    <a:pt x="11330" y="2848"/>
                    <a:pt x="11704" y="2339"/>
                    <a:pt x="11955" y="1939"/>
                  </a:cubicBezTo>
                  <a:cubicBezTo>
                    <a:pt x="12018" y="1839"/>
                    <a:pt x="12071" y="1749"/>
                    <a:pt x="12119" y="1664"/>
                  </a:cubicBezTo>
                  <a:cubicBezTo>
                    <a:pt x="12167" y="1584"/>
                    <a:pt x="12207" y="1509"/>
                    <a:pt x="12238" y="1448"/>
                  </a:cubicBezTo>
                  <a:cubicBezTo>
                    <a:pt x="12270" y="1388"/>
                    <a:pt x="12293" y="1336"/>
                    <a:pt x="12308" y="1304"/>
                  </a:cubicBezTo>
                  <a:cubicBezTo>
                    <a:pt x="12323" y="1272"/>
                    <a:pt x="12331" y="1255"/>
                    <a:pt x="12331" y="1255"/>
                  </a:cubicBezTo>
                  <a:cubicBezTo>
                    <a:pt x="12331" y="1255"/>
                    <a:pt x="12316" y="1243"/>
                    <a:pt x="12282" y="1223"/>
                  </a:cubicBezTo>
                  <a:cubicBezTo>
                    <a:pt x="12251" y="1205"/>
                    <a:pt x="12206" y="1174"/>
                    <a:pt x="12146" y="1139"/>
                  </a:cubicBezTo>
                  <a:cubicBezTo>
                    <a:pt x="12088" y="1104"/>
                    <a:pt x="12016" y="1061"/>
                    <a:pt x="11932" y="1017"/>
                  </a:cubicBezTo>
                  <a:cubicBezTo>
                    <a:pt x="11848" y="970"/>
                    <a:pt x="11752" y="922"/>
                    <a:pt x="11648" y="870"/>
                  </a:cubicBezTo>
                  <a:cubicBezTo>
                    <a:pt x="11221" y="664"/>
                    <a:pt x="10634" y="432"/>
                    <a:pt x="9960" y="260"/>
                  </a:cubicBezTo>
                  <a:cubicBezTo>
                    <a:pt x="9312" y="98"/>
                    <a:pt x="8584" y="0"/>
                    <a:pt x="7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3533875" y="1256050"/>
              <a:ext cx="155375" cy="305125"/>
            </a:xfrm>
            <a:custGeom>
              <a:rect b="b" l="l" r="r" t="t"/>
              <a:pathLst>
                <a:path extrusionOk="0" h="12205" w="6215">
                  <a:moveTo>
                    <a:pt x="5083" y="1"/>
                  </a:moveTo>
                  <a:cubicBezTo>
                    <a:pt x="5083" y="1"/>
                    <a:pt x="5066" y="8"/>
                    <a:pt x="5039" y="24"/>
                  </a:cubicBezTo>
                  <a:cubicBezTo>
                    <a:pt x="5004" y="37"/>
                    <a:pt x="4953" y="59"/>
                    <a:pt x="4892" y="89"/>
                  </a:cubicBezTo>
                  <a:cubicBezTo>
                    <a:pt x="4831" y="118"/>
                    <a:pt x="4755" y="153"/>
                    <a:pt x="4672" y="199"/>
                  </a:cubicBezTo>
                  <a:cubicBezTo>
                    <a:pt x="4586" y="244"/>
                    <a:pt x="4492" y="296"/>
                    <a:pt x="4391" y="355"/>
                  </a:cubicBezTo>
                  <a:cubicBezTo>
                    <a:pt x="3983" y="592"/>
                    <a:pt x="3460" y="951"/>
                    <a:pt x="2945" y="1414"/>
                  </a:cubicBezTo>
                  <a:cubicBezTo>
                    <a:pt x="2428" y="1881"/>
                    <a:pt x="1922" y="2454"/>
                    <a:pt x="1494" y="3107"/>
                  </a:cubicBezTo>
                  <a:cubicBezTo>
                    <a:pt x="1063" y="3756"/>
                    <a:pt x="715" y="4485"/>
                    <a:pt x="467" y="5248"/>
                  </a:cubicBezTo>
                  <a:cubicBezTo>
                    <a:pt x="216" y="6011"/>
                    <a:pt x="70" y="6805"/>
                    <a:pt x="36" y="7585"/>
                  </a:cubicBezTo>
                  <a:cubicBezTo>
                    <a:pt x="1" y="8361"/>
                    <a:pt x="73" y="9123"/>
                    <a:pt x="221" y="9803"/>
                  </a:cubicBezTo>
                  <a:cubicBezTo>
                    <a:pt x="291" y="10141"/>
                    <a:pt x="386" y="10462"/>
                    <a:pt x="481" y="10749"/>
                  </a:cubicBezTo>
                  <a:cubicBezTo>
                    <a:pt x="577" y="11036"/>
                    <a:pt x="680" y="11293"/>
                    <a:pt x="776" y="11509"/>
                  </a:cubicBezTo>
                  <a:cubicBezTo>
                    <a:pt x="825" y="11616"/>
                    <a:pt x="871" y="11713"/>
                    <a:pt x="913" y="11799"/>
                  </a:cubicBezTo>
                  <a:cubicBezTo>
                    <a:pt x="955" y="11885"/>
                    <a:pt x="994" y="11958"/>
                    <a:pt x="1028" y="12019"/>
                  </a:cubicBezTo>
                  <a:cubicBezTo>
                    <a:pt x="1059" y="12079"/>
                    <a:pt x="1089" y="12126"/>
                    <a:pt x="1109" y="12157"/>
                  </a:cubicBezTo>
                  <a:cubicBezTo>
                    <a:pt x="1127" y="12187"/>
                    <a:pt x="1138" y="12204"/>
                    <a:pt x="1138" y="12204"/>
                  </a:cubicBezTo>
                  <a:lnTo>
                    <a:pt x="1189" y="12181"/>
                  </a:lnTo>
                  <a:cubicBezTo>
                    <a:pt x="1224" y="12166"/>
                    <a:pt x="1276" y="12148"/>
                    <a:pt x="1335" y="12117"/>
                  </a:cubicBezTo>
                  <a:cubicBezTo>
                    <a:pt x="1399" y="12088"/>
                    <a:pt x="1474" y="12051"/>
                    <a:pt x="1558" y="12007"/>
                  </a:cubicBezTo>
                  <a:cubicBezTo>
                    <a:pt x="1644" y="11964"/>
                    <a:pt x="1737" y="11912"/>
                    <a:pt x="1838" y="11853"/>
                  </a:cubicBezTo>
                  <a:cubicBezTo>
                    <a:pt x="2044" y="11735"/>
                    <a:pt x="2275" y="11585"/>
                    <a:pt x="2524" y="11409"/>
                  </a:cubicBezTo>
                  <a:cubicBezTo>
                    <a:pt x="2767" y="11232"/>
                    <a:pt x="3033" y="11027"/>
                    <a:pt x="3289" y="10795"/>
                  </a:cubicBezTo>
                  <a:cubicBezTo>
                    <a:pt x="3804" y="10329"/>
                    <a:pt x="4311" y="9755"/>
                    <a:pt x="4736" y="9103"/>
                  </a:cubicBezTo>
                  <a:cubicBezTo>
                    <a:pt x="5164" y="8452"/>
                    <a:pt x="5513" y="7723"/>
                    <a:pt x="5757" y="6958"/>
                  </a:cubicBezTo>
                  <a:cubicBezTo>
                    <a:pt x="6002" y="6194"/>
                    <a:pt x="6147" y="5399"/>
                    <a:pt x="6179" y="4620"/>
                  </a:cubicBezTo>
                  <a:cubicBezTo>
                    <a:pt x="6214" y="3842"/>
                    <a:pt x="6139" y="3079"/>
                    <a:pt x="5994" y="2400"/>
                  </a:cubicBezTo>
                  <a:cubicBezTo>
                    <a:pt x="5849" y="1720"/>
                    <a:pt x="5635" y="1124"/>
                    <a:pt x="5442" y="695"/>
                  </a:cubicBezTo>
                  <a:cubicBezTo>
                    <a:pt x="5396" y="588"/>
                    <a:pt x="5351" y="490"/>
                    <a:pt x="5306" y="404"/>
                  </a:cubicBezTo>
                  <a:cubicBezTo>
                    <a:pt x="5265" y="320"/>
                    <a:pt x="5224" y="245"/>
                    <a:pt x="5192" y="187"/>
                  </a:cubicBezTo>
                  <a:cubicBezTo>
                    <a:pt x="5161" y="127"/>
                    <a:pt x="5129" y="80"/>
                    <a:pt x="5112" y="50"/>
                  </a:cubicBezTo>
                  <a:cubicBezTo>
                    <a:pt x="5092" y="19"/>
                    <a:pt x="5083" y="1"/>
                    <a:pt x="5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2985700" y="1168875"/>
              <a:ext cx="837450" cy="757050"/>
            </a:xfrm>
            <a:custGeom>
              <a:rect b="b" l="l" r="r" t="t"/>
              <a:pathLst>
                <a:path extrusionOk="0" h="30282" w="33498">
                  <a:moveTo>
                    <a:pt x="33304" y="0"/>
                  </a:moveTo>
                  <a:cubicBezTo>
                    <a:pt x="33296" y="0"/>
                    <a:pt x="33287" y="1"/>
                    <a:pt x="33278" y="3"/>
                  </a:cubicBezTo>
                  <a:cubicBezTo>
                    <a:pt x="30481" y="513"/>
                    <a:pt x="27732" y="1546"/>
                    <a:pt x="25141" y="2687"/>
                  </a:cubicBezTo>
                  <a:cubicBezTo>
                    <a:pt x="23267" y="3511"/>
                    <a:pt x="21448" y="4470"/>
                    <a:pt x="19712" y="5553"/>
                  </a:cubicBezTo>
                  <a:cubicBezTo>
                    <a:pt x="18332" y="5350"/>
                    <a:pt x="16904" y="5245"/>
                    <a:pt x="15465" y="5245"/>
                  </a:cubicBezTo>
                  <a:cubicBezTo>
                    <a:pt x="12164" y="5245"/>
                    <a:pt x="8802" y="5798"/>
                    <a:pt x="5811" y="7003"/>
                  </a:cubicBezTo>
                  <a:cubicBezTo>
                    <a:pt x="5679" y="7056"/>
                    <a:pt x="5716" y="7256"/>
                    <a:pt x="5832" y="7256"/>
                  </a:cubicBezTo>
                  <a:cubicBezTo>
                    <a:pt x="5847" y="7256"/>
                    <a:pt x="5862" y="7253"/>
                    <a:pt x="5879" y="7246"/>
                  </a:cubicBezTo>
                  <a:cubicBezTo>
                    <a:pt x="8850" y="6049"/>
                    <a:pt x="12184" y="5495"/>
                    <a:pt x="15458" y="5495"/>
                  </a:cubicBezTo>
                  <a:cubicBezTo>
                    <a:pt x="16785" y="5495"/>
                    <a:pt x="18103" y="5586"/>
                    <a:pt x="19383" y="5762"/>
                  </a:cubicBezTo>
                  <a:cubicBezTo>
                    <a:pt x="16875" y="7361"/>
                    <a:pt x="14541" y="9229"/>
                    <a:pt x="12476" y="11367"/>
                  </a:cubicBezTo>
                  <a:cubicBezTo>
                    <a:pt x="12462" y="11376"/>
                    <a:pt x="12453" y="11388"/>
                    <a:pt x="12444" y="11402"/>
                  </a:cubicBezTo>
                  <a:cubicBezTo>
                    <a:pt x="12106" y="11751"/>
                    <a:pt x="11777" y="12110"/>
                    <a:pt x="11453" y="12475"/>
                  </a:cubicBezTo>
                  <a:cubicBezTo>
                    <a:pt x="7510" y="13282"/>
                    <a:pt x="3609" y="14881"/>
                    <a:pt x="122" y="16892"/>
                  </a:cubicBezTo>
                  <a:cubicBezTo>
                    <a:pt x="1" y="16964"/>
                    <a:pt x="72" y="17131"/>
                    <a:pt x="183" y="17131"/>
                  </a:cubicBezTo>
                  <a:cubicBezTo>
                    <a:pt x="203" y="17131"/>
                    <a:pt x="224" y="17125"/>
                    <a:pt x="246" y="17113"/>
                  </a:cubicBezTo>
                  <a:cubicBezTo>
                    <a:pt x="3615" y="15168"/>
                    <a:pt x="7360" y="13620"/>
                    <a:pt x="11167" y="12796"/>
                  </a:cubicBezTo>
                  <a:lnTo>
                    <a:pt x="11167" y="12796"/>
                  </a:lnTo>
                  <a:cubicBezTo>
                    <a:pt x="10883" y="13125"/>
                    <a:pt x="10603" y="13459"/>
                    <a:pt x="10333" y="13799"/>
                  </a:cubicBezTo>
                  <a:cubicBezTo>
                    <a:pt x="6577" y="18503"/>
                    <a:pt x="4330" y="24188"/>
                    <a:pt x="3488" y="30123"/>
                  </a:cubicBezTo>
                  <a:cubicBezTo>
                    <a:pt x="3474" y="30219"/>
                    <a:pt x="3557" y="30282"/>
                    <a:pt x="3630" y="30282"/>
                  </a:cubicBezTo>
                  <a:cubicBezTo>
                    <a:pt x="3678" y="30282"/>
                    <a:pt x="3722" y="30254"/>
                    <a:pt x="3731" y="30190"/>
                  </a:cubicBezTo>
                  <a:cubicBezTo>
                    <a:pt x="4703" y="23343"/>
                    <a:pt x="7592" y="17080"/>
                    <a:pt x="12193" y="12046"/>
                  </a:cubicBezTo>
                  <a:lnTo>
                    <a:pt x="12193" y="12046"/>
                  </a:lnTo>
                  <a:cubicBezTo>
                    <a:pt x="10938" y="15633"/>
                    <a:pt x="11132" y="19873"/>
                    <a:pt x="12424" y="23421"/>
                  </a:cubicBezTo>
                  <a:cubicBezTo>
                    <a:pt x="12446" y="23481"/>
                    <a:pt x="12498" y="23507"/>
                    <a:pt x="12549" y="23507"/>
                  </a:cubicBezTo>
                  <a:cubicBezTo>
                    <a:pt x="12625" y="23507"/>
                    <a:pt x="12700" y="23447"/>
                    <a:pt x="12667" y="23355"/>
                  </a:cubicBezTo>
                  <a:cubicBezTo>
                    <a:pt x="11323" y="19661"/>
                    <a:pt x="11176" y="15225"/>
                    <a:pt x="12641" y="11564"/>
                  </a:cubicBezTo>
                  <a:cubicBezTo>
                    <a:pt x="13290" y="10879"/>
                    <a:pt x="13972" y="10219"/>
                    <a:pt x="14686" y="9585"/>
                  </a:cubicBezTo>
                  <a:cubicBezTo>
                    <a:pt x="16272" y="8177"/>
                    <a:pt x="17984" y="6911"/>
                    <a:pt x="19788" y="5786"/>
                  </a:cubicBezTo>
                  <a:cubicBezTo>
                    <a:pt x="19794" y="5782"/>
                    <a:pt x="19797" y="5780"/>
                    <a:pt x="19803" y="5777"/>
                  </a:cubicBezTo>
                  <a:cubicBezTo>
                    <a:pt x="20046" y="5626"/>
                    <a:pt x="20292" y="5476"/>
                    <a:pt x="20538" y="5329"/>
                  </a:cubicBezTo>
                  <a:lnTo>
                    <a:pt x="20538" y="5329"/>
                  </a:lnTo>
                  <a:cubicBezTo>
                    <a:pt x="17838" y="8139"/>
                    <a:pt x="16341" y="12258"/>
                    <a:pt x="16386" y="16128"/>
                  </a:cubicBezTo>
                  <a:cubicBezTo>
                    <a:pt x="16386" y="16209"/>
                    <a:pt x="16450" y="16250"/>
                    <a:pt x="16513" y="16250"/>
                  </a:cubicBezTo>
                  <a:cubicBezTo>
                    <a:pt x="16576" y="16250"/>
                    <a:pt x="16639" y="16209"/>
                    <a:pt x="16638" y="16128"/>
                  </a:cubicBezTo>
                  <a:cubicBezTo>
                    <a:pt x="16589" y="11995"/>
                    <a:pt x="18324" y="7576"/>
                    <a:pt x="21419" y="4827"/>
                  </a:cubicBezTo>
                  <a:cubicBezTo>
                    <a:pt x="21423" y="4824"/>
                    <a:pt x="21423" y="4819"/>
                    <a:pt x="21427" y="4817"/>
                  </a:cubicBezTo>
                  <a:cubicBezTo>
                    <a:pt x="23693" y="3546"/>
                    <a:pt x="26078" y="2480"/>
                    <a:pt x="28517" y="1620"/>
                  </a:cubicBezTo>
                  <a:lnTo>
                    <a:pt x="28517" y="1620"/>
                  </a:lnTo>
                  <a:cubicBezTo>
                    <a:pt x="26348" y="3500"/>
                    <a:pt x="25054" y="6461"/>
                    <a:pt x="24589" y="9241"/>
                  </a:cubicBezTo>
                  <a:cubicBezTo>
                    <a:pt x="24573" y="9337"/>
                    <a:pt x="24655" y="9400"/>
                    <a:pt x="24728" y="9400"/>
                  </a:cubicBezTo>
                  <a:cubicBezTo>
                    <a:pt x="24776" y="9400"/>
                    <a:pt x="24821" y="9372"/>
                    <a:pt x="24832" y="9308"/>
                  </a:cubicBezTo>
                  <a:cubicBezTo>
                    <a:pt x="25327" y="6360"/>
                    <a:pt x="26758" y="3165"/>
                    <a:pt x="29219" y="1377"/>
                  </a:cubicBezTo>
                  <a:cubicBezTo>
                    <a:pt x="29240" y="1369"/>
                    <a:pt x="29259" y="1362"/>
                    <a:pt x="29280" y="1355"/>
                  </a:cubicBezTo>
                  <a:cubicBezTo>
                    <a:pt x="30605" y="912"/>
                    <a:pt x="31969" y="498"/>
                    <a:pt x="33346" y="246"/>
                  </a:cubicBezTo>
                  <a:cubicBezTo>
                    <a:pt x="33497" y="218"/>
                    <a:pt x="33444" y="0"/>
                    <a:pt x="333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7"/>
          <p:cNvSpPr txBox="1"/>
          <p:nvPr>
            <p:ph type="title"/>
          </p:nvPr>
        </p:nvSpPr>
        <p:spPr>
          <a:xfrm>
            <a:off x="5008975" y="1186700"/>
            <a:ext cx="3421800" cy="49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 name="Google Shape;331;p7"/>
          <p:cNvSpPr txBox="1"/>
          <p:nvPr>
            <p:ph idx="1" type="subTitle"/>
          </p:nvPr>
        </p:nvSpPr>
        <p:spPr>
          <a:xfrm>
            <a:off x="5008975" y="1810800"/>
            <a:ext cx="3421800" cy="11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2" name="Google Shape;332;p7"/>
          <p:cNvSpPr/>
          <p:nvPr/>
        </p:nvSpPr>
        <p:spPr>
          <a:xfrm>
            <a:off x="6633834" y="-1903590"/>
            <a:ext cx="9725916" cy="10461213"/>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3" name="Google Shape;333;p7"/>
          <p:cNvGrpSpPr/>
          <p:nvPr/>
        </p:nvGrpSpPr>
        <p:grpSpPr>
          <a:xfrm>
            <a:off x="1828565" y="4338550"/>
            <a:ext cx="458045" cy="1004746"/>
            <a:chOff x="9220878" y="5245566"/>
            <a:chExt cx="738782" cy="1620558"/>
          </a:xfrm>
        </p:grpSpPr>
        <p:grpSp>
          <p:nvGrpSpPr>
            <p:cNvPr id="334" name="Google Shape;334;p7"/>
            <p:cNvGrpSpPr/>
            <p:nvPr/>
          </p:nvGrpSpPr>
          <p:grpSpPr>
            <a:xfrm>
              <a:off x="9220878" y="5245634"/>
              <a:ext cx="738782" cy="1620490"/>
              <a:chOff x="9220878" y="5245634"/>
              <a:chExt cx="738782" cy="1620490"/>
            </a:xfrm>
          </p:grpSpPr>
          <p:sp>
            <p:nvSpPr>
              <p:cNvPr id="335" name="Google Shape;335;p7"/>
              <p:cNvSpPr/>
              <p:nvPr/>
            </p:nvSpPr>
            <p:spPr>
              <a:xfrm>
                <a:off x="9349729" y="5476897"/>
                <a:ext cx="217635" cy="1389227"/>
              </a:xfrm>
              <a:custGeom>
                <a:rect b="b" l="l" r="r" t="t"/>
                <a:pathLst>
                  <a:path extrusionOk="0" h="1389227" w="217635">
                    <a:moveTo>
                      <a:pt x="217242" y="185864"/>
                    </a:moveTo>
                    <a:cubicBezTo>
                      <a:pt x="217064" y="195507"/>
                      <a:pt x="216974" y="205509"/>
                      <a:pt x="216706" y="215778"/>
                    </a:cubicBezTo>
                    <a:cubicBezTo>
                      <a:pt x="215100" y="302932"/>
                      <a:pt x="210727" y="411338"/>
                      <a:pt x="200731" y="530996"/>
                    </a:cubicBezTo>
                    <a:cubicBezTo>
                      <a:pt x="200552" y="533586"/>
                      <a:pt x="200284" y="536175"/>
                      <a:pt x="200105" y="538854"/>
                    </a:cubicBezTo>
                    <a:cubicBezTo>
                      <a:pt x="195821" y="589396"/>
                      <a:pt x="190466" y="641902"/>
                      <a:pt x="183951" y="695659"/>
                    </a:cubicBezTo>
                    <a:cubicBezTo>
                      <a:pt x="182969" y="703874"/>
                      <a:pt x="181987" y="712001"/>
                      <a:pt x="180916" y="720216"/>
                    </a:cubicBezTo>
                    <a:cubicBezTo>
                      <a:pt x="152802" y="941494"/>
                      <a:pt x="103712" y="1181434"/>
                      <a:pt x="19099" y="1389228"/>
                    </a:cubicBezTo>
                    <a:lnTo>
                      <a:pt x="0" y="1389228"/>
                    </a:lnTo>
                    <a:cubicBezTo>
                      <a:pt x="85951" y="1180809"/>
                      <a:pt x="135486" y="938636"/>
                      <a:pt x="163690" y="715572"/>
                    </a:cubicBezTo>
                    <a:cubicBezTo>
                      <a:pt x="165119" y="704321"/>
                      <a:pt x="166457" y="693248"/>
                      <a:pt x="167706" y="682175"/>
                    </a:cubicBezTo>
                    <a:cubicBezTo>
                      <a:pt x="174044" y="628776"/>
                      <a:pt x="179220" y="576626"/>
                      <a:pt x="183326" y="526531"/>
                    </a:cubicBezTo>
                    <a:cubicBezTo>
                      <a:pt x="184130" y="516351"/>
                      <a:pt x="184933" y="506261"/>
                      <a:pt x="185736" y="496349"/>
                    </a:cubicBezTo>
                    <a:cubicBezTo>
                      <a:pt x="192787" y="402497"/>
                      <a:pt x="196535" y="316505"/>
                      <a:pt x="198321" y="243460"/>
                    </a:cubicBezTo>
                    <a:cubicBezTo>
                      <a:pt x="198499" y="236584"/>
                      <a:pt x="198589" y="229798"/>
                      <a:pt x="198766" y="223190"/>
                    </a:cubicBezTo>
                    <a:cubicBezTo>
                      <a:pt x="199481" y="187471"/>
                      <a:pt x="199749" y="155234"/>
                      <a:pt x="199749" y="127106"/>
                    </a:cubicBezTo>
                    <a:cubicBezTo>
                      <a:pt x="199749" y="102281"/>
                      <a:pt x="199570" y="80582"/>
                      <a:pt x="199302" y="62545"/>
                    </a:cubicBezTo>
                    <a:lnTo>
                      <a:pt x="199302" y="62455"/>
                    </a:lnTo>
                    <a:cubicBezTo>
                      <a:pt x="198856" y="39148"/>
                      <a:pt x="198410" y="21914"/>
                      <a:pt x="198053" y="11735"/>
                    </a:cubicBezTo>
                    <a:cubicBezTo>
                      <a:pt x="197963" y="8341"/>
                      <a:pt x="197963" y="8163"/>
                      <a:pt x="198231" y="7002"/>
                    </a:cubicBezTo>
                    <a:cubicBezTo>
                      <a:pt x="199302" y="2180"/>
                      <a:pt x="204033" y="-856"/>
                      <a:pt x="208941" y="215"/>
                    </a:cubicBezTo>
                    <a:cubicBezTo>
                      <a:pt x="213048" y="1197"/>
                      <a:pt x="215903" y="4948"/>
                      <a:pt x="215814" y="8967"/>
                    </a:cubicBezTo>
                    <a:lnTo>
                      <a:pt x="215903" y="11110"/>
                    </a:lnTo>
                    <a:cubicBezTo>
                      <a:pt x="216706" y="35041"/>
                      <a:pt x="218403" y="97460"/>
                      <a:pt x="217242" y="18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6" name="Google Shape;336;p7"/>
              <p:cNvSpPr/>
              <p:nvPr/>
            </p:nvSpPr>
            <p:spPr>
              <a:xfrm>
                <a:off x="9528681" y="5735821"/>
                <a:ext cx="430979" cy="362619"/>
              </a:xfrm>
              <a:custGeom>
                <a:rect b="b" l="l" r="r" t="t"/>
                <a:pathLst>
                  <a:path extrusionOk="0" h="362619" w="430979">
                    <a:moveTo>
                      <a:pt x="0" y="331008"/>
                    </a:moveTo>
                    <a:cubicBezTo>
                      <a:pt x="0" y="331008"/>
                      <a:pt x="238574" y="-60023"/>
                      <a:pt x="401461" y="7932"/>
                    </a:cubicBezTo>
                    <a:cubicBezTo>
                      <a:pt x="564348" y="75887"/>
                      <a:pt x="0" y="362619"/>
                      <a:pt x="0" y="362619"/>
                    </a:cubicBezTo>
                    <a:lnTo>
                      <a:pt x="0" y="3310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7" name="Google Shape;337;p7"/>
              <p:cNvSpPr/>
              <p:nvPr/>
            </p:nvSpPr>
            <p:spPr>
              <a:xfrm>
                <a:off x="9284567" y="5748499"/>
                <a:ext cx="263124" cy="262251"/>
              </a:xfrm>
              <a:custGeom>
                <a:rect b="b" l="l" r="r" t="t"/>
                <a:pathLst>
                  <a:path extrusionOk="0" h="262251" w="263124">
                    <a:moveTo>
                      <a:pt x="259912" y="241088"/>
                    </a:moveTo>
                    <a:cubicBezTo>
                      <a:pt x="264910" y="236713"/>
                      <a:pt x="77121" y="-26713"/>
                      <a:pt x="9378" y="2219"/>
                    </a:cubicBezTo>
                    <a:cubicBezTo>
                      <a:pt x="-58366" y="31151"/>
                      <a:pt x="263124" y="262252"/>
                      <a:pt x="263124" y="262252"/>
                    </a:cubicBezTo>
                    <a:lnTo>
                      <a:pt x="259912" y="2410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8" name="Google Shape;338;p7"/>
              <p:cNvSpPr/>
              <p:nvPr/>
            </p:nvSpPr>
            <p:spPr>
              <a:xfrm>
                <a:off x="9562954" y="5478246"/>
                <a:ext cx="256833" cy="215947"/>
              </a:xfrm>
              <a:custGeom>
                <a:rect b="b" l="l" r="r" t="t"/>
                <a:pathLst>
                  <a:path extrusionOk="0" h="215947" w="256833">
                    <a:moveTo>
                      <a:pt x="0" y="190319"/>
                    </a:moveTo>
                    <a:cubicBezTo>
                      <a:pt x="0" y="190319"/>
                      <a:pt x="170831" y="-57926"/>
                      <a:pt x="245536" y="12619"/>
                    </a:cubicBezTo>
                    <a:cubicBezTo>
                      <a:pt x="320241" y="83163"/>
                      <a:pt x="0" y="215947"/>
                      <a:pt x="0" y="215947"/>
                    </a:cubicBezTo>
                    <a:lnTo>
                      <a:pt x="0" y="1903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 name="Google Shape;339;p7"/>
              <p:cNvSpPr/>
              <p:nvPr/>
            </p:nvSpPr>
            <p:spPr>
              <a:xfrm>
                <a:off x="9348443" y="5245634"/>
                <a:ext cx="214510" cy="375067"/>
              </a:xfrm>
              <a:custGeom>
                <a:rect b="b" l="l" r="r" t="t"/>
                <a:pathLst>
                  <a:path extrusionOk="0" h="375067" w="214510">
                    <a:moveTo>
                      <a:pt x="214511" y="340599"/>
                    </a:moveTo>
                    <a:cubicBezTo>
                      <a:pt x="214511" y="340599"/>
                      <a:pt x="118564" y="-15963"/>
                      <a:pt x="20207" y="557"/>
                    </a:cubicBezTo>
                    <a:cubicBezTo>
                      <a:pt x="-78150" y="17076"/>
                      <a:pt x="214511" y="375068"/>
                      <a:pt x="214511" y="375068"/>
                    </a:cubicBezTo>
                    <a:lnTo>
                      <a:pt x="214511" y="3405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0" name="Google Shape;340;p7"/>
              <p:cNvSpPr/>
              <p:nvPr/>
            </p:nvSpPr>
            <p:spPr>
              <a:xfrm>
                <a:off x="9377816" y="5592070"/>
                <a:ext cx="185138" cy="135609"/>
              </a:xfrm>
              <a:custGeom>
                <a:rect b="b" l="l" r="r" t="t"/>
                <a:pathLst>
                  <a:path extrusionOk="0" h="135609" w="185138">
                    <a:moveTo>
                      <a:pt x="185138" y="123019"/>
                    </a:moveTo>
                    <a:cubicBezTo>
                      <a:pt x="185138" y="123019"/>
                      <a:pt x="51170" y="-22178"/>
                      <a:pt x="6007" y="2914"/>
                    </a:cubicBezTo>
                    <a:cubicBezTo>
                      <a:pt x="-39154" y="28007"/>
                      <a:pt x="185138" y="135609"/>
                      <a:pt x="185138" y="135609"/>
                    </a:cubicBezTo>
                    <a:lnTo>
                      <a:pt x="185138" y="1230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1" name="Google Shape;341;p7"/>
              <p:cNvSpPr/>
              <p:nvPr/>
            </p:nvSpPr>
            <p:spPr>
              <a:xfrm>
                <a:off x="9220878" y="6020247"/>
                <a:ext cx="305303" cy="176598"/>
              </a:xfrm>
              <a:custGeom>
                <a:rect b="b" l="l" r="r" t="t"/>
                <a:pathLst>
                  <a:path extrusionOk="0" h="176598" w="305303">
                    <a:moveTo>
                      <a:pt x="305304" y="153917"/>
                    </a:moveTo>
                    <a:cubicBezTo>
                      <a:pt x="305304" y="153917"/>
                      <a:pt x="62088" y="-57003"/>
                      <a:pt x="6038" y="14971"/>
                    </a:cubicBezTo>
                    <a:cubicBezTo>
                      <a:pt x="-50013" y="86944"/>
                      <a:pt x="302627" y="176598"/>
                      <a:pt x="302627" y="176598"/>
                    </a:cubicBezTo>
                    <a:lnTo>
                      <a:pt x="305304" y="15391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2" name="Google Shape;342;p7"/>
              <p:cNvSpPr/>
              <p:nvPr/>
            </p:nvSpPr>
            <p:spPr>
              <a:xfrm>
                <a:off x="9510920" y="6262657"/>
                <a:ext cx="233242" cy="278893"/>
              </a:xfrm>
              <a:custGeom>
                <a:rect b="b" l="l" r="r" t="t"/>
                <a:pathLst>
                  <a:path extrusionOk="0" h="278893" w="233242">
                    <a:moveTo>
                      <a:pt x="3660" y="0"/>
                    </a:moveTo>
                    <a:cubicBezTo>
                      <a:pt x="3660" y="0"/>
                      <a:pt x="306139" y="188149"/>
                      <a:pt x="216707" y="266551"/>
                    </a:cubicBezTo>
                    <a:cubicBezTo>
                      <a:pt x="127365" y="344954"/>
                      <a:pt x="0" y="24199"/>
                      <a:pt x="0" y="24199"/>
                    </a:cubicBezTo>
                    <a:lnTo>
                      <a:pt x="36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3" name="Google Shape;343;p7"/>
              <p:cNvSpPr/>
              <p:nvPr/>
            </p:nvSpPr>
            <p:spPr>
              <a:xfrm>
                <a:off x="9517703" y="6090331"/>
                <a:ext cx="219742" cy="152949"/>
              </a:xfrm>
              <a:custGeom>
                <a:rect b="b" l="l" r="r" t="t"/>
                <a:pathLst>
                  <a:path extrusionOk="0" h="152949" w="219742">
                    <a:moveTo>
                      <a:pt x="0" y="133393"/>
                    </a:moveTo>
                    <a:cubicBezTo>
                      <a:pt x="0" y="133393"/>
                      <a:pt x="146286" y="-29752"/>
                      <a:pt x="210103" y="4806"/>
                    </a:cubicBezTo>
                    <a:cubicBezTo>
                      <a:pt x="273919" y="39274"/>
                      <a:pt x="0" y="152949"/>
                      <a:pt x="0" y="152949"/>
                    </a:cubicBezTo>
                    <a:lnTo>
                      <a:pt x="0" y="1333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44" name="Google Shape;344;p7"/>
            <p:cNvSpPr/>
            <p:nvPr/>
          </p:nvSpPr>
          <p:spPr>
            <a:xfrm>
              <a:off x="9528681" y="5751700"/>
              <a:ext cx="415742" cy="315129"/>
            </a:xfrm>
            <a:custGeom>
              <a:rect b="b" l="l" r="r" t="t"/>
              <a:pathLst>
                <a:path extrusionOk="0" h="315129" w="415742">
                  <a:moveTo>
                    <a:pt x="0" y="315129"/>
                  </a:moveTo>
                  <a:cubicBezTo>
                    <a:pt x="29186" y="282357"/>
                    <a:pt x="60157" y="251192"/>
                    <a:pt x="91842" y="220832"/>
                  </a:cubicBezTo>
                  <a:cubicBezTo>
                    <a:pt x="123526" y="190470"/>
                    <a:pt x="156461" y="161360"/>
                    <a:pt x="190199" y="133231"/>
                  </a:cubicBezTo>
                  <a:cubicBezTo>
                    <a:pt x="224383" y="105638"/>
                    <a:pt x="259281" y="78760"/>
                    <a:pt x="296411" y="55097"/>
                  </a:cubicBezTo>
                  <a:cubicBezTo>
                    <a:pt x="333540" y="31879"/>
                    <a:pt x="372633" y="9734"/>
                    <a:pt x="415743" y="0"/>
                  </a:cubicBezTo>
                  <a:cubicBezTo>
                    <a:pt x="394767" y="6519"/>
                    <a:pt x="374864" y="15716"/>
                    <a:pt x="355853" y="26343"/>
                  </a:cubicBezTo>
                  <a:cubicBezTo>
                    <a:pt x="336663" y="36790"/>
                    <a:pt x="318278" y="48488"/>
                    <a:pt x="300248" y="60811"/>
                  </a:cubicBezTo>
                  <a:cubicBezTo>
                    <a:pt x="264190" y="85457"/>
                    <a:pt x="229471" y="112067"/>
                    <a:pt x="195912" y="140107"/>
                  </a:cubicBezTo>
                  <a:cubicBezTo>
                    <a:pt x="161906" y="167610"/>
                    <a:pt x="129149" y="196632"/>
                    <a:pt x="96483" y="225832"/>
                  </a:cubicBezTo>
                  <a:cubicBezTo>
                    <a:pt x="80149" y="240388"/>
                    <a:pt x="63995" y="255211"/>
                    <a:pt x="48018" y="270212"/>
                  </a:cubicBezTo>
                  <a:cubicBezTo>
                    <a:pt x="31864" y="284947"/>
                    <a:pt x="15977" y="300038"/>
                    <a:pt x="0" y="3151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5" name="Google Shape;345;p7"/>
            <p:cNvSpPr/>
            <p:nvPr/>
          </p:nvSpPr>
          <p:spPr>
            <a:xfrm>
              <a:off x="9293945" y="5750629"/>
              <a:ext cx="250533" cy="238958"/>
            </a:xfrm>
            <a:custGeom>
              <a:rect b="b" l="l" r="r" t="t"/>
              <a:pathLst>
                <a:path extrusionOk="0" h="238958" w="250533">
                  <a:moveTo>
                    <a:pt x="250534" y="238959"/>
                  </a:moveTo>
                  <a:lnTo>
                    <a:pt x="189930" y="176808"/>
                  </a:lnTo>
                  <a:cubicBezTo>
                    <a:pt x="169671" y="156180"/>
                    <a:pt x="149499" y="135463"/>
                    <a:pt x="128971" y="115193"/>
                  </a:cubicBezTo>
                  <a:cubicBezTo>
                    <a:pt x="108621" y="94744"/>
                    <a:pt x="87825" y="74741"/>
                    <a:pt x="66583" y="55185"/>
                  </a:cubicBezTo>
                  <a:cubicBezTo>
                    <a:pt x="56140" y="45274"/>
                    <a:pt x="45162" y="35898"/>
                    <a:pt x="34094" y="26610"/>
                  </a:cubicBezTo>
                  <a:lnTo>
                    <a:pt x="17404" y="12859"/>
                  </a:lnTo>
                  <a:cubicBezTo>
                    <a:pt x="11513" y="8662"/>
                    <a:pt x="5711" y="4375"/>
                    <a:pt x="0" y="0"/>
                  </a:cubicBezTo>
                  <a:cubicBezTo>
                    <a:pt x="25705" y="13573"/>
                    <a:pt x="48821" y="31611"/>
                    <a:pt x="71135" y="50007"/>
                  </a:cubicBezTo>
                  <a:cubicBezTo>
                    <a:pt x="93537" y="68491"/>
                    <a:pt x="114690" y="88404"/>
                    <a:pt x="135307" y="108853"/>
                  </a:cubicBezTo>
                  <a:cubicBezTo>
                    <a:pt x="155836" y="129391"/>
                    <a:pt x="175829" y="150287"/>
                    <a:pt x="194929" y="172075"/>
                  </a:cubicBezTo>
                  <a:cubicBezTo>
                    <a:pt x="214119" y="193864"/>
                    <a:pt x="232951" y="215920"/>
                    <a:pt x="250534" y="238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6" name="Google Shape;346;p7"/>
            <p:cNvSpPr/>
            <p:nvPr/>
          </p:nvSpPr>
          <p:spPr>
            <a:xfrm>
              <a:off x="9513598" y="6269801"/>
              <a:ext cx="214118" cy="259407"/>
            </a:xfrm>
            <a:custGeom>
              <a:rect b="b" l="l" r="r" t="t"/>
              <a:pathLst>
                <a:path extrusionOk="0" h="259407" w="214118">
                  <a:moveTo>
                    <a:pt x="214119" y="259407"/>
                  </a:moveTo>
                  <a:lnTo>
                    <a:pt x="187253" y="226903"/>
                  </a:lnTo>
                  <a:lnTo>
                    <a:pt x="160835" y="194131"/>
                  </a:lnTo>
                  <a:lnTo>
                    <a:pt x="108086" y="128677"/>
                  </a:lnTo>
                  <a:cubicBezTo>
                    <a:pt x="90592" y="106799"/>
                    <a:pt x="72830" y="85100"/>
                    <a:pt x="55069" y="63490"/>
                  </a:cubicBezTo>
                  <a:cubicBezTo>
                    <a:pt x="46233" y="52596"/>
                    <a:pt x="37129" y="41970"/>
                    <a:pt x="27936" y="31433"/>
                  </a:cubicBezTo>
                  <a:lnTo>
                    <a:pt x="14191" y="15538"/>
                  </a:lnTo>
                  <a:cubicBezTo>
                    <a:pt x="9371" y="10448"/>
                    <a:pt x="4641" y="5268"/>
                    <a:pt x="0" y="0"/>
                  </a:cubicBezTo>
                  <a:cubicBezTo>
                    <a:pt x="21777" y="17859"/>
                    <a:pt x="41235" y="38308"/>
                    <a:pt x="60246" y="59025"/>
                  </a:cubicBezTo>
                  <a:cubicBezTo>
                    <a:pt x="79346" y="79653"/>
                    <a:pt x="97375" y="101262"/>
                    <a:pt x="115048" y="123140"/>
                  </a:cubicBezTo>
                  <a:cubicBezTo>
                    <a:pt x="132630" y="145107"/>
                    <a:pt x="149856" y="167253"/>
                    <a:pt x="166279" y="190023"/>
                  </a:cubicBezTo>
                  <a:cubicBezTo>
                    <a:pt x="182701" y="212705"/>
                    <a:pt x="198945" y="235655"/>
                    <a:pt x="214119" y="25940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7" name="Google Shape;347;p7"/>
            <p:cNvSpPr/>
            <p:nvPr/>
          </p:nvSpPr>
          <p:spPr>
            <a:xfrm>
              <a:off x="9526182" y="6095136"/>
              <a:ext cx="201534" cy="135731"/>
            </a:xfrm>
            <a:custGeom>
              <a:rect b="b" l="l" r="r" t="t"/>
              <a:pathLst>
                <a:path extrusionOk="0" h="135731" w="201534">
                  <a:moveTo>
                    <a:pt x="0" y="135731"/>
                  </a:moveTo>
                  <a:cubicBezTo>
                    <a:pt x="13388" y="120194"/>
                    <a:pt x="28204" y="105995"/>
                    <a:pt x="43466" y="92422"/>
                  </a:cubicBezTo>
                  <a:cubicBezTo>
                    <a:pt x="58729" y="78760"/>
                    <a:pt x="74884" y="66079"/>
                    <a:pt x="91574" y="54114"/>
                  </a:cubicBezTo>
                  <a:cubicBezTo>
                    <a:pt x="108443" y="42416"/>
                    <a:pt x="125848" y="31343"/>
                    <a:pt x="144144" y="22056"/>
                  </a:cubicBezTo>
                  <a:cubicBezTo>
                    <a:pt x="162531" y="12859"/>
                    <a:pt x="181631" y="4822"/>
                    <a:pt x="201535" y="0"/>
                  </a:cubicBezTo>
                  <a:cubicBezTo>
                    <a:pt x="192341" y="4554"/>
                    <a:pt x="182881" y="8215"/>
                    <a:pt x="174044" y="13395"/>
                  </a:cubicBezTo>
                  <a:cubicBezTo>
                    <a:pt x="164852" y="17770"/>
                    <a:pt x="156193" y="23128"/>
                    <a:pt x="147447" y="28128"/>
                  </a:cubicBezTo>
                  <a:cubicBezTo>
                    <a:pt x="130132" y="38666"/>
                    <a:pt x="113263" y="49828"/>
                    <a:pt x="96662" y="61526"/>
                  </a:cubicBezTo>
                  <a:cubicBezTo>
                    <a:pt x="80061" y="73134"/>
                    <a:pt x="63906" y="85457"/>
                    <a:pt x="47751" y="97780"/>
                  </a:cubicBezTo>
                  <a:cubicBezTo>
                    <a:pt x="39629" y="103942"/>
                    <a:pt x="31685" y="110281"/>
                    <a:pt x="23831" y="116711"/>
                  </a:cubicBezTo>
                  <a:cubicBezTo>
                    <a:pt x="15798" y="122783"/>
                    <a:pt x="8033" y="129302"/>
                    <a:pt x="0" y="1357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8" name="Google Shape;348;p7"/>
            <p:cNvSpPr/>
            <p:nvPr/>
          </p:nvSpPr>
          <p:spPr>
            <a:xfrm>
              <a:off x="9226916" y="6035397"/>
              <a:ext cx="286592" cy="150554"/>
            </a:xfrm>
            <a:custGeom>
              <a:rect b="b" l="l" r="r" t="t"/>
              <a:pathLst>
                <a:path extrusionOk="0" h="150554" w="286592">
                  <a:moveTo>
                    <a:pt x="286592" y="150554"/>
                  </a:moveTo>
                  <a:cubicBezTo>
                    <a:pt x="275881" y="141893"/>
                    <a:pt x="265261" y="133320"/>
                    <a:pt x="254193" y="125283"/>
                  </a:cubicBezTo>
                  <a:cubicBezTo>
                    <a:pt x="243394" y="116979"/>
                    <a:pt x="232326" y="108942"/>
                    <a:pt x="221081" y="101174"/>
                  </a:cubicBezTo>
                  <a:cubicBezTo>
                    <a:pt x="198589" y="85725"/>
                    <a:pt x="175650" y="70902"/>
                    <a:pt x="151998" y="57507"/>
                  </a:cubicBezTo>
                  <a:cubicBezTo>
                    <a:pt x="128257" y="44202"/>
                    <a:pt x="103712" y="32415"/>
                    <a:pt x="78632" y="22056"/>
                  </a:cubicBezTo>
                  <a:cubicBezTo>
                    <a:pt x="65869" y="17591"/>
                    <a:pt x="53195" y="12412"/>
                    <a:pt x="39896" y="9287"/>
                  </a:cubicBezTo>
                  <a:cubicBezTo>
                    <a:pt x="26955" y="4822"/>
                    <a:pt x="13388" y="3125"/>
                    <a:pt x="0" y="0"/>
                  </a:cubicBezTo>
                  <a:cubicBezTo>
                    <a:pt x="27490" y="1250"/>
                    <a:pt x="54712" y="7144"/>
                    <a:pt x="80952" y="15627"/>
                  </a:cubicBezTo>
                  <a:cubicBezTo>
                    <a:pt x="107104" y="24646"/>
                    <a:pt x="132184" y="36433"/>
                    <a:pt x="156372" y="49738"/>
                  </a:cubicBezTo>
                  <a:cubicBezTo>
                    <a:pt x="180291" y="63579"/>
                    <a:pt x="203318" y="78760"/>
                    <a:pt x="225097" y="95726"/>
                  </a:cubicBezTo>
                  <a:cubicBezTo>
                    <a:pt x="246874" y="112514"/>
                    <a:pt x="267849" y="130463"/>
                    <a:pt x="286592" y="1505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9" name="Google Shape;349;p7"/>
            <p:cNvSpPr/>
            <p:nvPr/>
          </p:nvSpPr>
          <p:spPr>
            <a:xfrm>
              <a:off x="9562954" y="5490865"/>
              <a:ext cx="245446" cy="187165"/>
            </a:xfrm>
            <a:custGeom>
              <a:rect b="b" l="l" r="r" t="t"/>
              <a:pathLst>
                <a:path extrusionOk="0" h="187165" w="245446">
                  <a:moveTo>
                    <a:pt x="0" y="187166"/>
                  </a:moveTo>
                  <a:cubicBezTo>
                    <a:pt x="15263" y="165913"/>
                    <a:pt x="32488" y="146268"/>
                    <a:pt x="50518" y="127337"/>
                  </a:cubicBezTo>
                  <a:cubicBezTo>
                    <a:pt x="68547" y="108406"/>
                    <a:pt x="87737" y="90547"/>
                    <a:pt x="108087" y="73938"/>
                  </a:cubicBezTo>
                  <a:cubicBezTo>
                    <a:pt x="128614" y="57596"/>
                    <a:pt x="149857" y="42148"/>
                    <a:pt x="172795" y="29378"/>
                  </a:cubicBezTo>
                  <a:cubicBezTo>
                    <a:pt x="195822" y="16698"/>
                    <a:pt x="220010" y="5983"/>
                    <a:pt x="245447" y="0"/>
                  </a:cubicBezTo>
                  <a:cubicBezTo>
                    <a:pt x="239467" y="2589"/>
                    <a:pt x="233487" y="5179"/>
                    <a:pt x="227418" y="7590"/>
                  </a:cubicBezTo>
                  <a:cubicBezTo>
                    <a:pt x="221349" y="9822"/>
                    <a:pt x="215815" y="13305"/>
                    <a:pt x="209924" y="16163"/>
                  </a:cubicBezTo>
                  <a:lnTo>
                    <a:pt x="201267" y="20449"/>
                  </a:lnTo>
                  <a:cubicBezTo>
                    <a:pt x="198411" y="21967"/>
                    <a:pt x="195644" y="23663"/>
                    <a:pt x="192877" y="25271"/>
                  </a:cubicBezTo>
                  <a:cubicBezTo>
                    <a:pt x="187344" y="28575"/>
                    <a:pt x="181631" y="31700"/>
                    <a:pt x="176275" y="35272"/>
                  </a:cubicBezTo>
                  <a:cubicBezTo>
                    <a:pt x="154498" y="49292"/>
                    <a:pt x="133792" y="64651"/>
                    <a:pt x="113620" y="80903"/>
                  </a:cubicBezTo>
                  <a:cubicBezTo>
                    <a:pt x="93449" y="97155"/>
                    <a:pt x="74259" y="114568"/>
                    <a:pt x="55248" y="132159"/>
                  </a:cubicBezTo>
                  <a:cubicBezTo>
                    <a:pt x="45699" y="141000"/>
                    <a:pt x="36416" y="150019"/>
                    <a:pt x="27312" y="159305"/>
                  </a:cubicBezTo>
                  <a:cubicBezTo>
                    <a:pt x="17940" y="168324"/>
                    <a:pt x="9015" y="177700"/>
                    <a:pt x="0" y="1871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0" name="Google Shape;350;p7"/>
            <p:cNvSpPr/>
            <p:nvPr/>
          </p:nvSpPr>
          <p:spPr>
            <a:xfrm>
              <a:off x="9361152" y="5245566"/>
              <a:ext cx="191180" cy="332720"/>
            </a:xfrm>
            <a:custGeom>
              <a:rect b="b" l="l" r="r" t="t"/>
              <a:pathLst>
                <a:path extrusionOk="0" h="332720" w="191180">
                  <a:moveTo>
                    <a:pt x="191181" y="332720"/>
                  </a:moveTo>
                  <a:cubicBezTo>
                    <a:pt x="185023" y="317718"/>
                    <a:pt x="178953" y="302717"/>
                    <a:pt x="172527" y="287893"/>
                  </a:cubicBezTo>
                  <a:cubicBezTo>
                    <a:pt x="166279" y="272981"/>
                    <a:pt x="159853" y="258158"/>
                    <a:pt x="153248" y="243423"/>
                  </a:cubicBezTo>
                  <a:cubicBezTo>
                    <a:pt x="140039" y="213956"/>
                    <a:pt x="126294" y="184755"/>
                    <a:pt x="111477" y="156091"/>
                  </a:cubicBezTo>
                  <a:cubicBezTo>
                    <a:pt x="96929" y="127337"/>
                    <a:pt x="80864" y="99387"/>
                    <a:pt x="63103" y="72598"/>
                  </a:cubicBezTo>
                  <a:cubicBezTo>
                    <a:pt x="54534" y="59025"/>
                    <a:pt x="44537" y="46345"/>
                    <a:pt x="34363" y="33933"/>
                  </a:cubicBezTo>
                  <a:lnTo>
                    <a:pt x="18208" y="15984"/>
                  </a:lnTo>
                  <a:cubicBezTo>
                    <a:pt x="12138" y="10805"/>
                    <a:pt x="6070" y="5447"/>
                    <a:pt x="0" y="0"/>
                  </a:cubicBezTo>
                  <a:cubicBezTo>
                    <a:pt x="27936" y="16967"/>
                    <a:pt x="49447" y="42595"/>
                    <a:pt x="68726" y="68669"/>
                  </a:cubicBezTo>
                  <a:cubicBezTo>
                    <a:pt x="88093" y="94923"/>
                    <a:pt x="104516" y="123140"/>
                    <a:pt x="119421" y="152073"/>
                  </a:cubicBezTo>
                  <a:cubicBezTo>
                    <a:pt x="134148" y="181005"/>
                    <a:pt x="147804" y="210562"/>
                    <a:pt x="159585" y="240834"/>
                  </a:cubicBezTo>
                  <a:cubicBezTo>
                    <a:pt x="171456" y="270927"/>
                    <a:pt x="182434" y="301466"/>
                    <a:pt x="191181" y="332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1" name="Google Shape;351;p7"/>
            <p:cNvSpPr/>
            <p:nvPr/>
          </p:nvSpPr>
          <p:spPr>
            <a:xfrm>
              <a:off x="9383823" y="5594895"/>
              <a:ext cx="179130" cy="126176"/>
            </a:xfrm>
            <a:custGeom>
              <a:rect b="b" l="l" r="r" t="t"/>
              <a:pathLst>
                <a:path extrusionOk="0" h="126176" w="179130">
                  <a:moveTo>
                    <a:pt x="179131" y="126177"/>
                  </a:moveTo>
                  <a:cubicBezTo>
                    <a:pt x="149321" y="104567"/>
                    <a:pt x="120581" y="81974"/>
                    <a:pt x="91217" y="60275"/>
                  </a:cubicBezTo>
                  <a:cubicBezTo>
                    <a:pt x="76668" y="49292"/>
                    <a:pt x="61853" y="38666"/>
                    <a:pt x="46858" y="28307"/>
                  </a:cubicBezTo>
                  <a:cubicBezTo>
                    <a:pt x="31775" y="18128"/>
                    <a:pt x="16690" y="7858"/>
                    <a:pt x="0" y="0"/>
                  </a:cubicBezTo>
                  <a:cubicBezTo>
                    <a:pt x="17940" y="4554"/>
                    <a:pt x="34630" y="13127"/>
                    <a:pt x="50518" y="22414"/>
                  </a:cubicBezTo>
                  <a:cubicBezTo>
                    <a:pt x="66493" y="31700"/>
                    <a:pt x="81756" y="42148"/>
                    <a:pt x="96483" y="53132"/>
                  </a:cubicBezTo>
                  <a:cubicBezTo>
                    <a:pt x="125936" y="75277"/>
                    <a:pt x="153873" y="99298"/>
                    <a:pt x="179131" y="1261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52" name="Google Shape;352;p7"/>
          <p:cNvGrpSpPr/>
          <p:nvPr/>
        </p:nvGrpSpPr>
        <p:grpSpPr>
          <a:xfrm>
            <a:off x="3986105" y="-181118"/>
            <a:ext cx="2234842" cy="1430512"/>
            <a:chOff x="4904410" y="-93166"/>
            <a:chExt cx="2772069" cy="1774388"/>
          </a:xfrm>
        </p:grpSpPr>
        <p:grpSp>
          <p:nvGrpSpPr>
            <p:cNvPr id="353" name="Google Shape;353;p7"/>
            <p:cNvGrpSpPr/>
            <p:nvPr/>
          </p:nvGrpSpPr>
          <p:grpSpPr>
            <a:xfrm>
              <a:off x="5444644" y="1344066"/>
              <a:ext cx="204200" cy="337156"/>
              <a:chOff x="5444644" y="1344066"/>
              <a:chExt cx="204200" cy="337156"/>
            </a:xfrm>
          </p:grpSpPr>
          <p:sp>
            <p:nvSpPr>
              <p:cNvPr id="354" name="Google Shape;354;p7"/>
              <p:cNvSpPr/>
              <p:nvPr/>
            </p:nvSpPr>
            <p:spPr>
              <a:xfrm>
                <a:off x="5567328" y="1520189"/>
                <a:ext cx="81516" cy="115663"/>
              </a:xfrm>
              <a:custGeom>
                <a:rect b="b" l="l" r="r" t="t"/>
                <a:pathLst>
                  <a:path extrusionOk="0" h="115663" w="81516">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5" name="Google Shape;355;p7"/>
              <p:cNvSpPr/>
              <p:nvPr/>
            </p:nvSpPr>
            <p:spPr>
              <a:xfrm>
                <a:off x="5444644" y="1490601"/>
                <a:ext cx="70897" cy="100761"/>
              </a:xfrm>
              <a:custGeom>
                <a:rect b="b" l="l" r="r" t="t"/>
                <a:pathLst>
                  <a:path extrusionOk="0" h="100761" w="70897">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6" name="Google Shape;356;p7"/>
              <p:cNvSpPr/>
              <p:nvPr/>
            </p:nvSpPr>
            <p:spPr>
              <a:xfrm>
                <a:off x="5486910" y="1344066"/>
                <a:ext cx="70035" cy="125631"/>
              </a:xfrm>
              <a:custGeom>
                <a:rect b="b" l="l" r="r" t="t"/>
                <a:pathLst>
                  <a:path extrusionOk="0" h="125631" w="70035">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7" name="Google Shape;357;p7"/>
              <p:cNvSpPr/>
              <p:nvPr/>
            </p:nvSpPr>
            <p:spPr>
              <a:xfrm>
                <a:off x="5587165" y="1406113"/>
                <a:ext cx="42232" cy="56955"/>
              </a:xfrm>
              <a:custGeom>
                <a:rect b="b" l="l" r="r" t="t"/>
                <a:pathLst>
                  <a:path extrusionOk="0" h="56955" w="42232">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8" name="Google Shape;358;p7"/>
              <p:cNvSpPr/>
              <p:nvPr/>
            </p:nvSpPr>
            <p:spPr>
              <a:xfrm>
                <a:off x="5503042" y="1636986"/>
                <a:ext cx="34163" cy="44236"/>
              </a:xfrm>
              <a:custGeom>
                <a:rect b="b" l="l" r="r" t="t"/>
                <a:pathLst>
                  <a:path extrusionOk="0" h="44236" w="34163">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59" name="Google Shape;359;p7"/>
            <p:cNvGrpSpPr/>
            <p:nvPr/>
          </p:nvGrpSpPr>
          <p:grpSpPr>
            <a:xfrm>
              <a:off x="7451079" y="-93166"/>
              <a:ext cx="225400" cy="319115"/>
              <a:chOff x="7451079" y="-93166"/>
              <a:chExt cx="225400" cy="319115"/>
            </a:xfrm>
          </p:grpSpPr>
          <p:sp>
            <p:nvSpPr>
              <p:cNvPr id="360" name="Google Shape;360;p7"/>
              <p:cNvSpPr/>
              <p:nvPr/>
            </p:nvSpPr>
            <p:spPr>
              <a:xfrm>
                <a:off x="7582784" y="48465"/>
                <a:ext cx="93695" cy="102918"/>
              </a:xfrm>
              <a:custGeom>
                <a:rect b="b" l="l" r="r" t="t"/>
                <a:pathLst>
                  <a:path extrusionOk="0" h="102918" w="93695">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1" name="Google Shape;361;p7"/>
              <p:cNvSpPr/>
              <p:nvPr/>
            </p:nvSpPr>
            <p:spPr>
              <a:xfrm>
                <a:off x="7456779" y="56312"/>
                <a:ext cx="81113" cy="92767"/>
              </a:xfrm>
              <a:custGeom>
                <a:rect b="b" l="l" r="r" t="t"/>
                <a:pathLst>
                  <a:path extrusionOk="0" h="92767" w="81113">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2" name="Google Shape;362;p7"/>
              <p:cNvSpPr/>
              <p:nvPr/>
            </p:nvSpPr>
            <p:spPr>
              <a:xfrm>
                <a:off x="7451079" y="-93166"/>
                <a:ext cx="86919" cy="115034"/>
              </a:xfrm>
              <a:custGeom>
                <a:rect b="b" l="l" r="r" t="t"/>
                <a:pathLst>
                  <a:path extrusionOk="0" h="115034" w="86919">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3" name="Google Shape;363;p7"/>
              <p:cNvSpPr/>
              <p:nvPr/>
            </p:nvSpPr>
            <p:spPr>
              <a:xfrm>
                <a:off x="7551455" y="184295"/>
                <a:ext cx="37886" cy="41654"/>
              </a:xfrm>
              <a:custGeom>
                <a:rect b="b" l="l" r="r" t="t"/>
                <a:pathLst>
                  <a:path extrusionOk="0" h="41654" w="37886">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64" name="Google Shape;364;p7"/>
            <p:cNvGrpSpPr/>
            <p:nvPr/>
          </p:nvGrpSpPr>
          <p:grpSpPr>
            <a:xfrm>
              <a:off x="4904410" y="840123"/>
              <a:ext cx="223041" cy="271285"/>
              <a:chOff x="4904410" y="840123"/>
              <a:chExt cx="223041" cy="271285"/>
            </a:xfrm>
          </p:grpSpPr>
          <p:grpSp>
            <p:nvGrpSpPr>
              <p:cNvPr id="365" name="Google Shape;365;p7"/>
              <p:cNvGrpSpPr/>
              <p:nvPr/>
            </p:nvGrpSpPr>
            <p:grpSpPr>
              <a:xfrm>
                <a:off x="4904410" y="939489"/>
                <a:ext cx="51224" cy="58681"/>
                <a:chOff x="4904410" y="939489"/>
                <a:chExt cx="51224" cy="58681"/>
              </a:xfrm>
            </p:grpSpPr>
            <p:sp>
              <p:nvSpPr>
                <p:cNvPr id="366" name="Google Shape;366;p7"/>
                <p:cNvSpPr/>
                <p:nvPr/>
              </p:nvSpPr>
              <p:spPr>
                <a:xfrm>
                  <a:off x="4904410" y="939489"/>
                  <a:ext cx="51224" cy="58681"/>
                </a:xfrm>
                <a:custGeom>
                  <a:rect b="b" l="l" r="r" t="t"/>
                  <a:pathLst>
                    <a:path extrusionOk="0" h="58681" w="51224">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7" name="Google Shape;367;p7"/>
                <p:cNvSpPr/>
                <p:nvPr/>
              </p:nvSpPr>
              <p:spPr>
                <a:xfrm>
                  <a:off x="4940973" y="970835"/>
                  <a:ext cx="88" cy="535"/>
                </a:xfrm>
                <a:custGeom>
                  <a:rect b="b" l="l" r="r" t="t"/>
                  <a:pathLst>
                    <a:path extrusionOk="0" h="535" w="88">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68" name="Google Shape;368;p7"/>
              <p:cNvSpPr/>
              <p:nvPr/>
            </p:nvSpPr>
            <p:spPr>
              <a:xfrm>
                <a:off x="4977239" y="840123"/>
                <a:ext cx="84563" cy="93130"/>
              </a:xfrm>
              <a:custGeom>
                <a:rect b="b" l="l" r="r" t="t"/>
                <a:pathLst>
                  <a:path extrusionOk="0" h="93130" w="84563">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9" name="Google Shape;369;p7"/>
              <p:cNvSpPr/>
              <p:nvPr/>
            </p:nvSpPr>
            <p:spPr>
              <a:xfrm>
                <a:off x="4981321" y="965886"/>
                <a:ext cx="77306" cy="60970"/>
              </a:xfrm>
              <a:custGeom>
                <a:rect b="b" l="l" r="r" t="t"/>
                <a:pathLst>
                  <a:path extrusionOk="0" h="60970" w="77306">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0" name="Google Shape;370;p7"/>
              <p:cNvSpPr/>
              <p:nvPr/>
            </p:nvSpPr>
            <p:spPr>
              <a:xfrm>
                <a:off x="5066519" y="917310"/>
                <a:ext cx="41547" cy="33268"/>
              </a:xfrm>
              <a:custGeom>
                <a:rect b="b" l="l" r="r" t="t"/>
                <a:pathLst>
                  <a:path extrusionOk="0" h="33268" w="41547">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1" name="Google Shape;371;p7"/>
              <p:cNvSpPr/>
              <p:nvPr/>
            </p:nvSpPr>
            <p:spPr>
              <a:xfrm>
                <a:off x="4986524" y="1043907"/>
                <a:ext cx="76576" cy="67501"/>
              </a:xfrm>
              <a:custGeom>
                <a:rect b="b" l="l" r="r" t="t"/>
                <a:pathLst>
                  <a:path extrusionOk="0" h="67501" w="76576">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2" name="Google Shape;372;p7"/>
              <p:cNvSpPr/>
              <p:nvPr/>
            </p:nvSpPr>
            <p:spPr>
              <a:xfrm>
                <a:off x="5096906" y="987668"/>
                <a:ext cx="30545" cy="31030"/>
              </a:xfrm>
              <a:custGeom>
                <a:rect b="b" l="l" r="r" t="t"/>
                <a:pathLst>
                  <a:path extrusionOk="0" h="31030" w="30545">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373" name="Google Shape;373;p7"/>
          <p:cNvGrpSpPr/>
          <p:nvPr/>
        </p:nvGrpSpPr>
        <p:grpSpPr>
          <a:xfrm rot="-8940200">
            <a:off x="8070311" y="3794374"/>
            <a:ext cx="742773" cy="1724484"/>
            <a:chOff x="5474657" y="4963805"/>
            <a:chExt cx="921290" cy="2138942"/>
          </a:xfrm>
        </p:grpSpPr>
        <p:grpSp>
          <p:nvGrpSpPr>
            <p:cNvPr id="374" name="Google Shape;374;p7"/>
            <p:cNvGrpSpPr/>
            <p:nvPr/>
          </p:nvGrpSpPr>
          <p:grpSpPr>
            <a:xfrm>
              <a:off x="5474657" y="5323952"/>
              <a:ext cx="794209" cy="1642279"/>
              <a:chOff x="5474657" y="5323952"/>
              <a:chExt cx="794209" cy="1642279"/>
            </a:xfrm>
          </p:grpSpPr>
          <p:sp>
            <p:nvSpPr>
              <p:cNvPr id="375" name="Google Shape;375;p7"/>
              <p:cNvSpPr/>
              <p:nvPr/>
            </p:nvSpPr>
            <p:spPr>
              <a:xfrm>
                <a:off x="5600908" y="5323952"/>
                <a:ext cx="384671" cy="468269"/>
              </a:xfrm>
              <a:custGeom>
                <a:rect b="b" l="l" r="r" t="t"/>
                <a:pathLst>
                  <a:path extrusionOk="0" h="468269" w="384671">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6" name="Google Shape;376;p7"/>
              <p:cNvSpPr/>
              <p:nvPr/>
            </p:nvSpPr>
            <p:spPr>
              <a:xfrm>
                <a:off x="5474657" y="5740740"/>
                <a:ext cx="484368" cy="384479"/>
              </a:xfrm>
              <a:custGeom>
                <a:rect b="b" l="l" r="r" t="t"/>
                <a:pathLst>
                  <a:path extrusionOk="0" h="384479" w="484368">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7" name="Google Shape;377;p7"/>
              <p:cNvSpPr/>
              <p:nvPr/>
            </p:nvSpPr>
            <p:spPr>
              <a:xfrm>
                <a:off x="5560785" y="6046316"/>
                <a:ext cx="425373" cy="392507"/>
              </a:xfrm>
              <a:custGeom>
                <a:rect b="b" l="l" r="r" t="t"/>
                <a:pathLst>
                  <a:path extrusionOk="0" h="392507" w="425373">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8" name="Google Shape;378;p7"/>
              <p:cNvSpPr/>
              <p:nvPr/>
            </p:nvSpPr>
            <p:spPr>
              <a:xfrm>
                <a:off x="5740024" y="6328037"/>
                <a:ext cx="346548" cy="401262"/>
              </a:xfrm>
              <a:custGeom>
                <a:rect b="b" l="l" r="r" t="t"/>
                <a:pathLst>
                  <a:path extrusionOk="0" h="401262" w="346548">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9" name="Google Shape;379;p7"/>
              <p:cNvSpPr/>
              <p:nvPr/>
            </p:nvSpPr>
            <p:spPr>
              <a:xfrm>
                <a:off x="5900345" y="6643951"/>
                <a:ext cx="368521" cy="322280"/>
              </a:xfrm>
              <a:custGeom>
                <a:rect b="b" l="l" r="r" t="t"/>
                <a:pathLst>
                  <a:path extrusionOk="0" h="322280" w="368521">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0" name="Google Shape;380;p7"/>
              <p:cNvSpPr/>
              <p:nvPr/>
            </p:nvSpPr>
            <p:spPr>
              <a:xfrm>
                <a:off x="6130809" y="6647795"/>
                <a:ext cx="136735" cy="236865"/>
              </a:xfrm>
              <a:custGeom>
                <a:rect b="b" l="l" r="r" t="t"/>
                <a:pathLst>
                  <a:path extrusionOk="0" h="236865" w="136735">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1" name="Google Shape;381;p7"/>
              <p:cNvSpPr/>
              <p:nvPr/>
            </p:nvSpPr>
            <p:spPr>
              <a:xfrm>
                <a:off x="5904194" y="6801832"/>
                <a:ext cx="225943" cy="98447"/>
              </a:xfrm>
              <a:custGeom>
                <a:rect b="b" l="l" r="r" t="t"/>
                <a:pathLst>
                  <a:path extrusionOk="0" h="98447" w="225943">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2" name="Google Shape;382;p7"/>
              <p:cNvSpPr/>
              <p:nvPr/>
            </p:nvSpPr>
            <p:spPr>
              <a:xfrm>
                <a:off x="6188008" y="6813887"/>
                <a:ext cx="74270" cy="12206"/>
              </a:xfrm>
              <a:custGeom>
                <a:rect b="b" l="l" r="r" t="t"/>
                <a:pathLst>
                  <a:path extrusionOk="0" h="12206" w="7427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3" name="Google Shape;383;p7"/>
              <p:cNvSpPr/>
              <p:nvPr/>
            </p:nvSpPr>
            <p:spPr>
              <a:xfrm>
                <a:off x="5936504" y="6330166"/>
                <a:ext cx="150246" cy="315263"/>
              </a:xfrm>
              <a:custGeom>
                <a:rect b="b" l="l" r="r" t="t"/>
                <a:pathLst>
                  <a:path extrusionOk="0" h="315263" w="150246">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4" name="Google Shape;384;p7"/>
              <p:cNvSpPr/>
              <p:nvPr/>
            </p:nvSpPr>
            <p:spPr>
              <a:xfrm>
                <a:off x="5749251" y="6534388"/>
                <a:ext cx="231921" cy="151179"/>
              </a:xfrm>
              <a:custGeom>
                <a:rect b="b" l="l" r="r" t="t"/>
                <a:pathLst>
                  <a:path extrusionOk="0" h="151179" w="231921">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5" name="Google Shape;385;p7"/>
              <p:cNvSpPr/>
              <p:nvPr/>
            </p:nvSpPr>
            <p:spPr>
              <a:xfrm>
                <a:off x="5815910" y="6069776"/>
                <a:ext cx="165041" cy="293999"/>
              </a:xfrm>
              <a:custGeom>
                <a:rect b="b" l="l" r="r" t="t"/>
                <a:pathLst>
                  <a:path extrusionOk="0" h="293999" w="165041">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6" name="Google Shape;386;p7"/>
              <p:cNvSpPr/>
              <p:nvPr/>
            </p:nvSpPr>
            <p:spPr>
              <a:xfrm>
                <a:off x="5561551" y="6268997"/>
                <a:ext cx="239310" cy="118278"/>
              </a:xfrm>
              <a:custGeom>
                <a:rect b="b" l="l" r="r" t="t"/>
                <a:pathLst>
                  <a:path extrusionOk="0" h="118278" w="23931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7" name="Google Shape;387;p7"/>
              <p:cNvSpPr/>
              <p:nvPr/>
            </p:nvSpPr>
            <p:spPr>
              <a:xfrm>
                <a:off x="5646227" y="6197203"/>
                <a:ext cx="26193" cy="131981"/>
              </a:xfrm>
              <a:custGeom>
                <a:rect b="b" l="l" r="r" t="t"/>
                <a:pathLst>
                  <a:path extrusionOk="0" h="131981" w="26193">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8" name="Google Shape;388;p7"/>
              <p:cNvSpPr/>
              <p:nvPr/>
            </p:nvSpPr>
            <p:spPr>
              <a:xfrm>
                <a:off x="5496753" y="5796438"/>
                <a:ext cx="189110" cy="240117"/>
              </a:xfrm>
              <a:custGeom>
                <a:rect b="b" l="l" r="r" t="t"/>
                <a:pathLst>
                  <a:path extrusionOk="0" h="240117" w="18911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9" name="Google Shape;389;p7"/>
              <p:cNvSpPr/>
              <p:nvPr/>
            </p:nvSpPr>
            <p:spPr>
              <a:xfrm>
                <a:off x="5720112" y="5759916"/>
                <a:ext cx="235581" cy="283470"/>
              </a:xfrm>
              <a:custGeom>
                <a:rect b="b" l="l" r="r" t="t"/>
                <a:pathLst>
                  <a:path extrusionOk="0" h="283470" w="235581">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0" name="Google Shape;390;p7"/>
              <p:cNvSpPr/>
              <p:nvPr/>
            </p:nvSpPr>
            <p:spPr>
              <a:xfrm>
                <a:off x="5717298" y="5411211"/>
                <a:ext cx="262761" cy="282892"/>
              </a:xfrm>
              <a:custGeom>
                <a:rect b="b" l="l" r="r" t="t"/>
                <a:pathLst>
                  <a:path extrusionOk="0" h="282892" w="262761">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1" name="Google Shape;391;p7"/>
              <p:cNvSpPr/>
              <p:nvPr/>
            </p:nvSpPr>
            <p:spPr>
              <a:xfrm>
                <a:off x="5606875" y="5328880"/>
                <a:ext cx="117299" cy="289766"/>
              </a:xfrm>
              <a:custGeom>
                <a:rect b="b" l="l" r="r" t="t"/>
                <a:pathLst>
                  <a:path extrusionOk="0" h="289766" w="117299">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92" name="Google Shape;392;p7"/>
            <p:cNvSpPr/>
            <p:nvPr/>
          </p:nvSpPr>
          <p:spPr>
            <a:xfrm>
              <a:off x="5671033" y="4963805"/>
              <a:ext cx="724914" cy="2138942"/>
            </a:xfrm>
            <a:custGeom>
              <a:rect b="b" l="l" r="r" t="t"/>
              <a:pathLst>
                <a:path extrusionOk="0" h="2138942" w="724914">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93" name="Google Shape;393;p7"/>
          <p:cNvGrpSpPr/>
          <p:nvPr/>
        </p:nvGrpSpPr>
        <p:grpSpPr>
          <a:xfrm>
            <a:off x="4727247" y="3772923"/>
            <a:ext cx="289543" cy="518688"/>
            <a:chOff x="748215" y="3781727"/>
            <a:chExt cx="359145" cy="643374"/>
          </a:xfrm>
        </p:grpSpPr>
        <p:sp>
          <p:nvSpPr>
            <p:cNvPr id="394" name="Google Shape;394;p7"/>
            <p:cNvSpPr/>
            <p:nvPr/>
          </p:nvSpPr>
          <p:spPr>
            <a:xfrm>
              <a:off x="803256" y="4122277"/>
              <a:ext cx="38514" cy="38551"/>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5" name="Google Shape;395;p7"/>
            <p:cNvSpPr/>
            <p:nvPr/>
          </p:nvSpPr>
          <p:spPr>
            <a:xfrm>
              <a:off x="1063519" y="3963775"/>
              <a:ext cx="38425" cy="3854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6" name="Google Shape;396;p7"/>
            <p:cNvSpPr/>
            <p:nvPr/>
          </p:nvSpPr>
          <p:spPr>
            <a:xfrm>
              <a:off x="911431" y="3854655"/>
              <a:ext cx="38514" cy="3854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7" name="Google Shape;397;p7"/>
            <p:cNvSpPr/>
            <p:nvPr/>
          </p:nvSpPr>
          <p:spPr>
            <a:xfrm>
              <a:off x="870642" y="4195054"/>
              <a:ext cx="38514" cy="38551"/>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8" name="Google Shape;398;p7"/>
            <p:cNvSpPr/>
            <p:nvPr/>
          </p:nvSpPr>
          <p:spPr>
            <a:xfrm>
              <a:off x="1008985" y="4170498"/>
              <a:ext cx="38514" cy="38533"/>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9" name="Google Shape;399;p7"/>
            <p:cNvSpPr/>
            <p:nvPr/>
          </p:nvSpPr>
          <p:spPr>
            <a:xfrm>
              <a:off x="765708" y="4360639"/>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00" name="Google Shape;400;p7"/>
            <p:cNvSpPr/>
            <p:nvPr/>
          </p:nvSpPr>
          <p:spPr>
            <a:xfrm>
              <a:off x="924668" y="4016667"/>
              <a:ext cx="64431" cy="64520"/>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01" name="Google Shape;401;p7"/>
            <p:cNvSpPr/>
            <p:nvPr/>
          </p:nvSpPr>
          <p:spPr>
            <a:xfrm>
              <a:off x="1042929" y="3781727"/>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02" name="Google Shape;402;p7"/>
            <p:cNvSpPr/>
            <p:nvPr/>
          </p:nvSpPr>
          <p:spPr>
            <a:xfrm>
              <a:off x="748215" y="3929692"/>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403" name="Google Shape;403;p7"/>
          <p:cNvSpPr/>
          <p:nvPr/>
        </p:nvSpPr>
        <p:spPr>
          <a:xfrm>
            <a:off x="-186067" y="4351352"/>
            <a:ext cx="845401" cy="954341"/>
          </a:xfrm>
          <a:custGeom>
            <a:rect b="b" l="l" r="r" t="t"/>
            <a:pathLst>
              <a:path extrusionOk="0" h="1316332" w="116607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8"/>
          <p:cNvSpPr txBox="1"/>
          <p:nvPr>
            <p:ph type="title"/>
          </p:nvPr>
        </p:nvSpPr>
        <p:spPr>
          <a:xfrm>
            <a:off x="1097550" y="1982850"/>
            <a:ext cx="6948900" cy="588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8"/>
          <p:cNvSpPr txBox="1"/>
          <p:nvPr>
            <p:ph idx="2" type="title"/>
          </p:nvPr>
        </p:nvSpPr>
        <p:spPr>
          <a:xfrm>
            <a:off x="2271900" y="2694375"/>
            <a:ext cx="46002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07" name="Shape 407"/>
        <p:cNvGrpSpPr/>
        <p:nvPr/>
      </p:nvGrpSpPr>
      <p:grpSpPr>
        <a:xfrm>
          <a:off x="0" y="0"/>
          <a:ext cx="0" cy="0"/>
          <a:chOff x="0" y="0"/>
          <a:chExt cx="0" cy="0"/>
        </a:xfrm>
      </p:grpSpPr>
      <p:sp>
        <p:nvSpPr>
          <p:cNvPr id="408" name="Google Shape;408;p9"/>
          <p:cNvSpPr txBox="1"/>
          <p:nvPr>
            <p:ph type="title"/>
          </p:nvPr>
        </p:nvSpPr>
        <p:spPr>
          <a:xfrm>
            <a:off x="1390113" y="2088150"/>
            <a:ext cx="2392200" cy="9672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09" name="Google Shape;409;p9"/>
          <p:cNvSpPr txBox="1"/>
          <p:nvPr>
            <p:ph idx="2" type="title"/>
          </p:nvPr>
        </p:nvSpPr>
        <p:spPr>
          <a:xfrm>
            <a:off x="3972688" y="2088150"/>
            <a:ext cx="3781200" cy="9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0" name="Google Shape;410;p9"/>
          <p:cNvGrpSpPr/>
          <p:nvPr/>
        </p:nvGrpSpPr>
        <p:grpSpPr>
          <a:xfrm rot="709888">
            <a:off x="7102333" y="534418"/>
            <a:ext cx="1526624" cy="748706"/>
            <a:chOff x="3431375" y="3454750"/>
            <a:chExt cx="2486175" cy="1219300"/>
          </a:xfrm>
        </p:grpSpPr>
        <p:sp>
          <p:nvSpPr>
            <p:cNvPr id="411" name="Google Shape;411;p9"/>
            <p:cNvSpPr/>
            <p:nvPr/>
          </p:nvSpPr>
          <p:spPr>
            <a:xfrm>
              <a:off x="3453900" y="3606650"/>
              <a:ext cx="1224200" cy="975800"/>
            </a:xfrm>
            <a:custGeom>
              <a:rect b="b" l="l" r="r" t="t"/>
              <a:pathLst>
                <a:path extrusionOk="0" h="39032" w="48968">
                  <a:moveTo>
                    <a:pt x="48351" y="1"/>
                  </a:moveTo>
                  <a:lnTo>
                    <a:pt x="8007" y="1173"/>
                  </a:lnTo>
                  <a:lnTo>
                    <a:pt x="1" y="39032"/>
                  </a:lnTo>
                  <a:lnTo>
                    <a:pt x="48968" y="39032"/>
                  </a:lnTo>
                  <a:lnTo>
                    <a:pt x="483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3431375" y="3635900"/>
              <a:ext cx="1246725" cy="1002675"/>
            </a:xfrm>
            <a:custGeom>
              <a:rect b="b" l="l" r="r" t="t"/>
              <a:pathLst>
                <a:path extrusionOk="0" h="40107" w="49869">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4670825" y="3606650"/>
              <a:ext cx="1224100" cy="975800"/>
            </a:xfrm>
            <a:custGeom>
              <a:rect b="b" l="l" r="r" t="t"/>
              <a:pathLst>
                <a:path extrusionOk="0" h="39032" w="48964">
                  <a:moveTo>
                    <a:pt x="613" y="1"/>
                  </a:moveTo>
                  <a:lnTo>
                    <a:pt x="0" y="39032"/>
                  </a:lnTo>
                  <a:lnTo>
                    <a:pt x="48964" y="39032"/>
                  </a:lnTo>
                  <a:lnTo>
                    <a:pt x="40959" y="1173"/>
                  </a:lnTo>
                  <a:lnTo>
                    <a:pt x="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4670825" y="3635900"/>
              <a:ext cx="1246725" cy="1002675"/>
            </a:xfrm>
            <a:custGeom>
              <a:rect b="b" l="l" r="r" t="t"/>
              <a:pathLst>
                <a:path extrusionOk="0" h="40107" w="49869">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4541275" y="4529500"/>
              <a:ext cx="266325" cy="27425"/>
            </a:xfrm>
            <a:custGeom>
              <a:rect b="b" l="l" r="r" t="t"/>
              <a:pathLst>
                <a:path extrusionOk="0" h="1097" w="10653">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4541275" y="4582425"/>
              <a:ext cx="266375" cy="91625"/>
            </a:xfrm>
            <a:custGeom>
              <a:rect b="b" l="l" r="r" t="t"/>
              <a:pathLst>
                <a:path extrusionOk="0" h="3665" w="10655">
                  <a:moveTo>
                    <a:pt x="0" y="1"/>
                  </a:moveTo>
                  <a:cubicBezTo>
                    <a:pt x="0" y="1"/>
                    <a:pt x="1535" y="3665"/>
                    <a:pt x="5182" y="3665"/>
                  </a:cubicBezTo>
                  <a:cubicBezTo>
                    <a:pt x="8831" y="3665"/>
                    <a:pt x="10654" y="1"/>
                    <a:pt x="10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4550600" y="4556950"/>
              <a:ext cx="247600" cy="48975"/>
            </a:xfrm>
            <a:custGeom>
              <a:rect b="b" l="l" r="r" t="t"/>
              <a:pathLst>
                <a:path extrusionOk="0" h="1959" w="9904">
                  <a:moveTo>
                    <a:pt x="0" y="1"/>
                  </a:moveTo>
                  <a:cubicBezTo>
                    <a:pt x="0" y="1"/>
                    <a:pt x="482" y="1958"/>
                    <a:pt x="4807" y="1958"/>
                  </a:cubicBezTo>
                  <a:cubicBezTo>
                    <a:pt x="9133" y="1958"/>
                    <a:pt x="9904" y="1"/>
                    <a:pt x="9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4797300" y="4526900"/>
              <a:ext cx="1825" cy="2575"/>
            </a:xfrm>
            <a:custGeom>
              <a:rect b="b" l="l" r="r" t="t"/>
              <a:pathLst>
                <a:path extrusionOk="0" h="103" w="73">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3519300" y="3454750"/>
              <a:ext cx="1162450" cy="1110775"/>
            </a:xfrm>
            <a:custGeom>
              <a:rect b="b" l="l" r="r" t="t"/>
              <a:pathLst>
                <a:path extrusionOk="0" h="44431" w="46498">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4674425" y="3454950"/>
              <a:ext cx="1162400" cy="1111025"/>
            </a:xfrm>
            <a:custGeom>
              <a:rect b="b" l="l" r="r" t="t"/>
              <a:pathLst>
                <a:path extrusionOk="0" h="44441" w="46496">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9"/>
          <p:cNvGrpSpPr/>
          <p:nvPr/>
        </p:nvGrpSpPr>
        <p:grpSpPr>
          <a:xfrm rot="1037908">
            <a:off x="369519" y="3842257"/>
            <a:ext cx="1696246" cy="750301"/>
            <a:chOff x="3780575" y="853975"/>
            <a:chExt cx="2601225" cy="1150600"/>
          </a:xfrm>
        </p:grpSpPr>
        <p:sp>
          <p:nvSpPr>
            <p:cNvPr id="422" name="Google Shape;422;p9"/>
            <p:cNvSpPr/>
            <p:nvPr/>
          </p:nvSpPr>
          <p:spPr>
            <a:xfrm>
              <a:off x="3780575" y="1708525"/>
              <a:ext cx="2601225" cy="296050"/>
            </a:xfrm>
            <a:custGeom>
              <a:rect b="b" l="l" r="r" t="t"/>
              <a:pathLst>
                <a:path extrusionOk="0" h="11842" w="104049">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3828575" y="1773275"/>
              <a:ext cx="1124400" cy="112375"/>
            </a:xfrm>
            <a:custGeom>
              <a:rect b="b" l="l" r="r" t="t"/>
              <a:pathLst>
                <a:path extrusionOk="0" h="4495" w="44976">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3828575" y="1708525"/>
              <a:ext cx="2505150" cy="231575"/>
            </a:xfrm>
            <a:custGeom>
              <a:rect b="b" l="l" r="r" t="t"/>
              <a:pathLst>
                <a:path extrusionOk="0" h="9263" w="100206">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5187775" y="1881725"/>
              <a:ext cx="39525" cy="12025"/>
            </a:xfrm>
            <a:custGeom>
              <a:rect b="b" l="l" r="r" t="t"/>
              <a:pathLst>
                <a:path extrusionOk="0" h="481" w="1581">
                  <a:moveTo>
                    <a:pt x="1" y="1"/>
                  </a:moveTo>
                  <a:lnTo>
                    <a:pt x="1" y="481"/>
                  </a:lnTo>
                  <a:lnTo>
                    <a:pt x="1023" y="481"/>
                  </a:lnTo>
                  <a:cubicBezTo>
                    <a:pt x="1386" y="200"/>
                    <a:pt x="1581" y="1"/>
                    <a:pt x="1581"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5187775" y="1881725"/>
              <a:ext cx="39525" cy="12025"/>
            </a:xfrm>
            <a:custGeom>
              <a:rect b="b" l="l" r="r" t="t"/>
              <a:pathLst>
                <a:path extrusionOk="0" h="481" w="1581">
                  <a:moveTo>
                    <a:pt x="1" y="1"/>
                  </a:moveTo>
                  <a:lnTo>
                    <a:pt x="1" y="481"/>
                  </a:lnTo>
                  <a:lnTo>
                    <a:pt x="1023" y="481"/>
                  </a:lnTo>
                  <a:cubicBezTo>
                    <a:pt x="1386" y="200"/>
                    <a:pt x="1581" y="1"/>
                    <a:pt x="1581"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3828650" y="853975"/>
              <a:ext cx="2525450" cy="1020125"/>
            </a:xfrm>
            <a:custGeom>
              <a:rect b="b" l="l" r="r" t="t"/>
              <a:pathLst>
                <a:path extrusionOk="0" h="40805" w="101018">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9"/>
          <p:cNvGrpSpPr/>
          <p:nvPr/>
        </p:nvGrpSpPr>
        <p:grpSpPr>
          <a:xfrm rot="-2251452">
            <a:off x="8063763" y="3463842"/>
            <a:ext cx="1157892" cy="1785782"/>
            <a:chOff x="428750" y="3502325"/>
            <a:chExt cx="590825" cy="911175"/>
          </a:xfrm>
        </p:grpSpPr>
        <p:sp>
          <p:nvSpPr>
            <p:cNvPr id="429" name="Google Shape;429;p9"/>
            <p:cNvSpPr/>
            <p:nvPr/>
          </p:nvSpPr>
          <p:spPr>
            <a:xfrm>
              <a:off x="428750" y="3502325"/>
              <a:ext cx="590825" cy="849325"/>
            </a:xfrm>
            <a:custGeom>
              <a:rect b="b" l="l" r="r" t="t"/>
              <a:pathLst>
                <a:path extrusionOk="0" h="33973" w="23633">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551275" y="3538250"/>
              <a:ext cx="336000" cy="875250"/>
            </a:xfrm>
            <a:custGeom>
              <a:rect b="b" l="l" r="r" t="t"/>
              <a:pathLst>
                <a:path extrusionOk="0" h="35010" w="1344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9"/>
          <p:cNvGrpSpPr/>
          <p:nvPr/>
        </p:nvGrpSpPr>
        <p:grpSpPr>
          <a:xfrm rot="-2700000">
            <a:off x="7726846" y="4330273"/>
            <a:ext cx="801067" cy="941991"/>
            <a:chOff x="1501050" y="2425275"/>
            <a:chExt cx="801075" cy="942000"/>
          </a:xfrm>
        </p:grpSpPr>
        <p:sp>
          <p:nvSpPr>
            <p:cNvPr id="432" name="Google Shape;432;p9"/>
            <p:cNvSpPr/>
            <p:nvPr/>
          </p:nvSpPr>
          <p:spPr>
            <a:xfrm>
              <a:off x="1501050" y="2677825"/>
              <a:ext cx="360150" cy="689450"/>
            </a:xfrm>
            <a:custGeom>
              <a:rect b="b" l="l" r="r" t="t"/>
              <a:pathLst>
                <a:path extrusionOk="0" h="27578" w="14406">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1599050" y="2425275"/>
              <a:ext cx="378850" cy="261350"/>
            </a:xfrm>
            <a:custGeom>
              <a:rect b="b" l="l" r="r" t="t"/>
              <a:pathLst>
                <a:path extrusionOk="0" h="10454" w="15154">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1738950" y="2643625"/>
              <a:ext cx="153500" cy="77275"/>
            </a:xfrm>
            <a:custGeom>
              <a:rect b="b" l="l" r="r" t="t"/>
              <a:pathLst>
                <a:path extrusionOk="0" h="3091" w="614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019800" y="2643200"/>
              <a:ext cx="282325" cy="323925"/>
            </a:xfrm>
            <a:custGeom>
              <a:rect b="b" l="l" r="r" t="t"/>
              <a:pathLst>
                <a:path extrusionOk="0" h="12957" w="11293">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1984150" y="2780825"/>
              <a:ext cx="117750" cy="147525"/>
            </a:xfrm>
            <a:custGeom>
              <a:rect b="b" l="l" r="r" t="t"/>
              <a:pathLst>
                <a:path extrusionOk="0" h="5901" w="471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1518400" y="2848950"/>
              <a:ext cx="533375" cy="505875"/>
            </a:xfrm>
            <a:custGeom>
              <a:rect b="b" l="l" r="r" t="t"/>
              <a:pathLst>
                <a:path extrusionOk="0" h="20235" w="21335">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9"/>
          <p:cNvSpPr/>
          <p:nvPr/>
        </p:nvSpPr>
        <p:spPr>
          <a:xfrm flipH="1">
            <a:off x="-267859" y="-135825"/>
            <a:ext cx="1547059" cy="1567503"/>
          </a:xfrm>
          <a:custGeom>
            <a:rect b="b" l="l" r="r" t="t"/>
            <a:pathLst>
              <a:path extrusionOk="0" h="35884" w="35416">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9"/>
          <p:cNvGrpSpPr/>
          <p:nvPr/>
        </p:nvGrpSpPr>
        <p:grpSpPr>
          <a:xfrm>
            <a:off x="4162942" y="4827766"/>
            <a:ext cx="818125" cy="223090"/>
            <a:chOff x="3714100" y="2257375"/>
            <a:chExt cx="1331150" cy="362925"/>
          </a:xfrm>
        </p:grpSpPr>
        <p:sp>
          <p:nvSpPr>
            <p:cNvPr id="440" name="Google Shape;440;p9"/>
            <p:cNvSpPr/>
            <p:nvPr/>
          </p:nvSpPr>
          <p:spPr>
            <a:xfrm>
              <a:off x="3915775" y="2257375"/>
              <a:ext cx="73675" cy="89525"/>
            </a:xfrm>
            <a:custGeom>
              <a:rect b="b" l="l" r="r" t="t"/>
              <a:pathLst>
                <a:path extrusionOk="0" h="3581" w="2947">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3991925" y="2334825"/>
              <a:ext cx="67775" cy="75875"/>
            </a:xfrm>
            <a:custGeom>
              <a:rect b="b" l="l" r="r" t="t"/>
              <a:pathLst>
                <a:path extrusionOk="0" h="3035" w="2711">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4106075" y="2385325"/>
              <a:ext cx="49500" cy="90000"/>
            </a:xfrm>
            <a:custGeom>
              <a:rect b="b" l="l" r="r" t="t"/>
              <a:pathLst>
                <a:path extrusionOk="0" h="3600" w="198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4251750" y="2429325"/>
              <a:ext cx="74900" cy="89575"/>
            </a:xfrm>
            <a:custGeom>
              <a:rect b="b" l="l" r="r" t="t"/>
              <a:pathLst>
                <a:path extrusionOk="0" h="3583" w="2996">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4365725" y="2415675"/>
              <a:ext cx="76175" cy="86550"/>
            </a:xfrm>
            <a:custGeom>
              <a:rect b="b" l="l" r="r" t="t"/>
              <a:pathLst>
                <a:path extrusionOk="0" h="3462" w="3047">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4453125" y="2358775"/>
              <a:ext cx="79150" cy="92950"/>
            </a:xfrm>
            <a:custGeom>
              <a:rect b="b" l="l" r="r" t="t"/>
              <a:pathLst>
                <a:path extrusionOk="0" h="3718" w="3166">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4536875" y="2324450"/>
              <a:ext cx="67600" cy="76875"/>
            </a:xfrm>
            <a:custGeom>
              <a:rect b="b" l="l" r="r" t="t"/>
              <a:pathLst>
                <a:path extrusionOk="0" h="3075" w="2704">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4734975" y="2341450"/>
              <a:ext cx="55700" cy="79875"/>
            </a:xfrm>
            <a:custGeom>
              <a:rect b="b" l="l" r="r" t="t"/>
              <a:pathLst>
                <a:path extrusionOk="0" h="3195" w="2228">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4811275" y="2359050"/>
              <a:ext cx="70000" cy="109225"/>
            </a:xfrm>
            <a:custGeom>
              <a:rect b="b" l="l" r="r" t="t"/>
              <a:pathLst>
                <a:path extrusionOk="0" h="4369" w="280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4899175" y="2453025"/>
              <a:ext cx="71125" cy="82625"/>
            </a:xfrm>
            <a:custGeom>
              <a:rect b="b" l="l" r="r" t="t"/>
              <a:pathLst>
                <a:path extrusionOk="0" h="3305" w="2845">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4974250" y="2533350"/>
              <a:ext cx="71000" cy="69200"/>
            </a:xfrm>
            <a:custGeom>
              <a:rect b="b" l="l" r="r" t="t"/>
              <a:pathLst>
                <a:path extrusionOk="0" h="2768" w="284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3774000" y="2402175"/>
              <a:ext cx="56325" cy="76525"/>
            </a:xfrm>
            <a:custGeom>
              <a:rect b="b" l="l" r="r" t="t"/>
              <a:pathLst>
                <a:path extrusionOk="0" h="3061" w="2253">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3873375" y="2405475"/>
              <a:ext cx="54400" cy="96700"/>
            </a:xfrm>
            <a:custGeom>
              <a:rect b="b" l="l" r="r" t="t"/>
              <a:pathLst>
                <a:path extrusionOk="0" h="3868" w="2176">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4008325" y="2479650"/>
              <a:ext cx="54125" cy="103450"/>
            </a:xfrm>
            <a:custGeom>
              <a:rect b="b" l="l" r="r" t="t"/>
              <a:pathLst>
                <a:path extrusionOk="0" h="4138" w="2165">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4134275" y="2540275"/>
              <a:ext cx="60475" cy="80025"/>
            </a:xfrm>
            <a:custGeom>
              <a:rect b="b" l="l" r="r" t="t"/>
              <a:pathLst>
                <a:path extrusionOk="0" h="3201" w="2419">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4260300" y="2543925"/>
              <a:ext cx="62275" cy="73300"/>
            </a:xfrm>
            <a:custGeom>
              <a:rect b="b" l="l" r="r" t="t"/>
              <a:pathLst>
                <a:path extrusionOk="0" h="2932" w="2491">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4369025" y="2537050"/>
              <a:ext cx="73000" cy="79825"/>
            </a:xfrm>
            <a:custGeom>
              <a:rect b="b" l="l" r="r" t="t"/>
              <a:pathLst>
                <a:path extrusionOk="0" h="3193" w="292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4452750" y="2503500"/>
              <a:ext cx="69975" cy="73100"/>
            </a:xfrm>
            <a:custGeom>
              <a:rect b="b" l="l" r="r" t="t"/>
              <a:pathLst>
                <a:path extrusionOk="0" h="2924" w="2799">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4538100" y="2466350"/>
              <a:ext cx="59900" cy="103425"/>
            </a:xfrm>
            <a:custGeom>
              <a:rect b="b" l="l" r="r" t="t"/>
              <a:pathLst>
                <a:path extrusionOk="0" h="4137" w="2396">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4725350" y="2500125"/>
              <a:ext cx="58150" cy="96400"/>
            </a:xfrm>
            <a:custGeom>
              <a:rect b="b" l="l" r="r" t="t"/>
              <a:pathLst>
                <a:path extrusionOk="0" h="3856" w="2326">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4801950" y="2523875"/>
              <a:ext cx="66725" cy="79125"/>
            </a:xfrm>
            <a:custGeom>
              <a:rect b="b" l="l" r="r" t="t"/>
              <a:pathLst>
                <a:path extrusionOk="0" h="3165" w="2669">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3714100" y="2530250"/>
              <a:ext cx="71525" cy="69800"/>
            </a:xfrm>
            <a:custGeom>
              <a:rect b="b" l="l" r="r" t="t"/>
              <a:pathLst>
                <a:path extrusionOk="0" h="2792" w="2861">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3795825" y="2513225"/>
              <a:ext cx="66550" cy="80175"/>
            </a:xfrm>
            <a:custGeom>
              <a:rect b="b" l="l" r="r" t="t"/>
              <a:pathLst>
                <a:path extrusionOk="0" h="3207" w="2662">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3910550" y="2523500"/>
              <a:ext cx="49500" cy="86600"/>
            </a:xfrm>
            <a:custGeom>
              <a:rect b="b" l="l" r="r" t="t"/>
              <a:pathLst>
                <a:path extrusionOk="0" h="3464" w="198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10"/>
          <p:cNvSpPr/>
          <p:nvPr/>
        </p:nvSpPr>
        <p:spPr>
          <a:xfrm flipH="1" rot="10800000">
            <a:off x="-49925" y="996350"/>
            <a:ext cx="4612200" cy="1379700"/>
          </a:xfrm>
          <a:prstGeom prst="round1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0"/>
          <p:cNvSpPr txBox="1"/>
          <p:nvPr>
            <p:ph type="title"/>
          </p:nvPr>
        </p:nvSpPr>
        <p:spPr>
          <a:xfrm>
            <a:off x="713225" y="1137950"/>
            <a:ext cx="3664800" cy="109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7" name="Google Shape;467;p10"/>
          <p:cNvSpPr/>
          <p:nvPr/>
        </p:nvSpPr>
        <p:spPr>
          <a:xfrm rot="-5626027">
            <a:off x="-2608375" y="1719284"/>
            <a:ext cx="7615805" cy="7719458"/>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0"/>
          <p:cNvSpPr/>
          <p:nvPr/>
        </p:nvSpPr>
        <p:spPr>
          <a:xfrm>
            <a:off x="5642401" y="-681980"/>
            <a:ext cx="12509217" cy="13454936"/>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69" name="Google Shape;469;p10"/>
          <p:cNvGrpSpPr/>
          <p:nvPr/>
        </p:nvGrpSpPr>
        <p:grpSpPr>
          <a:xfrm>
            <a:off x="304064" y="4180999"/>
            <a:ext cx="300546" cy="418427"/>
            <a:chOff x="304064" y="4180999"/>
            <a:chExt cx="300546" cy="418427"/>
          </a:xfrm>
        </p:grpSpPr>
        <p:grpSp>
          <p:nvGrpSpPr>
            <p:cNvPr id="470" name="Google Shape;470;p10"/>
            <p:cNvGrpSpPr/>
            <p:nvPr/>
          </p:nvGrpSpPr>
          <p:grpSpPr>
            <a:xfrm>
              <a:off x="317106" y="4376918"/>
              <a:ext cx="143915" cy="222508"/>
              <a:chOff x="3617910" y="518450"/>
              <a:chExt cx="260999" cy="403533"/>
            </a:xfrm>
          </p:grpSpPr>
          <p:sp>
            <p:nvSpPr>
              <p:cNvPr id="471" name="Google Shape;471;p10"/>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2" name="Google Shape;472;p10"/>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3" name="Google Shape;473;p10"/>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4" name="Google Shape;474;p10"/>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475" name="Google Shape;475;p10"/>
            <p:cNvGrpSpPr/>
            <p:nvPr/>
          </p:nvGrpSpPr>
          <p:grpSpPr>
            <a:xfrm>
              <a:off x="460714" y="4265886"/>
              <a:ext cx="143897" cy="222517"/>
              <a:chOff x="3878351" y="317086"/>
              <a:chExt cx="260967" cy="403549"/>
            </a:xfrm>
          </p:grpSpPr>
          <p:sp>
            <p:nvSpPr>
              <p:cNvPr id="476" name="Google Shape;476;p10"/>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7" name="Google Shape;477;p10"/>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8" name="Google Shape;478;p10"/>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9" name="Google Shape;479;p10"/>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480" name="Google Shape;480;p10"/>
            <p:cNvGrpSpPr/>
            <p:nvPr/>
          </p:nvGrpSpPr>
          <p:grpSpPr>
            <a:xfrm>
              <a:off x="304064" y="4180999"/>
              <a:ext cx="143915" cy="222557"/>
              <a:chOff x="3594258" y="163138"/>
              <a:chExt cx="260999" cy="403622"/>
            </a:xfrm>
          </p:grpSpPr>
          <p:sp>
            <p:nvSpPr>
              <p:cNvPr id="481" name="Google Shape;481;p10"/>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2" name="Google Shape;482;p10"/>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3" name="Google Shape;483;p10"/>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4" name="Google Shape;484;p10"/>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485" name="Google Shape;485;p10"/>
          <p:cNvGrpSpPr/>
          <p:nvPr/>
        </p:nvGrpSpPr>
        <p:grpSpPr>
          <a:xfrm>
            <a:off x="8569203" y="2301947"/>
            <a:ext cx="308449" cy="2023585"/>
            <a:chOff x="8569203" y="2301947"/>
            <a:chExt cx="308449" cy="2023585"/>
          </a:xfrm>
        </p:grpSpPr>
        <p:sp>
          <p:nvSpPr>
            <p:cNvPr id="486" name="Google Shape;486;p10"/>
            <p:cNvSpPr/>
            <p:nvPr/>
          </p:nvSpPr>
          <p:spPr>
            <a:xfrm rot="-5279728">
              <a:off x="8750692" y="4198842"/>
              <a:ext cx="132260" cy="117105"/>
            </a:xfrm>
            <a:custGeom>
              <a:rect b="b" l="l" r="r" t="t"/>
              <a:pathLst>
                <a:path extrusionOk="0" h="117033" w="132179">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7" name="Google Shape;487;p10"/>
            <p:cNvSpPr/>
            <p:nvPr/>
          </p:nvSpPr>
          <p:spPr>
            <a:xfrm rot="-5279728">
              <a:off x="8657876" y="2308471"/>
              <a:ext cx="116395" cy="107018"/>
            </a:xfrm>
            <a:custGeom>
              <a:rect b="b" l="l" r="r" t="t"/>
              <a:pathLst>
                <a:path extrusionOk="0" h="106953" w="116324">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8" name="Google Shape;488;p10"/>
            <p:cNvSpPr/>
            <p:nvPr/>
          </p:nvSpPr>
          <p:spPr>
            <a:xfrm rot="-5279728">
              <a:off x="8568964" y="2343284"/>
              <a:ext cx="63432" cy="60772"/>
            </a:xfrm>
            <a:custGeom>
              <a:rect b="b" l="l" r="r" t="t"/>
              <a:pathLst>
                <a:path extrusionOk="0" h="60735" w="63393">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489" name="Google Shape;489;p10"/>
          <p:cNvGrpSpPr/>
          <p:nvPr/>
        </p:nvGrpSpPr>
        <p:grpSpPr>
          <a:xfrm>
            <a:off x="-667413" y="-151615"/>
            <a:ext cx="1983575" cy="1908765"/>
            <a:chOff x="-667413" y="-151615"/>
            <a:chExt cx="1983575" cy="1908765"/>
          </a:xfrm>
        </p:grpSpPr>
        <p:grpSp>
          <p:nvGrpSpPr>
            <p:cNvPr id="490" name="Google Shape;490;p10"/>
            <p:cNvGrpSpPr/>
            <p:nvPr/>
          </p:nvGrpSpPr>
          <p:grpSpPr>
            <a:xfrm rot="8228139">
              <a:off x="-46757" y="48214"/>
              <a:ext cx="1093453" cy="1175100"/>
              <a:chOff x="-124520" y="1013297"/>
              <a:chExt cx="1895610" cy="2083031"/>
            </a:xfrm>
          </p:grpSpPr>
          <p:sp>
            <p:nvSpPr>
              <p:cNvPr id="491" name="Google Shape;491;p10"/>
              <p:cNvSpPr/>
              <p:nvPr/>
            </p:nvSpPr>
            <p:spPr>
              <a:xfrm>
                <a:off x="116878" y="1586353"/>
                <a:ext cx="1654212" cy="1256443"/>
              </a:xfrm>
              <a:custGeom>
                <a:rect b="b" l="l" r="r" t="t"/>
                <a:pathLst>
                  <a:path extrusionOk="0" h="1256443" w="1654212">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2" name="Google Shape;492;p10"/>
              <p:cNvSpPr/>
              <p:nvPr/>
            </p:nvSpPr>
            <p:spPr>
              <a:xfrm>
                <a:off x="-124520" y="1013297"/>
                <a:ext cx="1786539" cy="2083031"/>
              </a:xfrm>
              <a:custGeom>
                <a:rect b="b" l="l" r="r" t="t"/>
                <a:pathLst>
                  <a:path extrusionOk="0" h="2083031" w="1786539">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3" name="Google Shape;493;p10"/>
              <p:cNvSpPr/>
              <p:nvPr/>
            </p:nvSpPr>
            <p:spPr>
              <a:xfrm>
                <a:off x="35314" y="1091034"/>
                <a:ext cx="792311" cy="1293567"/>
              </a:xfrm>
              <a:custGeom>
                <a:rect b="b" l="l" r="r" t="t"/>
                <a:pathLst>
                  <a:path extrusionOk="0" h="1293567" w="792311">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4" name="Google Shape;494;p10"/>
              <p:cNvSpPr/>
              <p:nvPr/>
            </p:nvSpPr>
            <p:spPr>
              <a:xfrm>
                <a:off x="124151" y="1621452"/>
                <a:ext cx="1511203" cy="1138535"/>
              </a:xfrm>
              <a:custGeom>
                <a:rect b="b" l="l" r="r" t="t"/>
                <a:pathLst>
                  <a:path extrusionOk="0" h="1138535" w="1511203">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5" name="Google Shape;495;p10"/>
              <p:cNvSpPr/>
              <p:nvPr/>
            </p:nvSpPr>
            <p:spPr>
              <a:xfrm>
                <a:off x="-8335" y="1171732"/>
                <a:ext cx="1637962" cy="1569377"/>
              </a:xfrm>
              <a:custGeom>
                <a:rect b="b" l="l" r="r" t="t"/>
                <a:pathLst>
                  <a:path extrusionOk="0" h="1569377" w="1637962">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6" name="Google Shape;496;p10"/>
              <p:cNvSpPr/>
              <p:nvPr/>
            </p:nvSpPr>
            <p:spPr>
              <a:xfrm>
                <a:off x="46054" y="1199520"/>
                <a:ext cx="765257" cy="940479"/>
              </a:xfrm>
              <a:custGeom>
                <a:rect b="b" l="l" r="r" t="t"/>
                <a:pathLst>
                  <a:path extrusionOk="0" h="940479" w="765257">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7" name="Google Shape;497;p10"/>
              <p:cNvSpPr/>
              <p:nvPr/>
            </p:nvSpPr>
            <p:spPr>
              <a:xfrm>
                <a:off x="150598" y="1917739"/>
                <a:ext cx="168392" cy="18035"/>
              </a:xfrm>
              <a:custGeom>
                <a:rect b="b" l="l" r="r" t="t"/>
                <a:pathLst>
                  <a:path extrusionOk="0" h="18035" w="168392">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498" name="Google Shape;498;p10"/>
            <p:cNvGrpSpPr/>
            <p:nvPr/>
          </p:nvGrpSpPr>
          <p:grpSpPr>
            <a:xfrm rot="8228139">
              <a:off x="-259491" y="200923"/>
              <a:ext cx="862555" cy="1479514"/>
              <a:chOff x="10518644" y="5290214"/>
              <a:chExt cx="1495326" cy="2622649"/>
            </a:xfrm>
          </p:grpSpPr>
          <p:grpSp>
            <p:nvGrpSpPr>
              <p:cNvPr id="499" name="Google Shape;499;p10"/>
              <p:cNvGrpSpPr/>
              <p:nvPr/>
            </p:nvGrpSpPr>
            <p:grpSpPr>
              <a:xfrm>
                <a:off x="10518644" y="6629176"/>
                <a:ext cx="582413" cy="846780"/>
                <a:chOff x="10518644" y="6629176"/>
                <a:chExt cx="582413" cy="846780"/>
              </a:xfrm>
            </p:grpSpPr>
            <p:sp>
              <p:nvSpPr>
                <p:cNvPr id="500" name="Google Shape;500;p10"/>
                <p:cNvSpPr/>
                <p:nvPr/>
              </p:nvSpPr>
              <p:spPr>
                <a:xfrm>
                  <a:off x="10518644" y="6629176"/>
                  <a:ext cx="582413" cy="846780"/>
                </a:xfrm>
                <a:custGeom>
                  <a:rect b="b" l="l" r="r" t="t"/>
                  <a:pathLst>
                    <a:path extrusionOk="0" h="846780" w="582413">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1" name="Google Shape;501;p10"/>
                <p:cNvSpPr/>
                <p:nvPr/>
              </p:nvSpPr>
              <p:spPr>
                <a:xfrm>
                  <a:off x="10524362" y="6634757"/>
                  <a:ext cx="576695" cy="831621"/>
                </a:xfrm>
                <a:custGeom>
                  <a:rect b="b" l="l" r="r" t="t"/>
                  <a:pathLst>
                    <a:path extrusionOk="0" h="831621" w="576695">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502" name="Google Shape;502;p10"/>
              <p:cNvSpPr/>
              <p:nvPr/>
            </p:nvSpPr>
            <p:spPr>
              <a:xfrm>
                <a:off x="10819641" y="5904130"/>
                <a:ext cx="612308" cy="2008733"/>
              </a:xfrm>
              <a:custGeom>
                <a:rect b="b" l="l" r="r" t="t"/>
                <a:pathLst>
                  <a:path extrusionOk="0" h="2008733" w="612308">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3" name="Google Shape;503;p10"/>
              <p:cNvSpPr/>
              <p:nvPr/>
            </p:nvSpPr>
            <p:spPr>
              <a:xfrm>
                <a:off x="10778432" y="5893319"/>
                <a:ext cx="1235448" cy="1155481"/>
              </a:xfrm>
              <a:custGeom>
                <a:rect b="b" l="l" r="r" t="t"/>
                <a:pathLst>
                  <a:path extrusionOk="0" h="1155481" w="1235448">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4" name="Google Shape;504;p10"/>
              <p:cNvSpPr/>
              <p:nvPr/>
            </p:nvSpPr>
            <p:spPr>
              <a:xfrm>
                <a:off x="11225501" y="5290214"/>
                <a:ext cx="288465" cy="1281678"/>
              </a:xfrm>
              <a:custGeom>
                <a:rect b="b" l="l" r="r" t="t"/>
                <a:pathLst>
                  <a:path extrusionOk="0" h="1281678" w="288465">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5" name="Google Shape;505;p10"/>
              <p:cNvSpPr/>
              <p:nvPr/>
            </p:nvSpPr>
            <p:spPr>
              <a:xfrm>
                <a:off x="11336546" y="5774947"/>
                <a:ext cx="639434" cy="845640"/>
              </a:xfrm>
              <a:custGeom>
                <a:rect b="b" l="l" r="r" t="t"/>
                <a:pathLst>
                  <a:path extrusionOk="0" h="845640" w="639434">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6" name="Google Shape;506;p10"/>
              <p:cNvSpPr/>
              <p:nvPr/>
            </p:nvSpPr>
            <p:spPr>
              <a:xfrm>
                <a:off x="10649487" y="6330410"/>
                <a:ext cx="540091" cy="946722"/>
              </a:xfrm>
              <a:custGeom>
                <a:rect b="b" l="l" r="r" t="t"/>
                <a:pathLst>
                  <a:path extrusionOk="0" h="946722" w="540091">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7" name="Google Shape;507;p10"/>
              <p:cNvSpPr/>
              <p:nvPr/>
            </p:nvSpPr>
            <p:spPr>
              <a:xfrm>
                <a:off x="11121852" y="6606749"/>
                <a:ext cx="835505" cy="764081"/>
              </a:xfrm>
              <a:custGeom>
                <a:rect b="b" l="l" r="r" t="t"/>
                <a:pathLst>
                  <a:path extrusionOk="0" h="764081" w="835505">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8" name="Google Shape;508;p10"/>
              <p:cNvSpPr/>
              <p:nvPr/>
            </p:nvSpPr>
            <p:spPr>
              <a:xfrm>
                <a:off x="10649487" y="6424106"/>
                <a:ext cx="522793" cy="783223"/>
              </a:xfrm>
              <a:custGeom>
                <a:rect b="b" l="l" r="r" t="t"/>
                <a:pathLst>
                  <a:path extrusionOk="0" h="783223" w="522793">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9" name="Google Shape;509;p10"/>
              <p:cNvSpPr/>
              <p:nvPr/>
            </p:nvSpPr>
            <p:spPr>
              <a:xfrm>
                <a:off x="11149610" y="6606889"/>
                <a:ext cx="807717" cy="742332"/>
              </a:xfrm>
              <a:custGeom>
                <a:rect b="b" l="l" r="r" t="t"/>
                <a:pathLst>
                  <a:path extrusionOk="0" h="742332" w="807717">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0" name="Google Shape;510;p10"/>
              <p:cNvSpPr/>
              <p:nvPr/>
            </p:nvSpPr>
            <p:spPr>
              <a:xfrm>
                <a:off x="11299857" y="6183094"/>
                <a:ext cx="714113" cy="797042"/>
              </a:xfrm>
              <a:custGeom>
                <a:rect b="b" l="l" r="r" t="t"/>
                <a:pathLst>
                  <a:path extrusionOk="0" h="797042" w="714113">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1" name="Google Shape;511;p10"/>
              <p:cNvSpPr/>
              <p:nvPr/>
            </p:nvSpPr>
            <p:spPr>
              <a:xfrm>
                <a:off x="11361630" y="5787062"/>
                <a:ext cx="613751" cy="811189"/>
              </a:xfrm>
              <a:custGeom>
                <a:rect b="b" l="l" r="r" t="t"/>
                <a:pathLst>
                  <a:path extrusionOk="0" h="811189" w="613751">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2" name="Google Shape;512;p10"/>
              <p:cNvSpPr/>
              <p:nvPr/>
            </p:nvSpPr>
            <p:spPr>
              <a:xfrm>
                <a:off x="10846501" y="5893504"/>
                <a:ext cx="438506" cy="1096287"/>
              </a:xfrm>
              <a:custGeom>
                <a:rect b="b" l="l" r="r" t="t"/>
                <a:pathLst>
                  <a:path extrusionOk="0" h="1096287" w="438506">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3" name="Google Shape;513;p10"/>
              <p:cNvSpPr/>
              <p:nvPr/>
            </p:nvSpPr>
            <p:spPr>
              <a:xfrm>
                <a:off x="11387453" y="5290304"/>
                <a:ext cx="51426" cy="949672"/>
              </a:xfrm>
              <a:custGeom>
                <a:rect b="b" l="l" r="r" t="t"/>
                <a:pathLst>
                  <a:path extrusionOk="0" h="949672" w="51426">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14" name="Google Shape;514;p10"/>
            <p:cNvGrpSpPr/>
            <p:nvPr/>
          </p:nvGrpSpPr>
          <p:grpSpPr>
            <a:xfrm rot="8228139">
              <a:off x="-18818" y="394463"/>
              <a:ext cx="893813" cy="774713"/>
              <a:chOff x="163698" y="1355357"/>
              <a:chExt cx="1549514" cy="1373288"/>
            </a:xfrm>
          </p:grpSpPr>
          <p:sp>
            <p:nvSpPr>
              <p:cNvPr id="515" name="Google Shape;515;p10"/>
              <p:cNvSpPr/>
              <p:nvPr/>
            </p:nvSpPr>
            <p:spPr>
              <a:xfrm>
                <a:off x="213192" y="1355357"/>
                <a:ext cx="1500020" cy="1095786"/>
              </a:xfrm>
              <a:custGeom>
                <a:rect b="b" l="l" r="r" t="t"/>
                <a:pathLst>
                  <a:path extrusionOk="0" h="1095786" w="150002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6" name="Google Shape;516;p10"/>
              <p:cNvSpPr/>
              <p:nvPr/>
            </p:nvSpPr>
            <p:spPr>
              <a:xfrm>
                <a:off x="163698" y="1683842"/>
                <a:ext cx="758064" cy="1044803"/>
              </a:xfrm>
              <a:custGeom>
                <a:rect b="b" l="l" r="r" t="t"/>
                <a:pathLst>
                  <a:path extrusionOk="0" h="1044803" w="758064">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25"/>
            <a:ext cx="8119200" cy="47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3000"/>
              <a:buFont typeface="Overpass Black"/>
              <a:buNone/>
              <a:defRPr sz="3000">
                <a:solidFill>
                  <a:schemeClr val="accent6"/>
                </a:solidFill>
                <a:latin typeface="Overpass Black"/>
                <a:ea typeface="Overpass Black"/>
                <a:cs typeface="Overpass Black"/>
                <a:sym typeface="Overpass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100" y="1274750"/>
            <a:ext cx="7717800" cy="33246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indent="-317500" lvl="1" marL="914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7.jpg"/><Relationship Id="rId5" Type="http://schemas.openxmlformats.org/officeDocument/2006/relationships/image" Target="../media/image26.jpg"/><Relationship Id="rId6" Type="http://schemas.openxmlformats.org/officeDocument/2006/relationships/image" Target="../media/image29.jpg"/><Relationship Id="rId7" Type="http://schemas.openxmlformats.org/officeDocument/2006/relationships/image" Target="../media/image30.jpg"/><Relationship Id="rId8"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mailto:ahayo1@umbc.edu" TargetMode="External"/><Relationship Id="rId4" Type="http://schemas.openxmlformats.org/officeDocument/2006/relationships/hyperlink" Target="https://github.com/ahayo1/Capstone" TargetMode="External"/><Relationship Id="rId5" Type="http://schemas.openxmlformats.org/officeDocument/2006/relationships/hyperlink" Target="https://sites.google.com/umbc.edu/ahayo1-capstone/home?authuser=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55"/>
          <p:cNvSpPr txBox="1"/>
          <p:nvPr>
            <p:ph type="title"/>
          </p:nvPr>
        </p:nvSpPr>
        <p:spPr>
          <a:xfrm>
            <a:off x="2187903" y="2010140"/>
            <a:ext cx="4753800" cy="6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Book Genre Prediction</a:t>
            </a:r>
            <a:endParaRPr/>
          </a:p>
        </p:txBody>
      </p:sp>
      <p:sp>
        <p:nvSpPr>
          <p:cNvPr id="2848" name="Google Shape;2848;p55"/>
          <p:cNvSpPr txBox="1"/>
          <p:nvPr>
            <p:ph idx="1" type="subTitle"/>
          </p:nvPr>
        </p:nvSpPr>
        <p:spPr>
          <a:xfrm>
            <a:off x="2187900" y="3086525"/>
            <a:ext cx="4753800" cy="498000"/>
          </a:xfrm>
          <a:prstGeom prst="rect">
            <a:avLst/>
          </a:prstGeom>
        </p:spPr>
        <p:txBody>
          <a:bodyPr anchorCtr="0" anchor="ctr" bIns="45700" lIns="91425" spcFirstLastPara="1" rIns="91425" wrap="square" tIns="45700">
            <a:noAutofit/>
          </a:bodyPr>
          <a:lstStyle/>
          <a:p>
            <a:pPr indent="0" lvl="0" marL="0" rtl="0" algn="ctr">
              <a:spcBef>
                <a:spcPts val="1000"/>
              </a:spcBef>
              <a:spcAft>
                <a:spcPts val="1600"/>
              </a:spcAft>
              <a:buNone/>
            </a:pPr>
            <a:r>
              <a:rPr lang="en" sz="2000"/>
              <a:t>UMBC Spring 2021 - Capstone Project</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sp>
        <p:nvSpPr>
          <p:cNvPr id="3056" name="Google Shape;3056;p64"/>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Summary</a:t>
            </a:r>
            <a:endParaRPr/>
          </a:p>
        </p:txBody>
      </p:sp>
      <p:sp>
        <p:nvSpPr>
          <p:cNvPr id="3057" name="Google Shape;3057;p64"/>
          <p:cNvSpPr txBox="1"/>
          <p:nvPr>
            <p:ph idx="1" type="subTitle"/>
          </p:nvPr>
        </p:nvSpPr>
        <p:spPr>
          <a:xfrm>
            <a:off x="713225" y="3042175"/>
            <a:ext cx="22860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227 genres to 7 genres</a:t>
            </a:r>
            <a:endParaRPr/>
          </a:p>
        </p:txBody>
      </p:sp>
      <p:sp>
        <p:nvSpPr>
          <p:cNvPr id="3058" name="Google Shape;3058;p64"/>
          <p:cNvSpPr txBox="1"/>
          <p:nvPr>
            <p:ph type="title"/>
          </p:nvPr>
        </p:nvSpPr>
        <p:spPr>
          <a:xfrm>
            <a:off x="713225" y="272212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Genre Mapping</a:t>
            </a:r>
            <a:endParaRPr/>
          </a:p>
        </p:txBody>
      </p:sp>
      <p:sp>
        <p:nvSpPr>
          <p:cNvPr id="3059" name="Google Shape;3059;p64"/>
          <p:cNvSpPr txBox="1"/>
          <p:nvPr>
            <p:ph idx="2" type="subTitle"/>
          </p:nvPr>
        </p:nvSpPr>
        <p:spPr>
          <a:xfrm>
            <a:off x="3428975" y="3042175"/>
            <a:ext cx="22860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Removed all null values</a:t>
            </a:r>
            <a:endParaRPr sz="1600"/>
          </a:p>
        </p:txBody>
      </p:sp>
      <p:sp>
        <p:nvSpPr>
          <p:cNvPr id="3060" name="Google Shape;3060;p64"/>
          <p:cNvSpPr txBox="1"/>
          <p:nvPr>
            <p:ph idx="3" type="title"/>
          </p:nvPr>
        </p:nvSpPr>
        <p:spPr>
          <a:xfrm>
            <a:off x="3428975" y="272212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Null Values</a:t>
            </a:r>
            <a:endParaRPr/>
          </a:p>
        </p:txBody>
      </p:sp>
      <p:sp>
        <p:nvSpPr>
          <p:cNvPr id="3061" name="Google Shape;3061;p64"/>
          <p:cNvSpPr txBox="1"/>
          <p:nvPr>
            <p:ph idx="4" type="subTitle"/>
          </p:nvPr>
        </p:nvSpPr>
        <p:spPr>
          <a:xfrm>
            <a:off x="6144725" y="3042175"/>
            <a:ext cx="22860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Lowercase, removed stop words, and removed punctuation</a:t>
            </a:r>
            <a:endParaRPr/>
          </a:p>
        </p:txBody>
      </p:sp>
      <p:sp>
        <p:nvSpPr>
          <p:cNvPr id="3062" name="Google Shape;3062;p64"/>
          <p:cNvSpPr txBox="1"/>
          <p:nvPr>
            <p:ph idx="5" type="title"/>
          </p:nvPr>
        </p:nvSpPr>
        <p:spPr>
          <a:xfrm>
            <a:off x="6144725" y="272212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Preparation</a:t>
            </a:r>
            <a:endParaRPr/>
          </a:p>
        </p:txBody>
      </p:sp>
      <p:sp>
        <p:nvSpPr>
          <p:cNvPr id="3063" name="Google Shape;3063;p64"/>
          <p:cNvSpPr/>
          <p:nvPr/>
        </p:nvSpPr>
        <p:spPr>
          <a:xfrm>
            <a:off x="6883566" y="2142281"/>
            <a:ext cx="522885" cy="522365"/>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64" name="Google Shape;3064;p64"/>
          <p:cNvSpPr/>
          <p:nvPr/>
        </p:nvSpPr>
        <p:spPr>
          <a:xfrm>
            <a:off x="1594800" y="2095076"/>
            <a:ext cx="522589" cy="544661"/>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065" name="Google Shape;3065;p64"/>
          <p:cNvGrpSpPr/>
          <p:nvPr/>
        </p:nvGrpSpPr>
        <p:grpSpPr>
          <a:xfrm>
            <a:off x="4139940" y="2039642"/>
            <a:ext cx="636728" cy="625001"/>
            <a:chOff x="1645290" y="5853325"/>
            <a:chExt cx="859630" cy="843798"/>
          </a:xfrm>
        </p:grpSpPr>
        <p:sp>
          <p:nvSpPr>
            <p:cNvPr id="3066" name="Google Shape;3066;p64"/>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067" name="Google Shape;3067;p64"/>
            <p:cNvGrpSpPr/>
            <p:nvPr/>
          </p:nvGrpSpPr>
          <p:grpSpPr>
            <a:xfrm>
              <a:off x="1975522" y="6477098"/>
              <a:ext cx="308909" cy="168431"/>
              <a:chOff x="1975522" y="6477098"/>
              <a:chExt cx="308909" cy="168431"/>
            </a:xfrm>
          </p:grpSpPr>
          <p:sp>
            <p:nvSpPr>
              <p:cNvPr id="3068" name="Google Shape;3068;p64"/>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69" name="Google Shape;3069;p64"/>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0" name="Google Shape;3070;p64"/>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1" name="Google Shape;3071;p64"/>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2" name="Google Shape;3072;p64"/>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3" name="Google Shape;3073;p64"/>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4" name="Google Shape;3074;p64"/>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5" name="Google Shape;3075;p64"/>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6" name="Google Shape;3076;p64"/>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077" name="Google Shape;3077;p64"/>
            <p:cNvGrpSpPr/>
            <p:nvPr/>
          </p:nvGrpSpPr>
          <p:grpSpPr>
            <a:xfrm>
              <a:off x="1966569" y="5951987"/>
              <a:ext cx="218691" cy="173414"/>
              <a:chOff x="1966569" y="5951987"/>
              <a:chExt cx="218691" cy="173414"/>
            </a:xfrm>
          </p:grpSpPr>
          <p:sp>
            <p:nvSpPr>
              <p:cNvPr id="3078" name="Google Shape;3078;p64"/>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9" name="Google Shape;3079;p64"/>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0" name="Google Shape;3080;p64"/>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1" name="Google Shape;3081;p64"/>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2" name="Google Shape;3082;p64"/>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3" name="Google Shape;3083;p64"/>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4" name="Google Shape;3084;p64"/>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5" name="Google Shape;3085;p64"/>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6" name="Google Shape;3086;p64"/>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3087" name="Google Shape;3087;p64"/>
          <p:cNvGrpSpPr/>
          <p:nvPr/>
        </p:nvGrpSpPr>
        <p:grpSpPr>
          <a:xfrm>
            <a:off x="7026595" y="2078181"/>
            <a:ext cx="522262" cy="522771"/>
            <a:chOff x="5352580" y="1340796"/>
            <a:chExt cx="4867303" cy="4872046"/>
          </a:xfrm>
        </p:grpSpPr>
        <p:sp>
          <p:nvSpPr>
            <p:cNvPr id="3088" name="Google Shape;3088;p64"/>
            <p:cNvSpPr/>
            <p:nvPr/>
          </p:nvSpPr>
          <p:spPr>
            <a:xfrm>
              <a:off x="5352580" y="1340796"/>
              <a:ext cx="4867303" cy="4872046"/>
            </a:xfrm>
            <a:custGeom>
              <a:rect b="b" l="l" r="r" t="t"/>
              <a:pathLst>
                <a:path extrusionOk="0" h="4872046" w="4867303">
                  <a:moveTo>
                    <a:pt x="4866942" y="1937924"/>
                  </a:moveTo>
                  <a:cubicBezTo>
                    <a:pt x="4863957" y="1902399"/>
                    <a:pt x="4831664" y="1873157"/>
                    <a:pt x="4796005" y="1873746"/>
                  </a:cubicBezTo>
                  <a:lnTo>
                    <a:pt x="3881771" y="1873746"/>
                  </a:lnTo>
                  <a:lnTo>
                    <a:pt x="3881771" y="917171"/>
                  </a:lnTo>
                  <a:lnTo>
                    <a:pt x="4091721" y="917171"/>
                  </a:lnTo>
                  <a:cubicBezTo>
                    <a:pt x="4344583" y="917171"/>
                    <a:pt x="4550302" y="711452"/>
                    <a:pt x="4550302" y="458590"/>
                  </a:cubicBezTo>
                  <a:cubicBezTo>
                    <a:pt x="4550302" y="205729"/>
                    <a:pt x="4344583" y="0"/>
                    <a:pt x="4091721" y="0"/>
                  </a:cubicBezTo>
                  <a:lnTo>
                    <a:pt x="1008243" y="0"/>
                  </a:lnTo>
                  <a:cubicBezTo>
                    <a:pt x="916059" y="0"/>
                    <a:pt x="916059" y="142596"/>
                    <a:pt x="1008243" y="142596"/>
                  </a:cubicBezTo>
                  <a:lnTo>
                    <a:pt x="1179235" y="142596"/>
                  </a:lnTo>
                  <a:lnTo>
                    <a:pt x="1179235" y="774575"/>
                  </a:lnTo>
                  <a:lnTo>
                    <a:pt x="144460" y="774575"/>
                  </a:lnTo>
                  <a:cubicBezTo>
                    <a:pt x="105084" y="774575"/>
                    <a:pt x="73162" y="806497"/>
                    <a:pt x="73162" y="845873"/>
                  </a:cubicBezTo>
                  <a:lnTo>
                    <a:pt x="73162" y="1102100"/>
                  </a:lnTo>
                  <a:cubicBezTo>
                    <a:pt x="73162" y="1194284"/>
                    <a:pt x="215758" y="1194284"/>
                    <a:pt x="215758" y="1102100"/>
                  </a:cubicBezTo>
                  <a:lnTo>
                    <a:pt x="215758" y="917171"/>
                  </a:lnTo>
                  <a:lnTo>
                    <a:pt x="2175395" y="917171"/>
                  </a:lnTo>
                  <a:lnTo>
                    <a:pt x="2175395" y="1873746"/>
                  </a:lnTo>
                  <a:lnTo>
                    <a:pt x="215758" y="1873746"/>
                  </a:lnTo>
                  <a:lnTo>
                    <a:pt x="215758" y="1465189"/>
                  </a:lnTo>
                  <a:cubicBezTo>
                    <a:pt x="215758" y="1373005"/>
                    <a:pt x="73162" y="1373005"/>
                    <a:pt x="73162" y="1465189"/>
                  </a:cubicBezTo>
                  <a:lnTo>
                    <a:pt x="73162" y="1945045"/>
                  </a:lnTo>
                  <a:cubicBezTo>
                    <a:pt x="73162" y="1984420"/>
                    <a:pt x="105084" y="2016343"/>
                    <a:pt x="144460" y="2016343"/>
                  </a:cubicBezTo>
                  <a:lnTo>
                    <a:pt x="485760" y="2016343"/>
                  </a:lnTo>
                  <a:lnTo>
                    <a:pt x="485760" y="2950027"/>
                  </a:lnTo>
                  <a:lnTo>
                    <a:pt x="419937" y="2950027"/>
                  </a:lnTo>
                  <a:cubicBezTo>
                    <a:pt x="188389" y="2950027"/>
                    <a:pt x="0" y="3138406"/>
                    <a:pt x="0" y="3369964"/>
                  </a:cubicBezTo>
                  <a:cubicBezTo>
                    <a:pt x="0" y="3601522"/>
                    <a:pt x="188379" y="3789901"/>
                    <a:pt x="419937" y="3789901"/>
                  </a:cubicBezTo>
                  <a:lnTo>
                    <a:pt x="535745" y="3789901"/>
                  </a:lnTo>
                  <a:cubicBezTo>
                    <a:pt x="144926" y="4133663"/>
                    <a:pt x="331917" y="4788105"/>
                    <a:pt x="845607" y="4861115"/>
                  </a:cubicBezTo>
                  <a:cubicBezTo>
                    <a:pt x="888804" y="4867151"/>
                    <a:pt x="935794" y="4872047"/>
                    <a:pt x="979172" y="4872047"/>
                  </a:cubicBezTo>
                  <a:cubicBezTo>
                    <a:pt x="979685" y="4872047"/>
                    <a:pt x="981235" y="4872028"/>
                    <a:pt x="980722" y="4872028"/>
                  </a:cubicBezTo>
                  <a:cubicBezTo>
                    <a:pt x="979172" y="4872028"/>
                    <a:pt x="3381685" y="4868501"/>
                    <a:pt x="3605353" y="4867294"/>
                  </a:cubicBezTo>
                  <a:cubicBezTo>
                    <a:pt x="3714753" y="4869556"/>
                    <a:pt x="3713812" y="4723832"/>
                    <a:pt x="3604583" y="4724697"/>
                  </a:cubicBezTo>
                  <a:lnTo>
                    <a:pt x="931640" y="4724697"/>
                  </a:lnTo>
                  <a:cubicBezTo>
                    <a:pt x="425594" y="4724697"/>
                    <a:pt x="302770" y="3981437"/>
                    <a:pt x="778387" y="3815835"/>
                  </a:cubicBezTo>
                  <a:cubicBezTo>
                    <a:pt x="854552" y="3796841"/>
                    <a:pt x="886865" y="3790690"/>
                    <a:pt x="931640" y="3790690"/>
                  </a:cubicBezTo>
                  <a:cubicBezTo>
                    <a:pt x="931640" y="3790690"/>
                    <a:pt x="4303325" y="3791194"/>
                    <a:pt x="4498140" y="3790852"/>
                  </a:cubicBezTo>
                  <a:lnTo>
                    <a:pt x="4498140" y="4006429"/>
                  </a:lnTo>
                  <a:lnTo>
                    <a:pt x="1632806" y="4006429"/>
                  </a:lnTo>
                  <a:cubicBezTo>
                    <a:pt x="1540622" y="4006429"/>
                    <a:pt x="1540622" y="4149026"/>
                    <a:pt x="1632806" y="4149026"/>
                  </a:cubicBezTo>
                  <a:lnTo>
                    <a:pt x="4498130" y="4149026"/>
                  </a:lnTo>
                  <a:lnTo>
                    <a:pt x="4498130" y="4365563"/>
                  </a:lnTo>
                  <a:lnTo>
                    <a:pt x="2412524" y="4365563"/>
                  </a:lnTo>
                  <a:cubicBezTo>
                    <a:pt x="2320340" y="4365563"/>
                    <a:pt x="2320340" y="4508160"/>
                    <a:pt x="2412524" y="4508160"/>
                  </a:cubicBezTo>
                  <a:lnTo>
                    <a:pt x="4498130" y="4508160"/>
                  </a:lnTo>
                  <a:lnTo>
                    <a:pt x="4498130" y="4724697"/>
                  </a:lnTo>
                  <a:lnTo>
                    <a:pt x="4002332" y="4724697"/>
                  </a:lnTo>
                  <a:cubicBezTo>
                    <a:pt x="3910148" y="4724697"/>
                    <a:pt x="3910148" y="4867294"/>
                    <a:pt x="4002332" y="4867294"/>
                  </a:cubicBezTo>
                  <a:lnTo>
                    <a:pt x="4759557" y="4867294"/>
                  </a:lnTo>
                  <a:cubicBezTo>
                    <a:pt x="4851741" y="4867294"/>
                    <a:pt x="4851741" y="4724697"/>
                    <a:pt x="4759557" y="4724697"/>
                  </a:cubicBezTo>
                  <a:lnTo>
                    <a:pt x="4640727" y="4724697"/>
                  </a:lnTo>
                  <a:lnTo>
                    <a:pt x="4640727" y="3790443"/>
                  </a:lnTo>
                  <a:cubicBezTo>
                    <a:pt x="4680521" y="3790281"/>
                    <a:pt x="4720324" y="3790139"/>
                    <a:pt x="4759995" y="3789892"/>
                  </a:cubicBezTo>
                  <a:cubicBezTo>
                    <a:pt x="4852169" y="3789331"/>
                    <a:pt x="4851333" y="3646031"/>
                    <a:pt x="4759120" y="3647295"/>
                  </a:cubicBezTo>
                  <a:cubicBezTo>
                    <a:pt x="4699420" y="3647666"/>
                    <a:pt x="4030994" y="3647295"/>
                    <a:pt x="4030994" y="3647295"/>
                  </a:cubicBezTo>
                  <a:lnTo>
                    <a:pt x="4030994" y="3092614"/>
                  </a:lnTo>
                  <a:lnTo>
                    <a:pt x="4796005" y="3092614"/>
                  </a:lnTo>
                  <a:cubicBezTo>
                    <a:pt x="4835381" y="3092614"/>
                    <a:pt x="4867303" y="3060691"/>
                    <a:pt x="4867303" y="3021316"/>
                  </a:cubicBezTo>
                  <a:lnTo>
                    <a:pt x="4867303" y="1945045"/>
                  </a:lnTo>
                  <a:cubicBezTo>
                    <a:pt x="4867303" y="1942649"/>
                    <a:pt x="4867180" y="1940282"/>
                    <a:pt x="4866942" y="1937924"/>
                  </a:cubicBezTo>
                  <a:close/>
                  <a:moveTo>
                    <a:pt x="3739175" y="1873746"/>
                  </a:moveTo>
                  <a:lnTo>
                    <a:pt x="3501543" y="1873746"/>
                  </a:lnTo>
                  <a:lnTo>
                    <a:pt x="3477777" y="1873746"/>
                  </a:lnTo>
                  <a:lnTo>
                    <a:pt x="3477777" y="917171"/>
                  </a:lnTo>
                  <a:lnTo>
                    <a:pt x="3739175" y="917171"/>
                  </a:lnTo>
                  <a:close/>
                  <a:moveTo>
                    <a:pt x="1321831" y="537788"/>
                  </a:moveTo>
                  <a:lnTo>
                    <a:pt x="2875439" y="537788"/>
                  </a:lnTo>
                  <a:cubicBezTo>
                    <a:pt x="2967623" y="537788"/>
                    <a:pt x="2967623" y="395192"/>
                    <a:pt x="2875439" y="395192"/>
                  </a:cubicBezTo>
                  <a:lnTo>
                    <a:pt x="1321831" y="395192"/>
                  </a:lnTo>
                  <a:lnTo>
                    <a:pt x="1321831" y="142596"/>
                  </a:lnTo>
                  <a:lnTo>
                    <a:pt x="4091721" y="142596"/>
                  </a:lnTo>
                  <a:cubicBezTo>
                    <a:pt x="4265955" y="142596"/>
                    <a:pt x="4407705" y="284347"/>
                    <a:pt x="4407705" y="458581"/>
                  </a:cubicBezTo>
                  <a:cubicBezTo>
                    <a:pt x="4407705" y="632815"/>
                    <a:pt x="4265955" y="774565"/>
                    <a:pt x="4091721" y="774565"/>
                  </a:cubicBezTo>
                  <a:lnTo>
                    <a:pt x="1321831" y="774565"/>
                  </a:lnTo>
                  <a:close/>
                  <a:moveTo>
                    <a:pt x="2317992" y="917171"/>
                  </a:moveTo>
                  <a:lnTo>
                    <a:pt x="3335180" y="917171"/>
                  </a:lnTo>
                  <a:lnTo>
                    <a:pt x="3335180" y="1873746"/>
                  </a:lnTo>
                  <a:lnTo>
                    <a:pt x="2317992" y="1873746"/>
                  </a:lnTo>
                  <a:close/>
                  <a:moveTo>
                    <a:pt x="628366" y="2016343"/>
                  </a:moveTo>
                  <a:lnTo>
                    <a:pt x="3430254" y="2016343"/>
                  </a:lnTo>
                  <a:lnTo>
                    <a:pt x="3430254" y="2950027"/>
                  </a:lnTo>
                  <a:lnTo>
                    <a:pt x="628366" y="2950027"/>
                  </a:lnTo>
                  <a:close/>
                  <a:moveTo>
                    <a:pt x="3888397" y="3313477"/>
                  </a:moveTo>
                  <a:lnTo>
                    <a:pt x="2958526" y="3313477"/>
                  </a:lnTo>
                  <a:cubicBezTo>
                    <a:pt x="2866342" y="3313477"/>
                    <a:pt x="2866342" y="3456073"/>
                    <a:pt x="2958526" y="3456073"/>
                  </a:cubicBezTo>
                  <a:lnTo>
                    <a:pt x="3888397" y="3456073"/>
                  </a:lnTo>
                  <a:lnTo>
                    <a:pt x="3888397" y="3647191"/>
                  </a:lnTo>
                  <a:cubicBezTo>
                    <a:pt x="3722852" y="3646430"/>
                    <a:pt x="419937" y="3647295"/>
                    <a:pt x="419937" y="3647295"/>
                  </a:cubicBezTo>
                  <a:cubicBezTo>
                    <a:pt x="267017" y="3647295"/>
                    <a:pt x="142596" y="3522885"/>
                    <a:pt x="142596" y="3369955"/>
                  </a:cubicBezTo>
                  <a:cubicBezTo>
                    <a:pt x="142596" y="3217024"/>
                    <a:pt x="267007" y="3092614"/>
                    <a:pt x="419937" y="3092614"/>
                  </a:cubicBezTo>
                  <a:lnTo>
                    <a:pt x="3888397" y="3092614"/>
                  </a:lnTo>
                  <a:close/>
                  <a:moveTo>
                    <a:pt x="4724707" y="2950027"/>
                  </a:moveTo>
                  <a:lnTo>
                    <a:pt x="3572841" y="2950027"/>
                  </a:lnTo>
                  <a:lnTo>
                    <a:pt x="3572841" y="2016343"/>
                  </a:lnTo>
                  <a:lnTo>
                    <a:pt x="4724707" y="201634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9" name="Google Shape;3089;p64"/>
            <p:cNvSpPr/>
            <p:nvPr/>
          </p:nvSpPr>
          <p:spPr>
            <a:xfrm>
              <a:off x="6184316" y="3610086"/>
              <a:ext cx="1397531" cy="427789"/>
            </a:xfrm>
            <a:custGeom>
              <a:rect b="b" l="l" r="r" t="t"/>
              <a:pathLst>
                <a:path extrusionOk="0" h="427789" w="1397531">
                  <a:moveTo>
                    <a:pt x="1183637" y="0"/>
                  </a:moveTo>
                  <a:lnTo>
                    <a:pt x="213895" y="0"/>
                  </a:lnTo>
                  <a:cubicBezTo>
                    <a:pt x="95958" y="0"/>
                    <a:pt x="0" y="95948"/>
                    <a:pt x="0" y="213895"/>
                  </a:cubicBezTo>
                  <a:cubicBezTo>
                    <a:pt x="0" y="331841"/>
                    <a:pt x="95948" y="427789"/>
                    <a:pt x="213895" y="427789"/>
                  </a:cubicBezTo>
                  <a:lnTo>
                    <a:pt x="1183637" y="427789"/>
                  </a:lnTo>
                  <a:cubicBezTo>
                    <a:pt x="1301583" y="427789"/>
                    <a:pt x="1397531" y="331841"/>
                    <a:pt x="1397531" y="213895"/>
                  </a:cubicBezTo>
                  <a:cubicBezTo>
                    <a:pt x="1397531" y="95948"/>
                    <a:pt x="1301583" y="0"/>
                    <a:pt x="1183637" y="0"/>
                  </a:cubicBezTo>
                  <a:close/>
                  <a:moveTo>
                    <a:pt x="1183637" y="285193"/>
                  </a:moveTo>
                  <a:lnTo>
                    <a:pt x="213895" y="285193"/>
                  </a:lnTo>
                  <a:cubicBezTo>
                    <a:pt x="174586" y="285193"/>
                    <a:pt x="142596" y="253213"/>
                    <a:pt x="142596" y="213895"/>
                  </a:cubicBezTo>
                  <a:cubicBezTo>
                    <a:pt x="142596" y="174576"/>
                    <a:pt x="174576" y="142596"/>
                    <a:pt x="213895" y="142596"/>
                  </a:cubicBezTo>
                  <a:lnTo>
                    <a:pt x="1183637" y="142596"/>
                  </a:lnTo>
                  <a:cubicBezTo>
                    <a:pt x="1222955" y="142596"/>
                    <a:pt x="1254935" y="174576"/>
                    <a:pt x="1254935" y="213895"/>
                  </a:cubicBezTo>
                  <a:cubicBezTo>
                    <a:pt x="1254935" y="253213"/>
                    <a:pt x="1222955" y="285193"/>
                    <a:pt x="1183637" y="2851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0" name="Google Shape;3090;p64"/>
            <p:cNvSpPr/>
            <p:nvPr/>
          </p:nvSpPr>
          <p:spPr>
            <a:xfrm>
              <a:off x="9203267" y="3752682"/>
              <a:ext cx="602503" cy="142596"/>
            </a:xfrm>
            <a:custGeom>
              <a:rect b="b" l="l" r="r" t="t"/>
              <a:pathLst>
                <a:path extrusionOk="0" h="142596" w="602503">
                  <a:moveTo>
                    <a:pt x="69138" y="142596"/>
                  </a:moveTo>
                  <a:lnTo>
                    <a:pt x="533366" y="142596"/>
                  </a:lnTo>
                  <a:cubicBezTo>
                    <a:pt x="625550" y="142596"/>
                    <a:pt x="625550" y="0"/>
                    <a:pt x="533366" y="0"/>
                  </a:cubicBezTo>
                  <a:lnTo>
                    <a:pt x="69138" y="0"/>
                  </a:lnTo>
                  <a:cubicBezTo>
                    <a:pt x="-23046" y="0"/>
                    <a:pt x="-23046" y="142596"/>
                    <a:pt x="69138" y="1425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1" name="Google Shape;3091;p64"/>
            <p:cNvSpPr/>
            <p:nvPr/>
          </p:nvSpPr>
          <p:spPr>
            <a:xfrm>
              <a:off x="8367716" y="2544548"/>
              <a:ext cx="142596" cy="391313"/>
            </a:xfrm>
            <a:custGeom>
              <a:rect b="b" l="l" r="r" t="t"/>
              <a:pathLst>
                <a:path extrusionOk="0" h="391313" w="142596">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74" y="0"/>
                    <a:pt x="71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2" name="Google Shape;3092;p64"/>
            <p:cNvSpPr/>
            <p:nvPr/>
          </p:nvSpPr>
          <p:spPr>
            <a:xfrm>
              <a:off x="8107867" y="2544548"/>
              <a:ext cx="142596" cy="391313"/>
            </a:xfrm>
            <a:custGeom>
              <a:rect b="b" l="l" r="r" t="t"/>
              <a:pathLst>
                <a:path extrusionOk="0" h="391313" w="142596">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83" y="0"/>
                    <a:pt x="71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3" name="Google Shape;3093;p64"/>
            <p:cNvSpPr/>
            <p:nvPr/>
          </p:nvSpPr>
          <p:spPr>
            <a:xfrm>
              <a:off x="7848028" y="2544548"/>
              <a:ext cx="142596" cy="391313"/>
            </a:xfrm>
            <a:custGeom>
              <a:rect b="b" l="l" r="r" t="t"/>
              <a:pathLst>
                <a:path extrusionOk="0" h="391313" w="142596">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74" y="0"/>
                    <a:pt x="71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94" name="Google Shape;3094;p64"/>
          <p:cNvGrpSpPr/>
          <p:nvPr/>
        </p:nvGrpSpPr>
        <p:grpSpPr>
          <a:xfrm>
            <a:off x="1656069" y="2051599"/>
            <a:ext cx="400050" cy="575950"/>
            <a:chOff x="4254150" y="990600"/>
            <a:chExt cx="3683698" cy="4876799"/>
          </a:xfrm>
        </p:grpSpPr>
        <p:sp>
          <p:nvSpPr>
            <p:cNvPr id="3095" name="Google Shape;3095;p64"/>
            <p:cNvSpPr/>
            <p:nvPr/>
          </p:nvSpPr>
          <p:spPr>
            <a:xfrm>
              <a:off x="6480867" y="4622101"/>
              <a:ext cx="192443" cy="192443"/>
            </a:xfrm>
            <a:custGeom>
              <a:rect b="b" l="l" r="r" t="t"/>
              <a:pathLst>
                <a:path extrusionOk="0" h="192443" w="192443">
                  <a:moveTo>
                    <a:pt x="192443" y="96222"/>
                  </a:moveTo>
                  <a:cubicBezTo>
                    <a:pt x="192443" y="149363"/>
                    <a:pt x="149363" y="192443"/>
                    <a:pt x="96222" y="192443"/>
                  </a:cubicBezTo>
                  <a:cubicBezTo>
                    <a:pt x="43080" y="192443"/>
                    <a:pt x="0" y="149363"/>
                    <a:pt x="0" y="96222"/>
                  </a:cubicBezTo>
                  <a:cubicBezTo>
                    <a:pt x="0" y="43080"/>
                    <a:pt x="43080" y="0"/>
                    <a:pt x="96222" y="0"/>
                  </a:cubicBezTo>
                  <a:cubicBezTo>
                    <a:pt x="149363" y="0"/>
                    <a:pt x="192443" y="43080"/>
                    <a:pt x="192443" y="962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6" name="Google Shape;3096;p64"/>
            <p:cNvSpPr/>
            <p:nvPr/>
          </p:nvSpPr>
          <p:spPr>
            <a:xfrm>
              <a:off x="5518689" y="4622101"/>
              <a:ext cx="192443" cy="192443"/>
            </a:xfrm>
            <a:custGeom>
              <a:rect b="b" l="l" r="r" t="t"/>
              <a:pathLst>
                <a:path extrusionOk="0" h="192443" w="192443">
                  <a:moveTo>
                    <a:pt x="192443" y="96222"/>
                  </a:moveTo>
                  <a:cubicBezTo>
                    <a:pt x="192443" y="149363"/>
                    <a:pt x="149363" y="192443"/>
                    <a:pt x="96221" y="192443"/>
                  </a:cubicBezTo>
                  <a:cubicBezTo>
                    <a:pt x="43080" y="192443"/>
                    <a:pt x="0" y="149363"/>
                    <a:pt x="0" y="96222"/>
                  </a:cubicBezTo>
                  <a:cubicBezTo>
                    <a:pt x="0" y="43080"/>
                    <a:pt x="43080" y="0"/>
                    <a:pt x="96221" y="0"/>
                  </a:cubicBezTo>
                  <a:cubicBezTo>
                    <a:pt x="149363" y="0"/>
                    <a:pt x="192443" y="43080"/>
                    <a:pt x="192443" y="962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7" name="Google Shape;3097;p64"/>
            <p:cNvSpPr/>
            <p:nvPr/>
          </p:nvSpPr>
          <p:spPr>
            <a:xfrm>
              <a:off x="4254150" y="990600"/>
              <a:ext cx="3683698" cy="3567112"/>
            </a:xfrm>
            <a:custGeom>
              <a:rect b="b" l="l" r="r" t="t"/>
              <a:pathLst>
                <a:path extrusionOk="0" h="3567112" w="3683698">
                  <a:moveTo>
                    <a:pt x="3419856" y="0"/>
                  </a:moveTo>
                  <a:lnTo>
                    <a:pt x="263843" y="0"/>
                  </a:lnTo>
                  <a:cubicBezTo>
                    <a:pt x="118358" y="0"/>
                    <a:pt x="0" y="118358"/>
                    <a:pt x="0" y="263843"/>
                  </a:cubicBezTo>
                  <a:lnTo>
                    <a:pt x="0" y="3495675"/>
                  </a:lnTo>
                  <a:cubicBezTo>
                    <a:pt x="0" y="3535137"/>
                    <a:pt x="31985" y="3567113"/>
                    <a:pt x="71437" y="3567113"/>
                  </a:cubicBezTo>
                  <a:cubicBezTo>
                    <a:pt x="110890" y="3567113"/>
                    <a:pt x="142875" y="3535137"/>
                    <a:pt x="142875" y="3495675"/>
                  </a:cubicBezTo>
                  <a:lnTo>
                    <a:pt x="142875" y="263843"/>
                  </a:lnTo>
                  <a:cubicBezTo>
                    <a:pt x="142875" y="197139"/>
                    <a:pt x="197139" y="142875"/>
                    <a:pt x="263843" y="142875"/>
                  </a:cubicBezTo>
                  <a:lnTo>
                    <a:pt x="3419856" y="142875"/>
                  </a:lnTo>
                  <a:cubicBezTo>
                    <a:pt x="3486560" y="142875"/>
                    <a:pt x="3540824" y="197139"/>
                    <a:pt x="3540824" y="263843"/>
                  </a:cubicBezTo>
                  <a:lnTo>
                    <a:pt x="3540824" y="1268635"/>
                  </a:lnTo>
                  <a:cubicBezTo>
                    <a:pt x="3540824" y="1308097"/>
                    <a:pt x="3572799" y="1340072"/>
                    <a:pt x="3612261" y="1340072"/>
                  </a:cubicBezTo>
                  <a:cubicBezTo>
                    <a:pt x="3651723" y="1340072"/>
                    <a:pt x="3683699" y="1308097"/>
                    <a:pt x="3683699" y="1268635"/>
                  </a:cubicBezTo>
                  <a:lnTo>
                    <a:pt x="3683699" y="263843"/>
                  </a:lnTo>
                  <a:cubicBezTo>
                    <a:pt x="3683699" y="118358"/>
                    <a:pt x="3565331" y="0"/>
                    <a:pt x="341985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8" name="Google Shape;3098;p64"/>
            <p:cNvSpPr/>
            <p:nvPr/>
          </p:nvSpPr>
          <p:spPr>
            <a:xfrm>
              <a:off x="4254150" y="2523077"/>
              <a:ext cx="3683698" cy="3344322"/>
            </a:xfrm>
            <a:custGeom>
              <a:rect b="b" l="l" r="r" t="t"/>
              <a:pathLst>
                <a:path extrusionOk="0" h="3344322" w="3683698">
                  <a:moveTo>
                    <a:pt x="3612261" y="0"/>
                  </a:moveTo>
                  <a:cubicBezTo>
                    <a:pt x="3572799" y="0"/>
                    <a:pt x="3540824" y="31975"/>
                    <a:pt x="3540824" y="71438"/>
                  </a:cubicBezTo>
                  <a:lnTo>
                    <a:pt x="3540824" y="2772537"/>
                  </a:lnTo>
                  <a:cubicBezTo>
                    <a:pt x="3540824" y="2839241"/>
                    <a:pt x="3486560" y="2893505"/>
                    <a:pt x="3419856" y="2893505"/>
                  </a:cubicBezTo>
                  <a:lnTo>
                    <a:pt x="263843" y="2893505"/>
                  </a:lnTo>
                  <a:cubicBezTo>
                    <a:pt x="197139" y="2893505"/>
                    <a:pt x="142875" y="2839241"/>
                    <a:pt x="142875" y="2772537"/>
                  </a:cubicBezTo>
                  <a:lnTo>
                    <a:pt x="142875" y="2298478"/>
                  </a:lnTo>
                  <a:cubicBezTo>
                    <a:pt x="142875" y="2259016"/>
                    <a:pt x="110890" y="2227040"/>
                    <a:pt x="71437" y="2227040"/>
                  </a:cubicBezTo>
                  <a:cubicBezTo>
                    <a:pt x="31985" y="2227040"/>
                    <a:pt x="0" y="2259016"/>
                    <a:pt x="0" y="2298478"/>
                  </a:cubicBezTo>
                  <a:lnTo>
                    <a:pt x="0" y="2772537"/>
                  </a:lnTo>
                  <a:cubicBezTo>
                    <a:pt x="0" y="2918022"/>
                    <a:pt x="118358" y="3036380"/>
                    <a:pt x="263843" y="3036380"/>
                  </a:cubicBezTo>
                  <a:lnTo>
                    <a:pt x="307896" y="3036380"/>
                  </a:lnTo>
                  <a:lnTo>
                    <a:pt x="307896" y="3272885"/>
                  </a:lnTo>
                  <a:cubicBezTo>
                    <a:pt x="307896" y="3312348"/>
                    <a:pt x="339881" y="3344323"/>
                    <a:pt x="379333" y="3344323"/>
                  </a:cubicBezTo>
                  <a:lnTo>
                    <a:pt x="687229" y="3344323"/>
                  </a:lnTo>
                  <a:cubicBezTo>
                    <a:pt x="726681" y="3344323"/>
                    <a:pt x="758666" y="3312348"/>
                    <a:pt x="758666" y="3272885"/>
                  </a:cubicBezTo>
                  <a:lnTo>
                    <a:pt x="758666" y="3036380"/>
                  </a:lnTo>
                  <a:lnTo>
                    <a:pt x="2925032" y="3036380"/>
                  </a:lnTo>
                  <a:lnTo>
                    <a:pt x="2925032" y="3272885"/>
                  </a:lnTo>
                  <a:cubicBezTo>
                    <a:pt x="2925032" y="3312348"/>
                    <a:pt x="2957008" y="3344323"/>
                    <a:pt x="2996470" y="3344323"/>
                  </a:cubicBezTo>
                  <a:lnTo>
                    <a:pt x="3304366" y="3344323"/>
                  </a:lnTo>
                  <a:cubicBezTo>
                    <a:pt x="3343827" y="3344323"/>
                    <a:pt x="3375803" y="3312348"/>
                    <a:pt x="3375803" y="3272885"/>
                  </a:cubicBezTo>
                  <a:lnTo>
                    <a:pt x="3375803" y="3036380"/>
                  </a:lnTo>
                  <a:lnTo>
                    <a:pt x="3419856" y="3036380"/>
                  </a:lnTo>
                  <a:cubicBezTo>
                    <a:pt x="3565331" y="3036380"/>
                    <a:pt x="3683699" y="2918022"/>
                    <a:pt x="3683699" y="2772537"/>
                  </a:cubicBezTo>
                  <a:lnTo>
                    <a:pt x="3683699" y="71438"/>
                  </a:lnTo>
                  <a:cubicBezTo>
                    <a:pt x="3683699" y="31975"/>
                    <a:pt x="3651723" y="0"/>
                    <a:pt x="3612261" y="0"/>
                  </a:cubicBezTo>
                  <a:close/>
                  <a:moveTo>
                    <a:pt x="615791" y="3201448"/>
                  </a:moveTo>
                  <a:lnTo>
                    <a:pt x="450771" y="3201448"/>
                  </a:lnTo>
                  <a:lnTo>
                    <a:pt x="450771" y="3036380"/>
                  </a:lnTo>
                  <a:lnTo>
                    <a:pt x="615791" y="3036380"/>
                  </a:lnTo>
                  <a:close/>
                  <a:moveTo>
                    <a:pt x="3232928" y="3201448"/>
                  </a:moveTo>
                  <a:lnTo>
                    <a:pt x="3067907" y="3201448"/>
                  </a:lnTo>
                  <a:lnTo>
                    <a:pt x="3067907" y="3036380"/>
                  </a:lnTo>
                  <a:lnTo>
                    <a:pt x="3232928" y="30363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9" name="Google Shape;3099;p64"/>
            <p:cNvSpPr/>
            <p:nvPr/>
          </p:nvSpPr>
          <p:spPr>
            <a:xfrm>
              <a:off x="4562046" y="1298495"/>
              <a:ext cx="3067907" cy="2721521"/>
            </a:xfrm>
            <a:custGeom>
              <a:rect b="b" l="l" r="r" t="t"/>
              <a:pathLst>
                <a:path extrusionOk="0" h="2721521" w="3067907">
                  <a:moveTo>
                    <a:pt x="3067907" y="71438"/>
                  </a:moveTo>
                  <a:cubicBezTo>
                    <a:pt x="3067907" y="31975"/>
                    <a:pt x="3035932" y="0"/>
                    <a:pt x="2996470" y="0"/>
                  </a:cubicBezTo>
                  <a:lnTo>
                    <a:pt x="71438" y="0"/>
                  </a:lnTo>
                  <a:cubicBezTo>
                    <a:pt x="31985" y="0"/>
                    <a:pt x="0" y="31975"/>
                    <a:pt x="0" y="71438"/>
                  </a:cubicBezTo>
                  <a:lnTo>
                    <a:pt x="0" y="2650084"/>
                  </a:lnTo>
                  <a:cubicBezTo>
                    <a:pt x="0" y="2689546"/>
                    <a:pt x="31985" y="2721521"/>
                    <a:pt x="71438" y="2721521"/>
                  </a:cubicBezTo>
                  <a:lnTo>
                    <a:pt x="2996470" y="2721521"/>
                  </a:lnTo>
                  <a:cubicBezTo>
                    <a:pt x="3035932" y="2721521"/>
                    <a:pt x="3067907" y="2689546"/>
                    <a:pt x="3067907" y="2650084"/>
                  </a:cubicBezTo>
                  <a:close/>
                  <a:moveTo>
                    <a:pt x="142875" y="1278246"/>
                  </a:moveTo>
                  <a:lnTo>
                    <a:pt x="2925032" y="1278246"/>
                  </a:lnTo>
                  <a:lnTo>
                    <a:pt x="2925032" y="1443266"/>
                  </a:lnTo>
                  <a:lnTo>
                    <a:pt x="142875" y="1443266"/>
                  </a:lnTo>
                  <a:close/>
                  <a:moveTo>
                    <a:pt x="797157" y="533286"/>
                  </a:moveTo>
                  <a:lnTo>
                    <a:pt x="797157" y="450771"/>
                  </a:lnTo>
                  <a:lnTo>
                    <a:pt x="962177" y="450771"/>
                  </a:lnTo>
                  <a:lnTo>
                    <a:pt x="962177" y="494795"/>
                  </a:lnTo>
                  <a:lnTo>
                    <a:pt x="962177" y="1135371"/>
                  </a:lnTo>
                  <a:lnTo>
                    <a:pt x="797157" y="1135371"/>
                  </a:lnTo>
                  <a:close/>
                  <a:moveTo>
                    <a:pt x="1412958" y="494795"/>
                  </a:moveTo>
                  <a:lnTo>
                    <a:pt x="1412958" y="450771"/>
                  </a:lnTo>
                  <a:lnTo>
                    <a:pt x="1654950" y="450771"/>
                  </a:lnTo>
                  <a:lnTo>
                    <a:pt x="1654950" y="494795"/>
                  </a:lnTo>
                  <a:lnTo>
                    <a:pt x="1654950" y="1135371"/>
                  </a:lnTo>
                  <a:lnTo>
                    <a:pt x="1412958" y="1135371"/>
                  </a:lnTo>
                  <a:close/>
                  <a:moveTo>
                    <a:pt x="2105721" y="494795"/>
                  </a:moveTo>
                  <a:lnTo>
                    <a:pt x="2105721" y="450771"/>
                  </a:lnTo>
                  <a:lnTo>
                    <a:pt x="2270741" y="450771"/>
                  </a:lnTo>
                  <a:lnTo>
                    <a:pt x="2270741" y="533286"/>
                  </a:lnTo>
                  <a:lnTo>
                    <a:pt x="2270741" y="1135371"/>
                  </a:lnTo>
                  <a:lnTo>
                    <a:pt x="2105721" y="1135371"/>
                  </a:lnTo>
                  <a:close/>
                  <a:moveTo>
                    <a:pt x="2578646" y="1135371"/>
                  </a:moveTo>
                  <a:lnTo>
                    <a:pt x="2413626" y="1135371"/>
                  </a:lnTo>
                  <a:lnTo>
                    <a:pt x="2413626" y="604723"/>
                  </a:lnTo>
                  <a:lnTo>
                    <a:pt x="2578646" y="604723"/>
                  </a:lnTo>
                  <a:close/>
                  <a:moveTo>
                    <a:pt x="1962846" y="1135371"/>
                  </a:moveTo>
                  <a:lnTo>
                    <a:pt x="1797825" y="1135371"/>
                  </a:lnTo>
                  <a:lnTo>
                    <a:pt x="1797825" y="566233"/>
                  </a:lnTo>
                  <a:lnTo>
                    <a:pt x="1962846" y="566233"/>
                  </a:lnTo>
                  <a:close/>
                  <a:moveTo>
                    <a:pt x="1270083" y="1135371"/>
                  </a:moveTo>
                  <a:lnTo>
                    <a:pt x="1105062" y="1135371"/>
                  </a:lnTo>
                  <a:lnTo>
                    <a:pt x="1105062" y="566233"/>
                  </a:lnTo>
                  <a:lnTo>
                    <a:pt x="1270083" y="566233"/>
                  </a:lnTo>
                  <a:close/>
                  <a:moveTo>
                    <a:pt x="654282" y="1135371"/>
                  </a:moveTo>
                  <a:lnTo>
                    <a:pt x="489261" y="1135371"/>
                  </a:lnTo>
                  <a:lnTo>
                    <a:pt x="489261" y="604723"/>
                  </a:lnTo>
                  <a:lnTo>
                    <a:pt x="654282" y="604723"/>
                  </a:lnTo>
                  <a:close/>
                  <a:moveTo>
                    <a:pt x="2925032" y="142875"/>
                  </a:moveTo>
                  <a:lnTo>
                    <a:pt x="2925032" y="1135371"/>
                  </a:lnTo>
                  <a:lnTo>
                    <a:pt x="2721521" y="1135371"/>
                  </a:lnTo>
                  <a:lnTo>
                    <a:pt x="2721521" y="533286"/>
                  </a:lnTo>
                  <a:cubicBezTo>
                    <a:pt x="2721521" y="493824"/>
                    <a:pt x="2689546" y="461848"/>
                    <a:pt x="2650084" y="461848"/>
                  </a:cubicBezTo>
                  <a:lnTo>
                    <a:pt x="2413626" y="461848"/>
                  </a:lnTo>
                  <a:lnTo>
                    <a:pt x="2413626" y="379333"/>
                  </a:lnTo>
                  <a:cubicBezTo>
                    <a:pt x="2413626" y="339871"/>
                    <a:pt x="2381650" y="307896"/>
                    <a:pt x="2342188" y="307896"/>
                  </a:cubicBezTo>
                  <a:lnTo>
                    <a:pt x="2034292" y="307896"/>
                  </a:lnTo>
                  <a:cubicBezTo>
                    <a:pt x="1994830" y="307896"/>
                    <a:pt x="1962855" y="339871"/>
                    <a:pt x="1962855" y="379333"/>
                  </a:cubicBezTo>
                  <a:lnTo>
                    <a:pt x="1962855" y="423358"/>
                  </a:lnTo>
                  <a:lnTo>
                    <a:pt x="1797834" y="423358"/>
                  </a:lnTo>
                  <a:lnTo>
                    <a:pt x="1797834" y="379333"/>
                  </a:lnTo>
                  <a:cubicBezTo>
                    <a:pt x="1797834" y="339871"/>
                    <a:pt x="1765859" y="307896"/>
                    <a:pt x="1726397" y="307896"/>
                  </a:cubicBezTo>
                  <a:lnTo>
                    <a:pt x="1341530" y="307896"/>
                  </a:lnTo>
                  <a:cubicBezTo>
                    <a:pt x="1302077" y="307896"/>
                    <a:pt x="1270092" y="339871"/>
                    <a:pt x="1270092" y="379333"/>
                  </a:cubicBezTo>
                  <a:lnTo>
                    <a:pt x="1270092" y="423358"/>
                  </a:lnTo>
                  <a:lnTo>
                    <a:pt x="1105072" y="423358"/>
                  </a:lnTo>
                  <a:lnTo>
                    <a:pt x="1105072" y="379333"/>
                  </a:lnTo>
                  <a:cubicBezTo>
                    <a:pt x="1105072" y="339871"/>
                    <a:pt x="1073087" y="307896"/>
                    <a:pt x="1033634" y="307896"/>
                  </a:cubicBezTo>
                  <a:lnTo>
                    <a:pt x="725738" y="307896"/>
                  </a:lnTo>
                  <a:cubicBezTo>
                    <a:pt x="686286" y="307896"/>
                    <a:pt x="654301" y="339871"/>
                    <a:pt x="654301" y="379333"/>
                  </a:cubicBezTo>
                  <a:lnTo>
                    <a:pt x="654301" y="461848"/>
                  </a:lnTo>
                  <a:lnTo>
                    <a:pt x="417843" y="461848"/>
                  </a:lnTo>
                  <a:cubicBezTo>
                    <a:pt x="378390" y="461848"/>
                    <a:pt x="346405" y="493824"/>
                    <a:pt x="346405" y="533286"/>
                  </a:cubicBezTo>
                  <a:lnTo>
                    <a:pt x="346405" y="1135371"/>
                  </a:lnTo>
                  <a:lnTo>
                    <a:pt x="142894" y="1135371"/>
                  </a:lnTo>
                  <a:lnTo>
                    <a:pt x="142894" y="142875"/>
                  </a:lnTo>
                  <a:close/>
                  <a:moveTo>
                    <a:pt x="692772" y="2578646"/>
                  </a:moveTo>
                  <a:lnTo>
                    <a:pt x="527752" y="2578646"/>
                  </a:lnTo>
                  <a:lnTo>
                    <a:pt x="527752" y="2047999"/>
                  </a:lnTo>
                  <a:lnTo>
                    <a:pt x="692772" y="2047999"/>
                  </a:lnTo>
                  <a:close/>
                  <a:moveTo>
                    <a:pt x="835647" y="1894046"/>
                  </a:moveTo>
                  <a:lnTo>
                    <a:pt x="1000668" y="1894046"/>
                  </a:lnTo>
                  <a:lnTo>
                    <a:pt x="1000668" y="2578646"/>
                  </a:lnTo>
                  <a:lnTo>
                    <a:pt x="835647" y="2578646"/>
                  </a:lnTo>
                  <a:close/>
                  <a:moveTo>
                    <a:pt x="1143543" y="2009508"/>
                  </a:moveTo>
                  <a:lnTo>
                    <a:pt x="1308564" y="2009508"/>
                  </a:lnTo>
                  <a:lnTo>
                    <a:pt x="1308564" y="2578646"/>
                  </a:lnTo>
                  <a:lnTo>
                    <a:pt x="1143543" y="2578646"/>
                  </a:lnTo>
                  <a:close/>
                  <a:moveTo>
                    <a:pt x="1451439" y="1894046"/>
                  </a:moveTo>
                  <a:lnTo>
                    <a:pt x="1616469" y="1894046"/>
                  </a:lnTo>
                  <a:lnTo>
                    <a:pt x="1616469" y="2578646"/>
                  </a:lnTo>
                  <a:lnTo>
                    <a:pt x="1451439" y="2578646"/>
                  </a:lnTo>
                  <a:close/>
                  <a:moveTo>
                    <a:pt x="1759344" y="2009508"/>
                  </a:moveTo>
                  <a:lnTo>
                    <a:pt x="1924355" y="2009508"/>
                  </a:lnTo>
                  <a:lnTo>
                    <a:pt x="1924355" y="2578646"/>
                  </a:lnTo>
                  <a:lnTo>
                    <a:pt x="1759344" y="2578646"/>
                  </a:lnTo>
                  <a:close/>
                  <a:moveTo>
                    <a:pt x="2067239" y="2578646"/>
                  </a:moveTo>
                  <a:lnTo>
                    <a:pt x="2067230" y="1894046"/>
                  </a:lnTo>
                  <a:lnTo>
                    <a:pt x="2232251" y="1894046"/>
                  </a:lnTo>
                  <a:lnTo>
                    <a:pt x="2232251" y="2578646"/>
                  </a:lnTo>
                  <a:close/>
                  <a:moveTo>
                    <a:pt x="2375135" y="2578646"/>
                  </a:moveTo>
                  <a:lnTo>
                    <a:pt x="2375135" y="2047999"/>
                  </a:lnTo>
                  <a:lnTo>
                    <a:pt x="2540156" y="2047999"/>
                  </a:lnTo>
                  <a:lnTo>
                    <a:pt x="2540156" y="2578646"/>
                  </a:lnTo>
                  <a:close/>
                  <a:moveTo>
                    <a:pt x="2683040" y="2578646"/>
                  </a:moveTo>
                  <a:lnTo>
                    <a:pt x="2683040" y="1976561"/>
                  </a:lnTo>
                  <a:cubicBezTo>
                    <a:pt x="2683040" y="1937099"/>
                    <a:pt x="2651065" y="1905124"/>
                    <a:pt x="2611603" y="1905124"/>
                  </a:cubicBezTo>
                  <a:lnTo>
                    <a:pt x="2375135" y="1905124"/>
                  </a:lnTo>
                  <a:lnTo>
                    <a:pt x="2375135" y="1822609"/>
                  </a:lnTo>
                  <a:cubicBezTo>
                    <a:pt x="2375135" y="1783147"/>
                    <a:pt x="2343160" y="1751171"/>
                    <a:pt x="2303697" y="1751171"/>
                  </a:cubicBezTo>
                  <a:lnTo>
                    <a:pt x="1995802" y="1751171"/>
                  </a:lnTo>
                  <a:cubicBezTo>
                    <a:pt x="1956340" y="1751171"/>
                    <a:pt x="1924364" y="1783147"/>
                    <a:pt x="1924364" y="1822609"/>
                  </a:cubicBezTo>
                  <a:lnTo>
                    <a:pt x="1924364" y="1866633"/>
                  </a:lnTo>
                  <a:lnTo>
                    <a:pt x="1759353" y="1866633"/>
                  </a:lnTo>
                  <a:lnTo>
                    <a:pt x="1759353" y="1822609"/>
                  </a:lnTo>
                  <a:cubicBezTo>
                    <a:pt x="1759353" y="1783147"/>
                    <a:pt x="1727378" y="1751171"/>
                    <a:pt x="1687916" y="1751171"/>
                  </a:cubicBezTo>
                  <a:lnTo>
                    <a:pt x="1380011" y="1751171"/>
                  </a:lnTo>
                  <a:cubicBezTo>
                    <a:pt x="1340558" y="1751171"/>
                    <a:pt x="1308573" y="1783147"/>
                    <a:pt x="1308573" y="1822609"/>
                  </a:cubicBezTo>
                  <a:lnTo>
                    <a:pt x="1308573" y="1866633"/>
                  </a:lnTo>
                  <a:lnTo>
                    <a:pt x="1143552" y="1866633"/>
                  </a:lnTo>
                  <a:lnTo>
                    <a:pt x="1143552" y="1822609"/>
                  </a:lnTo>
                  <a:cubicBezTo>
                    <a:pt x="1143552" y="1783147"/>
                    <a:pt x="1111568" y="1751171"/>
                    <a:pt x="1072115" y="1751171"/>
                  </a:cubicBezTo>
                  <a:lnTo>
                    <a:pt x="764219" y="1751171"/>
                  </a:lnTo>
                  <a:cubicBezTo>
                    <a:pt x="724767" y="1751171"/>
                    <a:pt x="692782" y="1783147"/>
                    <a:pt x="692782" y="1822609"/>
                  </a:cubicBezTo>
                  <a:lnTo>
                    <a:pt x="692782" y="1905124"/>
                  </a:lnTo>
                  <a:lnTo>
                    <a:pt x="456324" y="1905124"/>
                  </a:lnTo>
                  <a:cubicBezTo>
                    <a:pt x="416871" y="1905124"/>
                    <a:pt x="384886" y="1937099"/>
                    <a:pt x="384886" y="1976561"/>
                  </a:cubicBezTo>
                  <a:lnTo>
                    <a:pt x="384886" y="2578646"/>
                  </a:lnTo>
                  <a:lnTo>
                    <a:pt x="142885" y="2578646"/>
                  </a:lnTo>
                  <a:lnTo>
                    <a:pt x="142885" y="1586151"/>
                  </a:lnTo>
                  <a:lnTo>
                    <a:pt x="2925042" y="1586151"/>
                  </a:lnTo>
                  <a:lnTo>
                    <a:pt x="2925042" y="2578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0" name="Google Shape;3100;p64"/>
            <p:cNvSpPr/>
            <p:nvPr/>
          </p:nvSpPr>
          <p:spPr>
            <a:xfrm>
              <a:off x="4562046" y="4185037"/>
              <a:ext cx="1451438" cy="1066571"/>
            </a:xfrm>
            <a:custGeom>
              <a:rect b="b" l="l" r="r" t="t"/>
              <a:pathLst>
                <a:path extrusionOk="0" h="1066571" w="1451438">
                  <a:moveTo>
                    <a:pt x="0" y="995134"/>
                  </a:moveTo>
                  <a:cubicBezTo>
                    <a:pt x="0" y="1034596"/>
                    <a:pt x="31985" y="1066572"/>
                    <a:pt x="71438" y="1066572"/>
                  </a:cubicBezTo>
                  <a:lnTo>
                    <a:pt x="1380001" y="1066572"/>
                  </a:lnTo>
                  <a:cubicBezTo>
                    <a:pt x="1419454" y="1066572"/>
                    <a:pt x="1451439" y="1034596"/>
                    <a:pt x="1451439" y="995134"/>
                  </a:cubicBezTo>
                  <a:lnTo>
                    <a:pt x="1451439" y="71438"/>
                  </a:lnTo>
                  <a:cubicBezTo>
                    <a:pt x="1451439" y="31975"/>
                    <a:pt x="1419454" y="0"/>
                    <a:pt x="1380001" y="0"/>
                  </a:cubicBezTo>
                  <a:lnTo>
                    <a:pt x="71438" y="0"/>
                  </a:lnTo>
                  <a:cubicBezTo>
                    <a:pt x="31985" y="0"/>
                    <a:pt x="0" y="31975"/>
                    <a:pt x="0" y="71438"/>
                  </a:cubicBezTo>
                  <a:close/>
                  <a:moveTo>
                    <a:pt x="142875" y="142875"/>
                  </a:moveTo>
                  <a:lnTo>
                    <a:pt x="1308564" y="142875"/>
                  </a:lnTo>
                  <a:lnTo>
                    <a:pt x="1308564" y="923697"/>
                  </a:lnTo>
                  <a:lnTo>
                    <a:pt x="142875" y="9236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1" name="Google Shape;3101;p64"/>
            <p:cNvSpPr/>
            <p:nvPr/>
          </p:nvSpPr>
          <p:spPr>
            <a:xfrm>
              <a:off x="6177829" y="4185037"/>
              <a:ext cx="1451438" cy="1066571"/>
            </a:xfrm>
            <a:custGeom>
              <a:rect b="b" l="l" r="r" t="t"/>
              <a:pathLst>
                <a:path extrusionOk="0" h="1066571" w="1451438">
                  <a:moveTo>
                    <a:pt x="1380001" y="0"/>
                  </a:moveTo>
                  <a:lnTo>
                    <a:pt x="71438" y="0"/>
                  </a:lnTo>
                  <a:cubicBezTo>
                    <a:pt x="31975" y="0"/>
                    <a:pt x="0" y="31975"/>
                    <a:pt x="0" y="71438"/>
                  </a:cubicBezTo>
                  <a:lnTo>
                    <a:pt x="0" y="995134"/>
                  </a:lnTo>
                  <a:cubicBezTo>
                    <a:pt x="0" y="1034596"/>
                    <a:pt x="31975" y="1066572"/>
                    <a:pt x="71438" y="1066572"/>
                  </a:cubicBezTo>
                  <a:lnTo>
                    <a:pt x="1380001" y="1066572"/>
                  </a:lnTo>
                  <a:cubicBezTo>
                    <a:pt x="1419463" y="1066572"/>
                    <a:pt x="1451439" y="1034596"/>
                    <a:pt x="1451439" y="995134"/>
                  </a:cubicBezTo>
                  <a:lnTo>
                    <a:pt x="1451439" y="71438"/>
                  </a:lnTo>
                  <a:cubicBezTo>
                    <a:pt x="1451439" y="31975"/>
                    <a:pt x="1419454" y="0"/>
                    <a:pt x="1380001" y="0"/>
                  </a:cubicBezTo>
                  <a:close/>
                  <a:moveTo>
                    <a:pt x="1308564" y="923697"/>
                  </a:moveTo>
                  <a:lnTo>
                    <a:pt x="142875" y="923697"/>
                  </a:lnTo>
                  <a:lnTo>
                    <a:pt x="142875" y="142875"/>
                  </a:lnTo>
                  <a:lnTo>
                    <a:pt x="1308564" y="14287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02" name="Google Shape;3102;p64"/>
          <p:cNvGrpSpPr/>
          <p:nvPr/>
        </p:nvGrpSpPr>
        <p:grpSpPr>
          <a:xfrm>
            <a:off x="4307324" y="1999600"/>
            <a:ext cx="529339" cy="592044"/>
            <a:chOff x="7826371" y="1068422"/>
            <a:chExt cx="4360287" cy="4876800"/>
          </a:xfrm>
        </p:grpSpPr>
        <p:sp>
          <p:nvSpPr>
            <p:cNvPr id="3103" name="Google Shape;3103;p64"/>
            <p:cNvSpPr/>
            <p:nvPr/>
          </p:nvSpPr>
          <p:spPr>
            <a:xfrm>
              <a:off x="9685561" y="3275344"/>
              <a:ext cx="606663" cy="289542"/>
            </a:xfrm>
            <a:custGeom>
              <a:rect b="b" l="l" r="r" t="t"/>
              <a:pathLst>
                <a:path extrusionOk="0" h="289542" w="606663">
                  <a:moveTo>
                    <a:pt x="599746" y="102080"/>
                  </a:moveTo>
                  <a:cubicBezTo>
                    <a:pt x="616663" y="66438"/>
                    <a:pt x="601489" y="23833"/>
                    <a:pt x="565837" y="6916"/>
                  </a:cubicBezTo>
                  <a:cubicBezTo>
                    <a:pt x="530185" y="-10000"/>
                    <a:pt x="487589" y="5183"/>
                    <a:pt x="470673" y="40825"/>
                  </a:cubicBezTo>
                  <a:cubicBezTo>
                    <a:pt x="440155" y="105119"/>
                    <a:pt x="374470" y="146667"/>
                    <a:pt x="303328" y="146667"/>
                  </a:cubicBezTo>
                  <a:cubicBezTo>
                    <a:pt x="232186" y="146667"/>
                    <a:pt x="166501" y="105119"/>
                    <a:pt x="135993" y="40825"/>
                  </a:cubicBezTo>
                  <a:cubicBezTo>
                    <a:pt x="119076" y="5183"/>
                    <a:pt x="76471" y="-10000"/>
                    <a:pt x="40829" y="6916"/>
                  </a:cubicBezTo>
                  <a:cubicBezTo>
                    <a:pt x="5186" y="23833"/>
                    <a:pt x="-9997" y="66438"/>
                    <a:pt x="6910" y="102080"/>
                  </a:cubicBezTo>
                  <a:cubicBezTo>
                    <a:pt x="60955" y="215961"/>
                    <a:pt x="177303" y="289542"/>
                    <a:pt x="303328" y="289542"/>
                  </a:cubicBezTo>
                  <a:cubicBezTo>
                    <a:pt x="429353" y="289542"/>
                    <a:pt x="545701" y="215952"/>
                    <a:pt x="599746" y="1020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4" name="Google Shape;3104;p64"/>
            <p:cNvSpPr/>
            <p:nvPr/>
          </p:nvSpPr>
          <p:spPr>
            <a:xfrm>
              <a:off x="9358019" y="2776044"/>
              <a:ext cx="206368" cy="307181"/>
            </a:xfrm>
            <a:custGeom>
              <a:rect b="b" l="l" r="r" t="t"/>
              <a:pathLst>
                <a:path extrusionOk="0" h="307181" w="206368">
                  <a:moveTo>
                    <a:pt x="206369" y="153591"/>
                  </a:moveTo>
                  <a:cubicBezTo>
                    <a:pt x="206369" y="238416"/>
                    <a:pt x="160171" y="307181"/>
                    <a:pt x="103184" y="307181"/>
                  </a:cubicBezTo>
                  <a:cubicBezTo>
                    <a:pt x="46197" y="307181"/>
                    <a:pt x="0" y="238416"/>
                    <a:pt x="0" y="153591"/>
                  </a:cubicBezTo>
                  <a:cubicBezTo>
                    <a:pt x="0" y="68765"/>
                    <a:pt x="46197" y="0"/>
                    <a:pt x="103184" y="0"/>
                  </a:cubicBezTo>
                  <a:cubicBezTo>
                    <a:pt x="160171" y="0"/>
                    <a:pt x="206369" y="68765"/>
                    <a:pt x="206369" y="1535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5" name="Google Shape;3105;p64"/>
            <p:cNvSpPr/>
            <p:nvPr/>
          </p:nvSpPr>
          <p:spPr>
            <a:xfrm>
              <a:off x="10413399" y="2776044"/>
              <a:ext cx="206368" cy="307181"/>
            </a:xfrm>
            <a:custGeom>
              <a:rect b="b" l="l" r="r" t="t"/>
              <a:pathLst>
                <a:path extrusionOk="0" h="307181" w="206368">
                  <a:moveTo>
                    <a:pt x="206369" y="153591"/>
                  </a:moveTo>
                  <a:cubicBezTo>
                    <a:pt x="206369" y="238416"/>
                    <a:pt x="160171" y="307181"/>
                    <a:pt x="103184" y="307181"/>
                  </a:cubicBezTo>
                  <a:cubicBezTo>
                    <a:pt x="46197" y="307181"/>
                    <a:pt x="0" y="238416"/>
                    <a:pt x="0" y="153591"/>
                  </a:cubicBezTo>
                  <a:cubicBezTo>
                    <a:pt x="0" y="68765"/>
                    <a:pt x="46197" y="0"/>
                    <a:pt x="103184" y="0"/>
                  </a:cubicBezTo>
                  <a:cubicBezTo>
                    <a:pt x="160171" y="0"/>
                    <a:pt x="206369" y="68765"/>
                    <a:pt x="206369" y="1535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6" name="Google Shape;3106;p64"/>
            <p:cNvSpPr/>
            <p:nvPr/>
          </p:nvSpPr>
          <p:spPr>
            <a:xfrm>
              <a:off x="10609446" y="4045730"/>
              <a:ext cx="933947" cy="314350"/>
            </a:xfrm>
            <a:custGeom>
              <a:rect b="b" l="l" r="r" t="t"/>
              <a:pathLst>
                <a:path extrusionOk="0" h="314350" w="933947">
                  <a:moveTo>
                    <a:pt x="932313" y="56318"/>
                  </a:moveTo>
                  <a:cubicBezTo>
                    <a:pt x="923960" y="17761"/>
                    <a:pt x="885955" y="-6719"/>
                    <a:pt x="847369" y="1635"/>
                  </a:cubicBezTo>
                  <a:lnTo>
                    <a:pt x="56318" y="173085"/>
                  </a:lnTo>
                  <a:cubicBezTo>
                    <a:pt x="17761" y="181438"/>
                    <a:pt x="-6719" y="219472"/>
                    <a:pt x="1635" y="258029"/>
                  </a:cubicBezTo>
                  <a:cubicBezTo>
                    <a:pt x="8883" y="291490"/>
                    <a:pt x="38487" y="314350"/>
                    <a:pt x="71377" y="314350"/>
                  </a:cubicBezTo>
                  <a:cubicBezTo>
                    <a:pt x="76387" y="314350"/>
                    <a:pt x="81483" y="313817"/>
                    <a:pt x="86579" y="312712"/>
                  </a:cubicBezTo>
                  <a:lnTo>
                    <a:pt x="877630" y="141262"/>
                  </a:lnTo>
                  <a:cubicBezTo>
                    <a:pt x="916187" y="132909"/>
                    <a:pt x="940667" y="94885"/>
                    <a:pt x="932313" y="563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7" name="Google Shape;3107;p64"/>
            <p:cNvSpPr/>
            <p:nvPr/>
          </p:nvSpPr>
          <p:spPr>
            <a:xfrm>
              <a:off x="10609436" y="4311195"/>
              <a:ext cx="933947" cy="314347"/>
            </a:xfrm>
            <a:custGeom>
              <a:rect b="b" l="l" r="r" t="t"/>
              <a:pathLst>
                <a:path extrusionOk="0" h="314347" w="933947">
                  <a:moveTo>
                    <a:pt x="847369" y="1632"/>
                  </a:moveTo>
                  <a:lnTo>
                    <a:pt x="56318" y="173082"/>
                  </a:lnTo>
                  <a:cubicBezTo>
                    <a:pt x="17761" y="181436"/>
                    <a:pt x="-6719" y="219469"/>
                    <a:pt x="1635" y="258026"/>
                  </a:cubicBezTo>
                  <a:cubicBezTo>
                    <a:pt x="8883" y="291487"/>
                    <a:pt x="38487" y="314347"/>
                    <a:pt x="71377" y="314347"/>
                  </a:cubicBezTo>
                  <a:cubicBezTo>
                    <a:pt x="76387" y="314347"/>
                    <a:pt x="81483" y="313814"/>
                    <a:pt x="86579" y="312709"/>
                  </a:cubicBezTo>
                  <a:lnTo>
                    <a:pt x="877630" y="141259"/>
                  </a:lnTo>
                  <a:cubicBezTo>
                    <a:pt x="916187" y="132906"/>
                    <a:pt x="940667" y="94872"/>
                    <a:pt x="932313" y="56315"/>
                  </a:cubicBezTo>
                  <a:cubicBezTo>
                    <a:pt x="923969" y="17758"/>
                    <a:pt x="885964" y="-6712"/>
                    <a:pt x="847369" y="16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8" name="Google Shape;3108;p64"/>
            <p:cNvSpPr/>
            <p:nvPr/>
          </p:nvSpPr>
          <p:spPr>
            <a:xfrm>
              <a:off x="7826371" y="1068422"/>
              <a:ext cx="4360287" cy="4876800"/>
            </a:xfrm>
            <a:custGeom>
              <a:rect b="b" l="l" r="r" t="t"/>
              <a:pathLst>
                <a:path extrusionOk="0" h="4876800" w="4360287">
                  <a:moveTo>
                    <a:pt x="4088568" y="2797502"/>
                  </a:moveTo>
                  <a:lnTo>
                    <a:pt x="4045810" y="2797502"/>
                  </a:lnTo>
                  <a:lnTo>
                    <a:pt x="4045810" y="2671286"/>
                  </a:lnTo>
                  <a:cubicBezTo>
                    <a:pt x="4045810" y="2583047"/>
                    <a:pt x="4006386" y="2500665"/>
                    <a:pt x="3937654" y="2445258"/>
                  </a:cubicBezTo>
                  <a:cubicBezTo>
                    <a:pt x="3868941" y="2389861"/>
                    <a:pt x="3780092" y="2368820"/>
                    <a:pt x="3693881" y="2387546"/>
                  </a:cubicBezTo>
                  <a:lnTo>
                    <a:pt x="3321511" y="2468242"/>
                  </a:lnTo>
                  <a:cubicBezTo>
                    <a:pt x="3346314" y="2401300"/>
                    <a:pt x="3361049" y="2330634"/>
                    <a:pt x="3364773" y="2258702"/>
                  </a:cubicBezTo>
                  <a:cubicBezTo>
                    <a:pt x="3367183" y="2211629"/>
                    <a:pt x="3369059" y="2164471"/>
                    <a:pt x="3370602" y="2117274"/>
                  </a:cubicBezTo>
                  <a:cubicBezTo>
                    <a:pt x="3514030" y="2085985"/>
                    <a:pt x="3621786" y="1958073"/>
                    <a:pt x="3621786" y="1805397"/>
                  </a:cubicBezTo>
                  <a:cubicBezTo>
                    <a:pt x="3621786" y="1650940"/>
                    <a:pt x="3511591" y="1521771"/>
                    <a:pt x="3365716" y="1492349"/>
                  </a:cubicBezTo>
                  <a:cubicBezTo>
                    <a:pt x="3357105" y="1313393"/>
                    <a:pt x="3342275" y="1134628"/>
                    <a:pt x="3321339" y="956843"/>
                  </a:cubicBezTo>
                  <a:cubicBezTo>
                    <a:pt x="3488493" y="778488"/>
                    <a:pt x="3619891" y="579806"/>
                    <a:pt x="3661143" y="433702"/>
                  </a:cubicBezTo>
                  <a:cubicBezTo>
                    <a:pt x="3687318" y="341005"/>
                    <a:pt x="3679869" y="266833"/>
                    <a:pt x="3638998" y="213265"/>
                  </a:cubicBezTo>
                  <a:cubicBezTo>
                    <a:pt x="3601279" y="163830"/>
                    <a:pt x="3549863" y="137541"/>
                    <a:pt x="3490294" y="137246"/>
                  </a:cubicBezTo>
                  <a:cubicBezTo>
                    <a:pt x="3422094" y="136998"/>
                    <a:pt x="3347580" y="169707"/>
                    <a:pt x="3262703" y="237173"/>
                  </a:cubicBezTo>
                  <a:cubicBezTo>
                    <a:pt x="3265913" y="175955"/>
                    <a:pt x="3255179" y="125406"/>
                    <a:pt x="3230499" y="86154"/>
                  </a:cubicBezTo>
                  <a:cubicBezTo>
                    <a:pt x="3205801" y="46844"/>
                    <a:pt x="3155271" y="0"/>
                    <a:pt x="3054839" y="0"/>
                  </a:cubicBezTo>
                  <a:cubicBezTo>
                    <a:pt x="2921279" y="0"/>
                    <a:pt x="2816343" y="74962"/>
                    <a:pt x="2739676" y="161573"/>
                  </a:cubicBezTo>
                  <a:cubicBezTo>
                    <a:pt x="2732180" y="127016"/>
                    <a:pt x="2719426" y="94764"/>
                    <a:pt x="2699223" y="68209"/>
                  </a:cubicBezTo>
                  <a:cubicBezTo>
                    <a:pt x="2665295" y="23593"/>
                    <a:pt x="2615670" y="0"/>
                    <a:pt x="2555719" y="0"/>
                  </a:cubicBezTo>
                  <a:cubicBezTo>
                    <a:pt x="2439943" y="0"/>
                    <a:pt x="2348618" y="96022"/>
                    <a:pt x="2257739" y="212436"/>
                  </a:cubicBezTo>
                  <a:cubicBezTo>
                    <a:pt x="2219659" y="190957"/>
                    <a:pt x="2166852" y="163668"/>
                    <a:pt x="2104330" y="138055"/>
                  </a:cubicBezTo>
                  <a:cubicBezTo>
                    <a:pt x="2075974" y="126502"/>
                    <a:pt x="2046751" y="115814"/>
                    <a:pt x="2017186" y="106185"/>
                  </a:cubicBezTo>
                  <a:cubicBezTo>
                    <a:pt x="1912210" y="72523"/>
                    <a:pt x="1813713" y="57855"/>
                    <a:pt x="1724425" y="62579"/>
                  </a:cubicBezTo>
                  <a:cubicBezTo>
                    <a:pt x="1723787" y="62608"/>
                    <a:pt x="1722901" y="62675"/>
                    <a:pt x="1722072" y="62751"/>
                  </a:cubicBezTo>
                  <a:cubicBezTo>
                    <a:pt x="1721834" y="62760"/>
                    <a:pt x="1721596" y="62770"/>
                    <a:pt x="1721349" y="62789"/>
                  </a:cubicBezTo>
                  <a:cubicBezTo>
                    <a:pt x="1708147" y="63541"/>
                    <a:pt x="1695307" y="64713"/>
                    <a:pt x="1681934" y="66389"/>
                  </a:cubicBezTo>
                  <a:cubicBezTo>
                    <a:pt x="1528010" y="85963"/>
                    <a:pt x="1406462" y="163954"/>
                    <a:pt x="1319803" y="298514"/>
                  </a:cubicBezTo>
                  <a:cubicBezTo>
                    <a:pt x="1164784" y="244211"/>
                    <a:pt x="914638" y="224647"/>
                    <a:pt x="778326" y="445599"/>
                  </a:cubicBezTo>
                  <a:cubicBezTo>
                    <a:pt x="757609" y="479174"/>
                    <a:pt x="768029" y="523189"/>
                    <a:pt x="801615" y="543906"/>
                  </a:cubicBezTo>
                  <a:cubicBezTo>
                    <a:pt x="813311" y="551117"/>
                    <a:pt x="826256" y="554555"/>
                    <a:pt x="839057" y="554555"/>
                  </a:cubicBezTo>
                  <a:cubicBezTo>
                    <a:pt x="863022" y="554555"/>
                    <a:pt x="886425" y="542506"/>
                    <a:pt x="899922" y="520617"/>
                  </a:cubicBezTo>
                  <a:cubicBezTo>
                    <a:pt x="1027328" y="314106"/>
                    <a:pt x="1307116" y="446865"/>
                    <a:pt x="1318803" y="452533"/>
                  </a:cubicBezTo>
                  <a:cubicBezTo>
                    <a:pt x="1353731" y="469716"/>
                    <a:pt x="1395975" y="455781"/>
                    <a:pt x="1413815" y="421196"/>
                  </a:cubicBezTo>
                  <a:cubicBezTo>
                    <a:pt x="1479480" y="293961"/>
                    <a:pt x="1573082" y="224257"/>
                    <a:pt x="1699803" y="208140"/>
                  </a:cubicBezTo>
                  <a:cubicBezTo>
                    <a:pt x="1709547" y="206921"/>
                    <a:pt x="1719015" y="206054"/>
                    <a:pt x="1728721" y="205483"/>
                  </a:cubicBezTo>
                  <a:cubicBezTo>
                    <a:pt x="1730197" y="205426"/>
                    <a:pt x="1731712" y="205321"/>
                    <a:pt x="1733245" y="205197"/>
                  </a:cubicBezTo>
                  <a:cubicBezTo>
                    <a:pt x="1804845" y="201587"/>
                    <a:pt x="1885674" y="214065"/>
                    <a:pt x="1973247" y="242145"/>
                  </a:cubicBezTo>
                  <a:cubicBezTo>
                    <a:pt x="1999259" y="250612"/>
                    <a:pt x="2025225" y="260109"/>
                    <a:pt x="2050294" y="270329"/>
                  </a:cubicBezTo>
                  <a:cubicBezTo>
                    <a:pt x="2097310" y="289589"/>
                    <a:pt x="2138467" y="310115"/>
                    <a:pt x="2170281" y="327374"/>
                  </a:cubicBezTo>
                  <a:cubicBezTo>
                    <a:pt x="2095329" y="425425"/>
                    <a:pt x="2018071" y="517750"/>
                    <a:pt x="1937680" y="547440"/>
                  </a:cubicBezTo>
                  <a:cubicBezTo>
                    <a:pt x="1900666" y="561108"/>
                    <a:pt x="1881740" y="602190"/>
                    <a:pt x="1895408" y="639204"/>
                  </a:cubicBezTo>
                  <a:cubicBezTo>
                    <a:pt x="1909086" y="676218"/>
                    <a:pt x="1950168" y="695135"/>
                    <a:pt x="1987172" y="681476"/>
                  </a:cubicBezTo>
                  <a:cubicBezTo>
                    <a:pt x="2119122" y="632746"/>
                    <a:pt x="2220411" y="498415"/>
                    <a:pt x="2318376" y="368513"/>
                  </a:cubicBezTo>
                  <a:cubicBezTo>
                    <a:pt x="2398129" y="262738"/>
                    <a:pt x="2488521" y="142875"/>
                    <a:pt x="2555719" y="142875"/>
                  </a:cubicBezTo>
                  <a:cubicBezTo>
                    <a:pt x="2574884" y="142875"/>
                    <a:pt x="2581123" y="148961"/>
                    <a:pt x="2585476" y="154667"/>
                  </a:cubicBezTo>
                  <a:cubicBezTo>
                    <a:pt x="2620670" y="200863"/>
                    <a:pt x="2603630" y="343833"/>
                    <a:pt x="2581056" y="425844"/>
                  </a:cubicBezTo>
                  <a:cubicBezTo>
                    <a:pt x="2570845" y="462648"/>
                    <a:pt x="2591391" y="500967"/>
                    <a:pt x="2627690" y="512836"/>
                  </a:cubicBezTo>
                  <a:cubicBezTo>
                    <a:pt x="2664009" y="524723"/>
                    <a:pt x="2703205" y="505930"/>
                    <a:pt x="2716711" y="470211"/>
                  </a:cubicBezTo>
                  <a:cubicBezTo>
                    <a:pt x="2717949" y="466935"/>
                    <a:pt x="2846337" y="142875"/>
                    <a:pt x="3054839" y="142875"/>
                  </a:cubicBezTo>
                  <a:cubicBezTo>
                    <a:pt x="3097387" y="142875"/>
                    <a:pt x="3106531" y="157391"/>
                    <a:pt x="3109532" y="162154"/>
                  </a:cubicBezTo>
                  <a:cubicBezTo>
                    <a:pt x="3142650" y="214722"/>
                    <a:pt x="3097378" y="365998"/>
                    <a:pt x="3056382" y="451637"/>
                  </a:cubicBezTo>
                  <a:cubicBezTo>
                    <a:pt x="3040552" y="484537"/>
                    <a:pt x="3052086" y="524075"/>
                    <a:pt x="3083119" y="543316"/>
                  </a:cubicBezTo>
                  <a:cubicBezTo>
                    <a:pt x="3114142" y="562556"/>
                    <a:pt x="3154699" y="555298"/>
                    <a:pt x="3177121" y="526494"/>
                  </a:cubicBezTo>
                  <a:cubicBezTo>
                    <a:pt x="3177626" y="525847"/>
                    <a:pt x="3227994" y="461429"/>
                    <a:pt x="3296079" y="397383"/>
                  </a:cubicBezTo>
                  <a:cubicBezTo>
                    <a:pt x="3408398" y="291703"/>
                    <a:pt x="3468462" y="280111"/>
                    <a:pt x="3489312" y="280111"/>
                  </a:cubicBezTo>
                  <a:lnTo>
                    <a:pt x="3489589" y="280111"/>
                  </a:lnTo>
                  <a:cubicBezTo>
                    <a:pt x="3502066" y="280178"/>
                    <a:pt x="3512934" y="283569"/>
                    <a:pt x="3525403" y="299914"/>
                  </a:cubicBezTo>
                  <a:cubicBezTo>
                    <a:pt x="3536852" y="314925"/>
                    <a:pt x="3536195" y="350415"/>
                    <a:pt x="3523641" y="394868"/>
                  </a:cubicBezTo>
                  <a:cubicBezTo>
                    <a:pt x="3453518" y="643223"/>
                    <a:pt x="3051839" y="1094842"/>
                    <a:pt x="2737142" y="1216428"/>
                  </a:cubicBezTo>
                  <a:cubicBezTo>
                    <a:pt x="2326567" y="1375067"/>
                    <a:pt x="1777794" y="1289352"/>
                    <a:pt x="1513818" y="1025376"/>
                  </a:cubicBezTo>
                  <a:cubicBezTo>
                    <a:pt x="1494711" y="1006269"/>
                    <a:pt x="1466469" y="999582"/>
                    <a:pt x="1440828" y="1008078"/>
                  </a:cubicBezTo>
                  <a:cubicBezTo>
                    <a:pt x="1415186" y="1016584"/>
                    <a:pt x="1396527" y="1038816"/>
                    <a:pt x="1392622" y="1065552"/>
                  </a:cubicBezTo>
                  <a:cubicBezTo>
                    <a:pt x="1392460" y="1066638"/>
                    <a:pt x="1376115" y="1175156"/>
                    <a:pt x="1319203" y="1283513"/>
                  </a:cubicBezTo>
                  <a:cubicBezTo>
                    <a:pt x="1248604" y="1417958"/>
                    <a:pt x="1150572" y="1486129"/>
                    <a:pt x="1027843" y="1486129"/>
                  </a:cubicBezTo>
                  <a:cubicBezTo>
                    <a:pt x="1027748" y="1486129"/>
                    <a:pt x="1027662" y="1486138"/>
                    <a:pt x="1027576" y="1486138"/>
                  </a:cubicBezTo>
                  <a:cubicBezTo>
                    <a:pt x="1025881" y="1486100"/>
                    <a:pt x="1024195" y="1486033"/>
                    <a:pt x="1022499" y="1486033"/>
                  </a:cubicBezTo>
                  <a:cubicBezTo>
                    <a:pt x="985257" y="1486033"/>
                    <a:pt x="949509" y="1492510"/>
                    <a:pt x="916238" y="1504293"/>
                  </a:cubicBezTo>
                  <a:cubicBezTo>
                    <a:pt x="842924" y="1194445"/>
                    <a:pt x="814407" y="944051"/>
                    <a:pt x="831742" y="759438"/>
                  </a:cubicBezTo>
                  <a:cubicBezTo>
                    <a:pt x="835428" y="720157"/>
                    <a:pt x="806577" y="685324"/>
                    <a:pt x="767296" y="681638"/>
                  </a:cubicBezTo>
                  <a:cubicBezTo>
                    <a:pt x="728024" y="677961"/>
                    <a:pt x="693182" y="706803"/>
                    <a:pt x="689496" y="746084"/>
                  </a:cubicBezTo>
                  <a:cubicBezTo>
                    <a:pt x="669769" y="956205"/>
                    <a:pt x="703469" y="1239269"/>
                    <a:pt x="789384" y="1587522"/>
                  </a:cubicBezTo>
                  <a:cubicBezTo>
                    <a:pt x="736006" y="1644625"/>
                    <a:pt x="703240" y="1721234"/>
                    <a:pt x="703240" y="1805397"/>
                  </a:cubicBezTo>
                  <a:cubicBezTo>
                    <a:pt x="703240" y="1958102"/>
                    <a:pt x="811035" y="2086042"/>
                    <a:pt x="954510" y="2117293"/>
                  </a:cubicBezTo>
                  <a:cubicBezTo>
                    <a:pt x="956062" y="2164537"/>
                    <a:pt x="957939" y="2211705"/>
                    <a:pt x="960358" y="2258682"/>
                  </a:cubicBezTo>
                  <a:cubicBezTo>
                    <a:pt x="963863" y="2327567"/>
                    <a:pt x="977522" y="2395433"/>
                    <a:pt x="1000487" y="2459946"/>
                  </a:cubicBezTo>
                  <a:lnTo>
                    <a:pt x="666436" y="2387546"/>
                  </a:lnTo>
                  <a:cubicBezTo>
                    <a:pt x="580215" y="2368820"/>
                    <a:pt x="491347" y="2389851"/>
                    <a:pt x="422615" y="2445258"/>
                  </a:cubicBezTo>
                  <a:cubicBezTo>
                    <a:pt x="353882" y="2500665"/>
                    <a:pt x="314468" y="2583047"/>
                    <a:pt x="314468" y="2671286"/>
                  </a:cubicBezTo>
                  <a:lnTo>
                    <a:pt x="314468" y="2797502"/>
                  </a:lnTo>
                  <a:lnTo>
                    <a:pt x="271710" y="2797502"/>
                  </a:lnTo>
                  <a:cubicBezTo>
                    <a:pt x="121891" y="2797502"/>
                    <a:pt x="0" y="2919393"/>
                    <a:pt x="0" y="3069212"/>
                  </a:cubicBezTo>
                  <a:lnTo>
                    <a:pt x="0" y="3248978"/>
                  </a:lnTo>
                  <a:cubicBezTo>
                    <a:pt x="0" y="3398796"/>
                    <a:pt x="121891" y="3520688"/>
                    <a:pt x="271710" y="3520688"/>
                  </a:cubicBezTo>
                  <a:lnTo>
                    <a:pt x="314468" y="3520688"/>
                  </a:lnTo>
                  <a:lnTo>
                    <a:pt x="314468" y="4281392"/>
                  </a:lnTo>
                  <a:cubicBezTo>
                    <a:pt x="314468" y="4417124"/>
                    <a:pt x="410737" y="4536501"/>
                    <a:pt x="543373" y="4565238"/>
                  </a:cubicBezTo>
                  <a:lnTo>
                    <a:pt x="1973551" y="4875181"/>
                  </a:lnTo>
                  <a:cubicBezTo>
                    <a:pt x="1973637" y="4875200"/>
                    <a:pt x="1973723" y="4875200"/>
                    <a:pt x="1973799" y="4875219"/>
                  </a:cubicBezTo>
                  <a:cubicBezTo>
                    <a:pt x="1975771" y="4875638"/>
                    <a:pt x="1977790" y="4875943"/>
                    <a:pt x="1979819" y="4876191"/>
                  </a:cubicBezTo>
                  <a:cubicBezTo>
                    <a:pt x="1980276" y="4876248"/>
                    <a:pt x="1980724" y="4876353"/>
                    <a:pt x="1981181" y="4876400"/>
                  </a:cubicBezTo>
                  <a:cubicBezTo>
                    <a:pt x="1983543" y="4876648"/>
                    <a:pt x="1985943" y="4876772"/>
                    <a:pt x="1988372" y="4876781"/>
                  </a:cubicBezTo>
                  <a:cubicBezTo>
                    <a:pt x="1988477" y="4876781"/>
                    <a:pt x="1988582" y="4876800"/>
                    <a:pt x="1988687" y="4876800"/>
                  </a:cubicBezTo>
                  <a:lnTo>
                    <a:pt x="2371592" y="4876800"/>
                  </a:lnTo>
                  <a:cubicBezTo>
                    <a:pt x="2371696" y="4876800"/>
                    <a:pt x="2371801" y="4876781"/>
                    <a:pt x="2371906" y="4876781"/>
                  </a:cubicBezTo>
                  <a:cubicBezTo>
                    <a:pt x="2374335" y="4876772"/>
                    <a:pt x="2376735" y="4876648"/>
                    <a:pt x="2379097" y="4876400"/>
                  </a:cubicBezTo>
                  <a:cubicBezTo>
                    <a:pt x="2379555" y="4876353"/>
                    <a:pt x="2380002" y="4876248"/>
                    <a:pt x="2380460" y="4876191"/>
                  </a:cubicBezTo>
                  <a:cubicBezTo>
                    <a:pt x="2382488" y="4875943"/>
                    <a:pt x="2384498" y="4875638"/>
                    <a:pt x="2386479" y="4875219"/>
                  </a:cubicBezTo>
                  <a:cubicBezTo>
                    <a:pt x="2386565" y="4875200"/>
                    <a:pt x="2386651" y="4875200"/>
                    <a:pt x="2386727" y="4875181"/>
                  </a:cubicBezTo>
                  <a:lnTo>
                    <a:pt x="3816896" y="4565238"/>
                  </a:lnTo>
                  <a:cubicBezTo>
                    <a:pt x="3949532" y="4536501"/>
                    <a:pt x="4045801" y="4417124"/>
                    <a:pt x="4045801" y="4281392"/>
                  </a:cubicBezTo>
                  <a:lnTo>
                    <a:pt x="4045801" y="4183971"/>
                  </a:lnTo>
                  <a:cubicBezTo>
                    <a:pt x="4045801" y="4144518"/>
                    <a:pt x="4013816" y="4112533"/>
                    <a:pt x="3974363" y="4112533"/>
                  </a:cubicBezTo>
                  <a:cubicBezTo>
                    <a:pt x="3934911" y="4112533"/>
                    <a:pt x="3902926" y="4144518"/>
                    <a:pt x="3902926" y="4183971"/>
                  </a:cubicBezTo>
                  <a:lnTo>
                    <a:pt x="3902926" y="4281392"/>
                  </a:lnTo>
                  <a:cubicBezTo>
                    <a:pt x="3902926" y="4350354"/>
                    <a:pt x="3854025" y="4410999"/>
                    <a:pt x="3786645" y="4425601"/>
                  </a:cubicBezTo>
                  <a:lnTo>
                    <a:pt x="2443020" y="4716790"/>
                  </a:lnTo>
                  <a:lnTo>
                    <a:pt x="2443020" y="2804817"/>
                  </a:lnTo>
                  <a:lnTo>
                    <a:pt x="3724170" y="2527164"/>
                  </a:lnTo>
                  <a:cubicBezTo>
                    <a:pt x="3767947" y="2517658"/>
                    <a:pt x="3813077" y="2528345"/>
                    <a:pt x="3847995" y="2556491"/>
                  </a:cubicBezTo>
                  <a:cubicBezTo>
                    <a:pt x="3882914" y="2584637"/>
                    <a:pt x="3902945" y="2626481"/>
                    <a:pt x="3902945" y="2671286"/>
                  </a:cubicBezTo>
                  <a:lnTo>
                    <a:pt x="3902945" y="2821181"/>
                  </a:lnTo>
                  <a:cubicBezTo>
                    <a:pt x="3808181" y="2863663"/>
                    <a:pt x="3741973" y="2958817"/>
                    <a:pt x="3741973" y="3069203"/>
                  </a:cubicBezTo>
                  <a:lnTo>
                    <a:pt x="3741973" y="3248978"/>
                  </a:lnTo>
                  <a:cubicBezTo>
                    <a:pt x="3741973" y="3359372"/>
                    <a:pt x="3808181" y="3454527"/>
                    <a:pt x="3902945" y="3496999"/>
                  </a:cubicBezTo>
                  <a:lnTo>
                    <a:pt x="3902945" y="3898221"/>
                  </a:lnTo>
                  <a:cubicBezTo>
                    <a:pt x="3902945" y="3937673"/>
                    <a:pt x="3934930" y="3969658"/>
                    <a:pt x="3974383" y="3969658"/>
                  </a:cubicBezTo>
                  <a:cubicBezTo>
                    <a:pt x="4013835" y="3969658"/>
                    <a:pt x="4045820" y="3937673"/>
                    <a:pt x="4045820" y="3898221"/>
                  </a:cubicBezTo>
                  <a:lnTo>
                    <a:pt x="4045820" y="3520688"/>
                  </a:lnTo>
                  <a:lnTo>
                    <a:pt x="4088578" y="3520688"/>
                  </a:lnTo>
                  <a:cubicBezTo>
                    <a:pt x="4238397" y="3520688"/>
                    <a:pt x="4360288" y="3398796"/>
                    <a:pt x="4360288" y="3248978"/>
                  </a:cubicBezTo>
                  <a:lnTo>
                    <a:pt x="4360288" y="3069203"/>
                  </a:lnTo>
                  <a:cubicBezTo>
                    <a:pt x="4360279" y="2919384"/>
                    <a:pt x="4238387" y="2797502"/>
                    <a:pt x="4088568" y="2797502"/>
                  </a:cubicBezTo>
                  <a:close/>
                  <a:moveTo>
                    <a:pt x="3478911" y="1805388"/>
                  </a:moveTo>
                  <a:cubicBezTo>
                    <a:pt x="3478911" y="1877187"/>
                    <a:pt x="3435725" y="1938995"/>
                    <a:pt x="3374022" y="1966493"/>
                  </a:cubicBezTo>
                  <a:cubicBezTo>
                    <a:pt x="3375422" y="1858785"/>
                    <a:pt x="3374574" y="1750895"/>
                    <a:pt x="3371469" y="1642977"/>
                  </a:cubicBezTo>
                  <a:cubicBezTo>
                    <a:pt x="3434553" y="1669885"/>
                    <a:pt x="3478911" y="1732540"/>
                    <a:pt x="3478911" y="1805388"/>
                  </a:cubicBezTo>
                  <a:close/>
                  <a:moveTo>
                    <a:pt x="846134" y="1805388"/>
                  </a:moveTo>
                  <a:cubicBezTo>
                    <a:pt x="846134" y="1732617"/>
                    <a:pt x="890407" y="1670009"/>
                    <a:pt x="953405" y="1643053"/>
                  </a:cubicBezTo>
                  <a:cubicBezTo>
                    <a:pt x="950328" y="1750714"/>
                    <a:pt x="949614" y="1858737"/>
                    <a:pt x="951043" y="1966493"/>
                  </a:cubicBezTo>
                  <a:cubicBezTo>
                    <a:pt x="889321" y="1939004"/>
                    <a:pt x="846134" y="1877197"/>
                    <a:pt x="846134" y="1805388"/>
                  </a:cubicBezTo>
                  <a:close/>
                  <a:moveTo>
                    <a:pt x="1103062" y="2251358"/>
                  </a:moveTo>
                  <a:cubicBezTo>
                    <a:pt x="1092346" y="2043808"/>
                    <a:pt x="1090384" y="1833039"/>
                    <a:pt x="1097013" y="1623832"/>
                  </a:cubicBezTo>
                  <a:cubicBezTo>
                    <a:pt x="1242984" y="1601695"/>
                    <a:pt x="1362618" y="1508169"/>
                    <a:pt x="1445714" y="1349940"/>
                  </a:cubicBezTo>
                  <a:cubicBezTo>
                    <a:pt x="1472308" y="1299305"/>
                    <a:pt x="1491472" y="1248851"/>
                    <a:pt x="1504998" y="1205827"/>
                  </a:cubicBezTo>
                  <a:cubicBezTo>
                    <a:pt x="1650559" y="1314326"/>
                    <a:pt x="1842687" y="1389678"/>
                    <a:pt x="2058562" y="1421435"/>
                  </a:cubicBezTo>
                  <a:cubicBezTo>
                    <a:pt x="2312822" y="1458840"/>
                    <a:pt x="2572102" y="1433370"/>
                    <a:pt x="2788644" y="1349712"/>
                  </a:cubicBezTo>
                  <a:cubicBezTo>
                    <a:pt x="2921308" y="1298458"/>
                    <a:pt x="3062164" y="1201055"/>
                    <a:pt x="3191675" y="1084202"/>
                  </a:cubicBezTo>
                  <a:cubicBezTo>
                    <a:pt x="3231614" y="1472232"/>
                    <a:pt x="3241901" y="1864166"/>
                    <a:pt x="3222089" y="2251358"/>
                  </a:cubicBezTo>
                  <a:cubicBezTo>
                    <a:pt x="3217431" y="2341350"/>
                    <a:pt x="3191237" y="2428856"/>
                    <a:pt x="3146165" y="2506247"/>
                  </a:cubicBezTo>
                  <a:lnTo>
                    <a:pt x="2363943" y="2675773"/>
                  </a:lnTo>
                  <a:lnTo>
                    <a:pt x="1996345" y="2675773"/>
                  </a:lnTo>
                  <a:lnTo>
                    <a:pt x="1173899" y="2497531"/>
                  </a:lnTo>
                  <a:cubicBezTo>
                    <a:pt x="1131903" y="2422398"/>
                    <a:pt x="1107472" y="2337930"/>
                    <a:pt x="1103062" y="2251358"/>
                  </a:cubicBezTo>
                  <a:close/>
                  <a:moveTo>
                    <a:pt x="2060153" y="2818638"/>
                  </a:moveTo>
                  <a:lnTo>
                    <a:pt x="2300145" y="2818638"/>
                  </a:lnTo>
                  <a:lnTo>
                    <a:pt x="2300145" y="4733925"/>
                  </a:lnTo>
                  <a:lnTo>
                    <a:pt x="2060153" y="4733925"/>
                  </a:lnTo>
                  <a:close/>
                  <a:moveTo>
                    <a:pt x="142894" y="3248978"/>
                  </a:moveTo>
                  <a:lnTo>
                    <a:pt x="142894" y="3069203"/>
                  </a:lnTo>
                  <a:cubicBezTo>
                    <a:pt x="142894" y="2998165"/>
                    <a:pt x="200692" y="2940368"/>
                    <a:pt x="271729" y="2940368"/>
                  </a:cubicBezTo>
                  <a:lnTo>
                    <a:pt x="346634" y="2940368"/>
                  </a:lnTo>
                  <a:cubicBezTo>
                    <a:pt x="417671" y="2940368"/>
                    <a:pt x="475469" y="2998165"/>
                    <a:pt x="475469" y="3069203"/>
                  </a:cubicBezTo>
                  <a:lnTo>
                    <a:pt x="475469" y="3248978"/>
                  </a:lnTo>
                  <a:cubicBezTo>
                    <a:pt x="475469" y="3320015"/>
                    <a:pt x="417671" y="3377813"/>
                    <a:pt x="346634" y="3377813"/>
                  </a:cubicBezTo>
                  <a:lnTo>
                    <a:pt x="271729" y="3377813"/>
                  </a:lnTo>
                  <a:cubicBezTo>
                    <a:pt x="200692" y="3377813"/>
                    <a:pt x="142894" y="3320025"/>
                    <a:pt x="142894" y="3248978"/>
                  </a:cubicBezTo>
                  <a:close/>
                  <a:moveTo>
                    <a:pt x="457362" y="4281392"/>
                  </a:moveTo>
                  <a:lnTo>
                    <a:pt x="457362" y="3497009"/>
                  </a:lnTo>
                  <a:cubicBezTo>
                    <a:pt x="552126" y="3454527"/>
                    <a:pt x="618334" y="3359372"/>
                    <a:pt x="618334" y="3248987"/>
                  </a:cubicBezTo>
                  <a:lnTo>
                    <a:pt x="618334" y="3069212"/>
                  </a:lnTo>
                  <a:cubicBezTo>
                    <a:pt x="618334" y="2958817"/>
                    <a:pt x="552126" y="2863663"/>
                    <a:pt x="457362" y="2821191"/>
                  </a:cubicBezTo>
                  <a:lnTo>
                    <a:pt x="457362" y="2671286"/>
                  </a:lnTo>
                  <a:cubicBezTo>
                    <a:pt x="457362" y="2626481"/>
                    <a:pt x="477393" y="2584637"/>
                    <a:pt x="512312" y="2556491"/>
                  </a:cubicBezTo>
                  <a:cubicBezTo>
                    <a:pt x="547230" y="2528345"/>
                    <a:pt x="592360" y="2517658"/>
                    <a:pt x="636165" y="2527173"/>
                  </a:cubicBezTo>
                  <a:lnTo>
                    <a:pt x="1917278" y="2804817"/>
                  </a:lnTo>
                  <a:lnTo>
                    <a:pt x="1917278" y="4716790"/>
                  </a:lnTo>
                  <a:lnTo>
                    <a:pt x="573643" y="4425601"/>
                  </a:lnTo>
                  <a:cubicBezTo>
                    <a:pt x="506263" y="4410999"/>
                    <a:pt x="457362" y="4350354"/>
                    <a:pt x="457362" y="4281392"/>
                  </a:cubicBezTo>
                  <a:close/>
                  <a:moveTo>
                    <a:pt x="4217404" y="3248978"/>
                  </a:moveTo>
                  <a:cubicBezTo>
                    <a:pt x="4217404" y="3320015"/>
                    <a:pt x="4159606" y="3377813"/>
                    <a:pt x="4088568" y="3377813"/>
                  </a:cubicBezTo>
                  <a:lnTo>
                    <a:pt x="4013664" y="3377813"/>
                  </a:lnTo>
                  <a:cubicBezTo>
                    <a:pt x="3942626" y="3377813"/>
                    <a:pt x="3884828" y="3320015"/>
                    <a:pt x="3884828" y="3248978"/>
                  </a:cubicBezTo>
                  <a:lnTo>
                    <a:pt x="3884828" y="3069203"/>
                  </a:lnTo>
                  <a:cubicBezTo>
                    <a:pt x="3884828" y="2998165"/>
                    <a:pt x="3942626" y="2940368"/>
                    <a:pt x="4013664" y="2940368"/>
                  </a:cubicBezTo>
                  <a:lnTo>
                    <a:pt x="4088568" y="2940368"/>
                  </a:lnTo>
                  <a:cubicBezTo>
                    <a:pt x="4159606" y="2940368"/>
                    <a:pt x="4217404" y="2998165"/>
                    <a:pt x="4217404" y="30692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65"/>
          <p:cNvSpPr/>
          <p:nvPr/>
        </p:nvSpPr>
        <p:spPr>
          <a:xfrm>
            <a:off x="1211775" y="2046514"/>
            <a:ext cx="522589" cy="544661"/>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14" name="Google Shape;3114;p65"/>
          <p:cNvSpPr/>
          <p:nvPr/>
        </p:nvSpPr>
        <p:spPr>
          <a:xfrm>
            <a:off x="4905679" y="3258031"/>
            <a:ext cx="522885" cy="522365"/>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115" name="Google Shape;3115;p65"/>
          <p:cNvGrpSpPr/>
          <p:nvPr/>
        </p:nvGrpSpPr>
        <p:grpSpPr>
          <a:xfrm>
            <a:off x="4918352" y="2074648"/>
            <a:ext cx="497554" cy="488390"/>
            <a:chOff x="1645290" y="5853325"/>
            <a:chExt cx="859630" cy="843798"/>
          </a:xfrm>
        </p:grpSpPr>
        <p:sp>
          <p:nvSpPr>
            <p:cNvPr id="3116" name="Google Shape;3116;p65"/>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117" name="Google Shape;3117;p65"/>
            <p:cNvGrpSpPr/>
            <p:nvPr/>
          </p:nvGrpSpPr>
          <p:grpSpPr>
            <a:xfrm>
              <a:off x="1975522" y="6477098"/>
              <a:ext cx="308909" cy="168431"/>
              <a:chOff x="1975522" y="6477098"/>
              <a:chExt cx="308909" cy="168431"/>
            </a:xfrm>
          </p:grpSpPr>
          <p:sp>
            <p:nvSpPr>
              <p:cNvPr id="3118" name="Google Shape;3118;p65"/>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19" name="Google Shape;3119;p65"/>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0" name="Google Shape;3120;p65"/>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1" name="Google Shape;3121;p65"/>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2" name="Google Shape;3122;p65"/>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3" name="Google Shape;3123;p65"/>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4" name="Google Shape;3124;p65"/>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5" name="Google Shape;3125;p65"/>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6" name="Google Shape;3126;p65"/>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127" name="Google Shape;3127;p65"/>
            <p:cNvGrpSpPr/>
            <p:nvPr/>
          </p:nvGrpSpPr>
          <p:grpSpPr>
            <a:xfrm>
              <a:off x="1966569" y="5951987"/>
              <a:ext cx="218691" cy="173414"/>
              <a:chOff x="1966569" y="5951987"/>
              <a:chExt cx="218691" cy="173414"/>
            </a:xfrm>
          </p:grpSpPr>
          <p:sp>
            <p:nvSpPr>
              <p:cNvPr id="3128" name="Google Shape;3128;p65"/>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9" name="Google Shape;3129;p65"/>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0" name="Google Shape;3130;p65"/>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1" name="Google Shape;3131;p65"/>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2" name="Google Shape;3132;p65"/>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3" name="Google Shape;3133;p65"/>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4" name="Google Shape;3134;p65"/>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5" name="Google Shape;3135;p65"/>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6" name="Google Shape;3136;p65"/>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3137" name="Google Shape;3137;p65"/>
          <p:cNvSpPr/>
          <p:nvPr/>
        </p:nvSpPr>
        <p:spPr>
          <a:xfrm>
            <a:off x="1113565" y="3355127"/>
            <a:ext cx="587090" cy="477976"/>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8" name="Google Shape;3138;p65"/>
          <p:cNvSpPr txBox="1"/>
          <p:nvPr>
            <p:ph idx="1" type="subTitle"/>
          </p:nvPr>
        </p:nvSpPr>
        <p:spPr>
          <a:xfrm>
            <a:off x="1977175" y="2309175"/>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genres to 7 genres</a:t>
            </a:r>
            <a:endParaRPr/>
          </a:p>
        </p:txBody>
      </p:sp>
      <p:sp>
        <p:nvSpPr>
          <p:cNvPr id="3139" name="Google Shape;3139;p65"/>
          <p:cNvSpPr txBox="1"/>
          <p:nvPr>
            <p:ph type="title"/>
          </p:nvPr>
        </p:nvSpPr>
        <p:spPr>
          <a:xfrm>
            <a:off x="1977175" y="1989125"/>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Genre Mapping</a:t>
            </a:r>
            <a:endParaRPr/>
          </a:p>
        </p:txBody>
      </p:sp>
      <p:sp>
        <p:nvSpPr>
          <p:cNvPr id="3140" name="Google Shape;3140;p65"/>
          <p:cNvSpPr txBox="1"/>
          <p:nvPr>
            <p:ph idx="2" type="subTitle"/>
          </p:nvPr>
        </p:nvSpPr>
        <p:spPr>
          <a:xfrm>
            <a:off x="5744375" y="2309175"/>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5,000 images from each genre</a:t>
            </a:r>
            <a:endParaRPr/>
          </a:p>
        </p:txBody>
      </p:sp>
      <p:sp>
        <p:nvSpPr>
          <p:cNvPr id="3141" name="Google Shape;3141;p65"/>
          <p:cNvSpPr txBox="1"/>
          <p:nvPr>
            <p:ph idx="3" type="title"/>
          </p:nvPr>
        </p:nvSpPr>
        <p:spPr>
          <a:xfrm>
            <a:off x="5744375" y="1989125"/>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Sample</a:t>
            </a:r>
            <a:endParaRPr/>
          </a:p>
        </p:txBody>
      </p:sp>
      <p:sp>
        <p:nvSpPr>
          <p:cNvPr id="3142" name="Google Shape;3142;p65"/>
          <p:cNvSpPr txBox="1"/>
          <p:nvPr>
            <p:ph idx="4" type="subTitle"/>
          </p:nvPr>
        </p:nvSpPr>
        <p:spPr>
          <a:xfrm>
            <a:off x="5744375" y="3578050"/>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150 x 150</a:t>
            </a:r>
            <a:endParaRPr/>
          </a:p>
        </p:txBody>
      </p:sp>
      <p:sp>
        <p:nvSpPr>
          <p:cNvPr id="3143" name="Google Shape;3143;p65"/>
          <p:cNvSpPr txBox="1"/>
          <p:nvPr>
            <p:ph idx="5" type="title"/>
          </p:nvPr>
        </p:nvSpPr>
        <p:spPr>
          <a:xfrm>
            <a:off x="5744375" y="3258000"/>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Resize Images</a:t>
            </a:r>
            <a:endParaRPr/>
          </a:p>
        </p:txBody>
      </p:sp>
      <p:sp>
        <p:nvSpPr>
          <p:cNvPr id="3144" name="Google Shape;3144;p65"/>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Covers</a:t>
            </a:r>
            <a:endParaRPr/>
          </a:p>
        </p:txBody>
      </p:sp>
      <p:sp>
        <p:nvSpPr>
          <p:cNvPr id="3145" name="Google Shape;3145;p65"/>
          <p:cNvSpPr txBox="1"/>
          <p:nvPr>
            <p:ph idx="7" type="subTitle"/>
          </p:nvPr>
        </p:nvSpPr>
        <p:spPr>
          <a:xfrm>
            <a:off x="1977175" y="3578050"/>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Removed null values</a:t>
            </a:r>
            <a:endParaRPr/>
          </a:p>
        </p:txBody>
      </p:sp>
      <p:sp>
        <p:nvSpPr>
          <p:cNvPr id="3146" name="Google Shape;3146;p65"/>
          <p:cNvSpPr txBox="1"/>
          <p:nvPr>
            <p:ph idx="8" type="title"/>
          </p:nvPr>
        </p:nvSpPr>
        <p:spPr>
          <a:xfrm>
            <a:off x="1977175" y="3258000"/>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Null Values</a:t>
            </a:r>
            <a:endParaRPr/>
          </a:p>
        </p:txBody>
      </p:sp>
      <p:grpSp>
        <p:nvGrpSpPr>
          <p:cNvPr id="3147" name="Google Shape;3147;p65"/>
          <p:cNvGrpSpPr/>
          <p:nvPr/>
        </p:nvGrpSpPr>
        <p:grpSpPr>
          <a:xfrm>
            <a:off x="5054900" y="3258000"/>
            <a:ext cx="379900" cy="522075"/>
            <a:chOff x="4087850" y="1697075"/>
            <a:chExt cx="379900" cy="522075"/>
          </a:xfrm>
        </p:grpSpPr>
        <p:sp>
          <p:nvSpPr>
            <p:cNvPr id="3148" name="Google Shape;3148;p65"/>
            <p:cNvSpPr/>
            <p:nvPr/>
          </p:nvSpPr>
          <p:spPr>
            <a:xfrm>
              <a:off x="4119650" y="2089025"/>
              <a:ext cx="113700" cy="99475"/>
            </a:xfrm>
            <a:custGeom>
              <a:rect b="b" l="l" r="r" t="t"/>
              <a:pathLst>
                <a:path extrusionOk="0" h="3979" w="4548">
                  <a:moveTo>
                    <a:pt x="2273" y="632"/>
                  </a:moveTo>
                  <a:cubicBezTo>
                    <a:pt x="2489" y="632"/>
                    <a:pt x="2709" y="684"/>
                    <a:pt x="2913" y="792"/>
                  </a:cubicBezTo>
                  <a:cubicBezTo>
                    <a:pt x="3571" y="1147"/>
                    <a:pt x="3823" y="1970"/>
                    <a:pt x="3471" y="2630"/>
                  </a:cubicBezTo>
                  <a:cubicBezTo>
                    <a:pt x="3226" y="3087"/>
                    <a:pt x="2757" y="3346"/>
                    <a:pt x="2273" y="3346"/>
                  </a:cubicBezTo>
                  <a:cubicBezTo>
                    <a:pt x="2057" y="3346"/>
                    <a:pt x="1838" y="3294"/>
                    <a:pt x="1635" y="3186"/>
                  </a:cubicBezTo>
                  <a:cubicBezTo>
                    <a:pt x="973" y="2832"/>
                    <a:pt x="724" y="2010"/>
                    <a:pt x="1079" y="1349"/>
                  </a:cubicBezTo>
                  <a:cubicBezTo>
                    <a:pt x="1323" y="890"/>
                    <a:pt x="1790" y="632"/>
                    <a:pt x="2273" y="632"/>
                  </a:cubicBezTo>
                  <a:close/>
                  <a:moveTo>
                    <a:pt x="2276" y="1"/>
                  </a:moveTo>
                  <a:cubicBezTo>
                    <a:pt x="1566" y="1"/>
                    <a:pt x="880" y="381"/>
                    <a:pt x="521" y="1052"/>
                  </a:cubicBezTo>
                  <a:cubicBezTo>
                    <a:pt x="1" y="2019"/>
                    <a:pt x="367" y="3225"/>
                    <a:pt x="1338" y="3744"/>
                  </a:cubicBezTo>
                  <a:cubicBezTo>
                    <a:pt x="1635" y="3903"/>
                    <a:pt x="1955" y="3979"/>
                    <a:pt x="2272" y="3979"/>
                  </a:cubicBezTo>
                  <a:cubicBezTo>
                    <a:pt x="2982" y="3979"/>
                    <a:pt x="3672" y="3597"/>
                    <a:pt x="4032" y="2927"/>
                  </a:cubicBezTo>
                  <a:cubicBezTo>
                    <a:pt x="4547" y="1960"/>
                    <a:pt x="4181" y="753"/>
                    <a:pt x="3214" y="236"/>
                  </a:cubicBezTo>
                  <a:cubicBezTo>
                    <a:pt x="2915" y="77"/>
                    <a:pt x="2593" y="1"/>
                    <a:pt x="22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4087850" y="1697075"/>
              <a:ext cx="379900" cy="522075"/>
            </a:xfrm>
            <a:custGeom>
              <a:rect b="b" l="l" r="r" t="t"/>
              <a:pathLst>
                <a:path extrusionOk="0" h="20883" w="15196">
                  <a:moveTo>
                    <a:pt x="7581" y="9717"/>
                  </a:moveTo>
                  <a:cubicBezTo>
                    <a:pt x="8808" y="9717"/>
                    <a:pt x="9805" y="10715"/>
                    <a:pt x="9805" y="11939"/>
                  </a:cubicBezTo>
                  <a:cubicBezTo>
                    <a:pt x="9806" y="13162"/>
                    <a:pt x="8808" y="14160"/>
                    <a:pt x="7581" y="14160"/>
                  </a:cubicBezTo>
                  <a:cubicBezTo>
                    <a:pt x="6356" y="14160"/>
                    <a:pt x="5361" y="13164"/>
                    <a:pt x="5361" y="11939"/>
                  </a:cubicBezTo>
                  <a:cubicBezTo>
                    <a:pt x="5361" y="10712"/>
                    <a:pt x="6356" y="9717"/>
                    <a:pt x="7581" y="9717"/>
                  </a:cubicBezTo>
                  <a:close/>
                  <a:moveTo>
                    <a:pt x="2249" y="1"/>
                  </a:moveTo>
                  <a:cubicBezTo>
                    <a:pt x="2224" y="1"/>
                    <a:pt x="2199" y="2"/>
                    <a:pt x="2174" y="4"/>
                  </a:cubicBezTo>
                  <a:cubicBezTo>
                    <a:pt x="1860" y="35"/>
                    <a:pt x="1598" y="250"/>
                    <a:pt x="1504" y="552"/>
                  </a:cubicBezTo>
                  <a:lnTo>
                    <a:pt x="455" y="3963"/>
                  </a:lnTo>
                  <a:cubicBezTo>
                    <a:pt x="180" y="4853"/>
                    <a:pt x="329" y="5802"/>
                    <a:pt x="864" y="6561"/>
                  </a:cubicBezTo>
                  <a:lnTo>
                    <a:pt x="1783" y="7890"/>
                  </a:lnTo>
                  <a:cubicBezTo>
                    <a:pt x="1844" y="7979"/>
                    <a:pt x="1943" y="8026"/>
                    <a:pt x="2043" y="8026"/>
                  </a:cubicBezTo>
                  <a:cubicBezTo>
                    <a:pt x="2105" y="8026"/>
                    <a:pt x="2168" y="8008"/>
                    <a:pt x="2223" y="7970"/>
                  </a:cubicBezTo>
                  <a:cubicBezTo>
                    <a:pt x="2366" y="7870"/>
                    <a:pt x="2403" y="7674"/>
                    <a:pt x="2304" y="7530"/>
                  </a:cubicBezTo>
                  <a:lnTo>
                    <a:pt x="1381" y="6201"/>
                  </a:lnTo>
                  <a:cubicBezTo>
                    <a:pt x="959" y="5599"/>
                    <a:pt x="841" y="4853"/>
                    <a:pt x="1057" y="4150"/>
                  </a:cubicBezTo>
                  <a:lnTo>
                    <a:pt x="2107" y="739"/>
                  </a:lnTo>
                  <a:cubicBezTo>
                    <a:pt x="2133" y="655"/>
                    <a:pt x="2202" y="639"/>
                    <a:pt x="2233" y="637"/>
                  </a:cubicBezTo>
                  <a:cubicBezTo>
                    <a:pt x="2238" y="637"/>
                    <a:pt x="2245" y="636"/>
                    <a:pt x="2252" y="636"/>
                  </a:cubicBezTo>
                  <a:cubicBezTo>
                    <a:pt x="2287" y="636"/>
                    <a:pt x="2343" y="650"/>
                    <a:pt x="2379" y="714"/>
                  </a:cubicBezTo>
                  <a:lnTo>
                    <a:pt x="6919" y="9162"/>
                  </a:lnTo>
                  <a:cubicBezTo>
                    <a:pt x="5908" y="9401"/>
                    <a:pt x="5106" y="10178"/>
                    <a:pt x="4831" y="11175"/>
                  </a:cubicBezTo>
                  <a:lnTo>
                    <a:pt x="3174" y="8785"/>
                  </a:lnTo>
                  <a:cubicBezTo>
                    <a:pt x="3112" y="8696"/>
                    <a:pt x="3014" y="8648"/>
                    <a:pt x="2914" y="8648"/>
                  </a:cubicBezTo>
                  <a:cubicBezTo>
                    <a:pt x="2852" y="8648"/>
                    <a:pt x="2789" y="8666"/>
                    <a:pt x="2734" y="8704"/>
                  </a:cubicBezTo>
                  <a:cubicBezTo>
                    <a:pt x="2592" y="8804"/>
                    <a:pt x="2554" y="9000"/>
                    <a:pt x="2655" y="9144"/>
                  </a:cubicBezTo>
                  <a:lnTo>
                    <a:pt x="4735" y="12146"/>
                  </a:lnTo>
                  <a:cubicBezTo>
                    <a:pt x="4771" y="12645"/>
                    <a:pt x="4934" y="13108"/>
                    <a:pt x="5196" y="13506"/>
                  </a:cubicBezTo>
                  <a:lnTo>
                    <a:pt x="4605" y="14635"/>
                  </a:lnTo>
                  <a:cubicBezTo>
                    <a:pt x="4260" y="14513"/>
                    <a:pt x="3901" y="14455"/>
                    <a:pt x="3546" y="14455"/>
                  </a:cubicBezTo>
                  <a:cubicBezTo>
                    <a:pt x="2612" y="14455"/>
                    <a:pt x="1696" y="14861"/>
                    <a:pt x="1070" y="15611"/>
                  </a:cubicBezTo>
                  <a:cubicBezTo>
                    <a:pt x="957" y="15747"/>
                    <a:pt x="975" y="15945"/>
                    <a:pt x="1111" y="16058"/>
                  </a:cubicBezTo>
                  <a:cubicBezTo>
                    <a:pt x="1170" y="16107"/>
                    <a:pt x="1241" y="16131"/>
                    <a:pt x="1312" y="16131"/>
                  </a:cubicBezTo>
                  <a:cubicBezTo>
                    <a:pt x="1404" y="16131"/>
                    <a:pt x="1494" y="16092"/>
                    <a:pt x="1558" y="16017"/>
                  </a:cubicBezTo>
                  <a:cubicBezTo>
                    <a:pt x="2059" y="15414"/>
                    <a:pt x="2793" y="15088"/>
                    <a:pt x="3543" y="15088"/>
                  </a:cubicBezTo>
                  <a:cubicBezTo>
                    <a:pt x="3907" y="15088"/>
                    <a:pt x="4274" y="15165"/>
                    <a:pt x="4620" y="15324"/>
                  </a:cubicBezTo>
                  <a:cubicBezTo>
                    <a:pt x="4663" y="15343"/>
                    <a:pt x="4708" y="15352"/>
                    <a:pt x="4752" y="15352"/>
                  </a:cubicBezTo>
                  <a:cubicBezTo>
                    <a:pt x="4867" y="15352"/>
                    <a:pt x="4976" y="15290"/>
                    <a:pt x="5034" y="15183"/>
                  </a:cubicBezTo>
                  <a:lnTo>
                    <a:pt x="5639" y="14028"/>
                  </a:lnTo>
                  <a:cubicBezTo>
                    <a:pt x="5770" y="14147"/>
                    <a:pt x="5911" y="14259"/>
                    <a:pt x="6061" y="14355"/>
                  </a:cubicBezTo>
                  <a:lnTo>
                    <a:pt x="7210" y="16395"/>
                  </a:lnTo>
                  <a:lnTo>
                    <a:pt x="5854" y="18831"/>
                  </a:lnTo>
                  <a:cubicBezTo>
                    <a:pt x="5375" y="19724"/>
                    <a:pt x="4445" y="20245"/>
                    <a:pt x="3502" y="20245"/>
                  </a:cubicBezTo>
                  <a:cubicBezTo>
                    <a:pt x="3131" y="20245"/>
                    <a:pt x="2757" y="20165"/>
                    <a:pt x="2408" y="19994"/>
                  </a:cubicBezTo>
                  <a:cubicBezTo>
                    <a:pt x="1260" y="19435"/>
                    <a:pt x="695" y="18144"/>
                    <a:pt x="1068" y="16924"/>
                  </a:cubicBezTo>
                  <a:cubicBezTo>
                    <a:pt x="1119" y="16755"/>
                    <a:pt x="1026" y="16580"/>
                    <a:pt x="857" y="16528"/>
                  </a:cubicBezTo>
                  <a:cubicBezTo>
                    <a:pt x="827" y="16518"/>
                    <a:pt x="797" y="16514"/>
                    <a:pt x="766" y="16514"/>
                  </a:cubicBezTo>
                  <a:cubicBezTo>
                    <a:pt x="631" y="16514"/>
                    <a:pt x="505" y="16602"/>
                    <a:pt x="463" y="16739"/>
                  </a:cubicBezTo>
                  <a:cubicBezTo>
                    <a:pt x="0" y="18257"/>
                    <a:pt x="702" y="19865"/>
                    <a:pt x="2132" y="20564"/>
                  </a:cubicBezTo>
                  <a:cubicBezTo>
                    <a:pt x="2567" y="20776"/>
                    <a:pt x="3033" y="20878"/>
                    <a:pt x="3498" y="20878"/>
                  </a:cubicBezTo>
                  <a:cubicBezTo>
                    <a:pt x="4668" y="20878"/>
                    <a:pt x="5821" y="20236"/>
                    <a:pt x="6410" y="19134"/>
                  </a:cubicBezTo>
                  <a:lnTo>
                    <a:pt x="7573" y="17043"/>
                  </a:lnTo>
                  <a:lnTo>
                    <a:pt x="8744" y="19129"/>
                  </a:lnTo>
                  <a:cubicBezTo>
                    <a:pt x="9329" y="20217"/>
                    <a:pt x="10475" y="20883"/>
                    <a:pt x="11657" y="20883"/>
                  </a:cubicBezTo>
                  <a:cubicBezTo>
                    <a:pt x="11913" y="20883"/>
                    <a:pt x="12170" y="20852"/>
                    <a:pt x="12424" y="20786"/>
                  </a:cubicBezTo>
                  <a:cubicBezTo>
                    <a:pt x="12594" y="20744"/>
                    <a:pt x="12695" y="20572"/>
                    <a:pt x="12651" y="20402"/>
                  </a:cubicBezTo>
                  <a:cubicBezTo>
                    <a:pt x="12615" y="20258"/>
                    <a:pt x="12486" y="20164"/>
                    <a:pt x="12346" y="20164"/>
                  </a:cubicBezTo>
                  <a:cubicBezTo>
                    <a:pt x="12320" y="20164"/>
                    <a:pt x="12293" y="20167"/>
                    <a:pt x="12267" y="20174"/>
                  </a:cubicBezTo>
                  <a:cubicBezTo>
                    <a:pt x="12064" y="20226"/>
                    <a:pt x="11858" y="20251"/>
                    <a:pt x="11653" y="20251"/>
                  </a:cubicBezTo>
                  <a:cubicBezTo>
                    <a:pt x="10701" y="20251"/>
                    <a:pt x="9774" y="19712"/>
                    <a:pt x="9299" y="18826"/>
                  </a:cubicBezTo>
                  <a:lnTo>
                    <a:pt x="7002" y="14736"/>
                  </a:lnTo>
                  <a:lnTo>
                    <a:pt x="7002" y="14736"/>
                  </a:lnTo>
                  <a:cubicBezTo>
                    <a:pt x="7189" y="14775"/>
                    <a:pt x="7380" y="14797"/>
                    <a:pt x="7580" y="14797"/>
                  </a:cubicBezTo>
                  <a:cubicBezTo>
                    <a:pt x="8327" y="14797"/>
                    <a:pt x="9008" y="14504"/>
                    <a:pt x="9518" y="14031"/>
                  </a:cubicBezTo>
                  <a:lnTo>
                    <a:pt x="10124" y="15184"/>
                  </a:lnTo>
                  <a:cubicBezTo>
                    <a:pt x="10179" y="15292"/>
                    <a:pt x="10288" y="15354"/>
                    <a:pt x="10403" y="15354"/>
                  </a:cubicBezTo>
                  <a:cubicBezTo>
                    <a:pt x="10447" y="15354"/>
                    <a:pt x="10493" y="15345"/>
                    <a:pt x="10536" y="15325"/>
                  </a:cubicBezTo>
                  <a:cubicBezTo>
                    <a:pt x="10883" y="15166"/>
                    <a:pt x="11248" y="15090"/>
                    <a:pt x="11609" y="15090"/>
                  </a:cubicBezTo>
                  <a:cubicBezTo>
                    <a:pt x="12536" y="15090"/>
                    <a:pt x="13431" y="15589"/>
                    <a:pt x="13895" y="16454"/>
                  </a:cubicBezTo>
                  <a:cubicBezTo>
                    <a:pt x="14492" y="17566"/>
                    <a:pt x="14200" y="18937"/>
                    <a:pt x="13207" y="19710"/>
                  </a:cubicBezTo>
                  <a:cubicBezTo>
                    <a:pt x="13070" y="19816"/>
                    <a:pt x="13044" y="20017"/>
                    <a:pt x="13152" y="20155"/>
                  </a:cubicBezTo>
                  <a:cubicBezTo>
                    <a:pt x="13215" y="20234"/>
                    <a:pt x="13309" y="20276"/>
                    <a:pt x="13403" y="20276"/>
                  </a:cubicBezTo>
                  <a:cubicBezTo>
                    <a:pt x="13471" y="20276"/>
                    <a:pt x="13538" y="20254"/>
                    <a:pt x="13595" y="20209"/>
                  </a:cubicBezTo>
                  <a:cubicBezTo>
                    <a:pt x="14835" y="19243"/>
                    <a:pt x="15195" y="17539"/>
                    <a:pt x="14452" y="16155"/>
                  </a:cubicBezTo>
                  <a:cubicBezTo>
                    <a:pt x="13876" y="15075"/>
                    <a:pt x="12764" y="14455"/>
                    <a:pt x="11611" y="14455"/>
                  </a:cubicBezTo>
                  <a:cubicBezTo>
                    <a:pt x="11257" y="14455"/>
                    <a:pt x="10899" y="14513"/>
                    <a:pt x="10552" y="14635"/>
                  </a:cubicBezTo>
                  <a:lnTo>
                    <a:pt x="9963" y="13509"/>
                  </a:lnTo>
                  <a:cubicBezTo>
                    <a:pt x="10227" y="13112"/>
                    <a:pt x="10394" y="12642"/>
                    <a:pt x="10428" y="12140"/>
                  </a:cubicBezTo>
                  <a:lnTo>
                    <a:pt x="14290" y="6565"/>
                  </a:lnTo>
                  <a:cubicBezTo>
                    <a:pt x="14827" y="5802"/>
                    <a:pt x="14976" y="4855"/>
                    <a:pt x="14703" y="3967"/>
                  </a:cubicBezTo>
                  <a:lnTo>
                    <a:pt x="13652" y="556"/>
                  </a:lnTo>
                  <a:cubicBezTo>
                    <a:pt x="13559" y="253"/>
                    <a:pt x="13297" y="37"/>
                    <a:pt x="12982" y="9"/>
                  </a:cubicBezTo>
                  <a:cubicBezTo>
                    <a:pt x="12956" y="7"/>
                    <a:pt x="12930" y="5"/>
                    <a:pt x="12905" y="5"/>
                  </a:cubicBezTo>
                  <a:cubicBezTo>
                    <a:pt x="12620" y="5"/>
                    <a:pt x="12356" y="163"/>
                    <a:pt x="12219" y="416"/>
                  </a:cubicBezTo>
                  <a:lnTo>
                    <a:pt x="10984" y="2712"/>
                  </a:lnTo>
                  <a:cubicBezTo>
                    <a:pt x="10902" y="2866"/>
                    <a:pt x="10960" y="3059"/>
                    <a:pt x="11113" y="3142"/>
                  </a:cubicBezTo>
                  <a:cubicBezTo>
                    <a:pt x="11161" y="3167"/>
                    <a:pt x="11213" y="3179"/>
                    <a:pt x="11263" y="3179"/>
                  </a:cubicBezTo>
                  <a:cubicBezTo>
                    <a:pt x="11376" y="3179"/>
                    <a:pt x="11484" y="3119"/>
                    <a:pt x="11542" y="3013"/>
                  </a:cubicBezTo>
                  <a:lnTo>
                    <a:pt x="12777" y="714"/>
                  </a:lnTo>
                  <a:cubicBezTo>
                    <a:pt x="12811" y="650"/>
                    <a:pt x="12867" y="636"/>
                    <a:pt x="12903" y="636"/>
                  </a:cubicBezTo>
                  <a:cubicBezTo>
                    <a:pt x="12910" y="636"/>
                    <a:pt x="12916" y="637"/>
                    <a:pt x="12921" y="637"/>
                  </a:cubicBezTo>
                  <a:cubicBezTo>
                    <a:pt x="12949" y="639"/>
                    <a:pt x="13021" y="655"/>
                    <a:pt x="13047" y="739"/>
                  </a:cubicBezTo>
                  <a:lnTo>
                    <a:pt x="14097" y="4150"/>
                  </a:lnTo>
                  <a:cubicBezTo>
                    <a:pt x="14313" y="4852"/>
                    <a:pt x="14194" y="5599"/>
                    <a:pt x="13772" y="6201"/>
                  </a:cubicBezTo>
                  <a:lnTo>
                    <a:pt x="10330" y="11168"/>
                  </a:lnTo>
                  <a:cubicBezTo>
                    <a:pt x="10052" y="10175"/>
                    <a:pt x="9248" y="9400"/>
                    <a:pt x="8237" y="9161"/>
                  </a:cubicBezTo>
                  <a:lnTo>
                    <a:pt x="10675" y="4623"/>
                  </a:lnTo>
                  <a:cubicBezTo>
                    <a:pt x="10757" y="4469"/>
                    <a:pt x="10699" y="4277"/>
                    <a:pt x="10546" y="4192"/>
                  </a:cubicBezTo>
                  <a:cubicBezTo>
                    <a:pt x="10498" y="4167"/>
                    <a:pt x="10446" y="4155"/>
                    <a:pt x="10396" y="4155"/>
                  </a:cubicBezTo>
                  <a:cubicBezTo>
                    <a:pt x="10283" y="4155"/>
                    <a:pt x="10175" y="4215"/>
                    <a:pt x="10117" y="4322"/>
                  </a:cubicBezTo>
                  <a:lnTo>
                    <a:pt x="7578" y="9048"/>
                  </a:lnTo>
                  <a:lnTo>
                    <a:pt x="2937" y="413"/>
                  </a:lnTo>
                  <a:cubicBezTo>
                    <a:pt x="2800" y="157"/>
                    <a:pt x="2539" y="1"/>
                    <a:pt x="22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5"/>
            <p:cNvSpPr/>
            <p:nvPr/>
          </p:nvSpPr>
          <p:spPr>
            <a:xfrm>
              <a:off x="4321450" y="2088975"/>
              <a:ext cx="113600" cy="99525"/>
            </a:xfrm>
            <a:custGeom>
              <a:rect b="b" l="l" r="r" t="t"/>
              <a:pathLst>
                <a:path extrusionOk="0" h="3981" w="4544">
                  <a:moveTo>
                    <a:pt x="2271" y="635"/>
                  </a:moveTo>
                  <a:cubicBezTo>
                    <a:pt x="2753" y="635"/>
                    <a:pt x="3221" y="890"/>
                    <a:pt x="3466" y="1351"/>
                  </a:cubicBezTo>
                  <a:cubicBezTo>
                    <a:pt x="3821" y="2012"/>
                    <a:pt x="3572" y="2831"/>
                    <a:pt x="2910" y="3188"/>
                  </a:cubicBezTo>
                  <a:cubicBezTo>
                    <a:pt x="2707" y="3296"/>
                    <a:pt x="2489" y="3347"/>
                    <a:pt x="2274" y="3347"/>
                  </a:cubicBezTo>
                  <a:cubicBezTo>
                    <a:pt x="1789" y="3347"/>
                    <a:pt x="1319" y="3087"/>
                    <a:pt x="1074" y="2632"/>
                  </a:cubicBezTo>
                  <a:cubicBezTo>
                    <a:pt x="722" y="1972"/>
                    <a:pt x="974" y="1149"/>
                    <a:pt x="1632" y="794"/>
                  </a:cubicBezTo>
                  <a:cubicBezTo>
                    <a:pt x="1835" y="686"/>
                    <a:pt x="2054" y="635"/>
                    <a:pt x="2271" y="635"/>
                  </a:cubicBezTo>
                  <a:close/>
                  <a:moveTo>
                    <a:pt x="2271" y="1"/>
                  </a:moveTo>
                  <a:cubicBezTo>
                    <a:pt x="1954" y="1"/>
                    <a:pt x="1633" y="77"/>
                    <a:pt x="1334" y="237"/>
                  </a:cubicBezTo>
                  <a:cubicBezTo>
                    <a:pt x="369" y="753"/>
                    <a:pt x="1" y="1962"/>
                    <a:pt x="516" y="2929"/>
                  </a:cubicBezTo>
                  <a:cubicBezTo>
                    <a:pt x="874" y="3599"/>
                    <a:pt x="1563" y="3981"/>
                    <a:pt x="2274" y="3981"/>
                  </a:cubicBezTo>
                  <a:cubicBezTo>
                    <a:pt x="2590" y="3981"/>
                    <a:pt x="2911" y="3905"/>
                    <a:pt x="3209" y="3746"/>
                  </a:cubicBezTo>
                  <a:cubicBezTo>
                    <a:pt x="4178" y="3227"/>
                    <a:pt x="4544" y="2021"/>
                    <a:pt x="4025" y="1053"/>
                  </a:cubicBezTo>
                  <a:cubicBezTo>
                    <a:pt x="3666" y="380"/>
                    <a:pt x="2979" y="1"/>
                    <a:pt x="22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a:off x="4246650" y="1964725"/>
              <a:ext cx="61575" cy="61550"/>
            </a:xfrm>
            <a:custGeom>
              <a:rect b="b" l="l" r="r" t="t"/>
              <a:pathLst>
                <a:path extrusionOk="0" h="2462" w="2463">
                  <a:moveTo>
                    <a:pt x="1231" y="632"/>
                  </a:moveTo>
                  <a:cubicBezTo>
                    <a:pt x="1561" y="632"/>
                    <a:pt x="1831" y="901"/>
                    <a:pt x="1831" y="1231"/>
                  </a:cubicBezTo>
                  <a:cubicBezTo>
                    <a:pt x="1828" y="1560"/>
                    <a:pt x="1561" y="1828"/>
                    <a:pt x="1231" y="1828"/>
                  </a:cubicBezTo>
                  <a:cubicBezTo>
                    <a:pt x="902" y="1828"/>
                    <a:pt x="634" y="1560"/>
                    <a:pt x="634" y="1231"/>
                  </a:cubicBezTo>
                  <a:cubicBezTo>
                    <a:pt x="634" y="902"/>
                    <a:pt x="902" y="632"/>
                    <a:pt x="1231" y="632"/>
                  </a:cubicBezTo>
                  <a:close/>
                  <a:moveTo>
                    <a:pt x="1231" y="1"/>
                  </a:moveTo>
                  <a:cubicBezTo>
                    <a:pt x="552" y="1"/>
                    <a:pt x="1" y="552"/>
                    <a:pt x="1" y="1231"/>
                  </a:cubicBezTo>
                  <a:cubicBezTo>
                    <a:pt x="1" y="1910"/>
                    <a:pt x="552" y="2461"/>
                    <a:pt x="1231" y="2461"/>
                  </a:cubicBezTo>
                  <a:cubicBezTo>
                    <a:pt x="1910" y="2461"/>
                    <a:pt x="2463" y="1910"/>
                    <a:pt x="2463" y="1231"/>
                  </a:cubicBezTo>
                  <a:cubicBezTo>
                    <a:pt x="2463" y="552"/>
                    <a:pt x="1910" y="1"/>
                    <a:pt x="1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65"/>
          <p:cNvGrpSpPr/>
          <p:nvPr/>
        </p:nvGrpSpPr>
        <p:grpSpPr>
          <a:xfrm>
            <a:off x="5054900" y="1989075"/>
            <a:ext cx="453200" cy="522025"/>
            <a:chOff x="3477375" y="1732300"/>
            <a:chExt cx="453200" cy="522025"/>
          </a:xfrm>
        </p:grpSpPr>
        <p:sp>
          <p:nvSpPr>
            <p:cNvPr id="3153" name="Google Shape;3153;p65"/>
            <p:cNvSpPr/>
            <p:nvPr/>
          </p:nvSpPr>
          <p:spPr>
            <a:xfrm>
              <a:off x="3477375" y="1732300"/>
              <a:ext cx="453200" cy="522025"/>
            </a:xfrm>
            <a:custGeom>
              <a:rect b="b" l="l" r="r" t="t"/>
              <a:pathLst>
                <a:path extrusionOk="0" h="20881" w="18128">
                  <a:moveTo>
                    <a:pt x="2364" y="1"/>
                  </a:moveTo>
                  <a:cubicBezTo>
                    <a:pt x="1064" y="1"/>
                    <a:pt x="0" y="1054"/>
                    <a:pt x="0" y="2366"/>
                  </a:cubicBezTo>
                  <a:lnTo>
                    <a:pt x="0" y="18602"/>
                  </a:lnTo>
                  <a:cubicBezTo>
                    <a:pt x="0" y="18611"/>
                    <a:pt x="5" y="18620"/>
                    <a:pt x="7" y="18631"/>
                  </a:cubicBezTo>
                  <a:cubicBezTo>
                    <a:pt x="66" y="19879"/>
                    <a:pt x="1101" y="20881"/>
                    <a:pt x="2366" y="20881"/>
                  </a:cubicBezTo>
                  <a:lnTo>
                    <a:pt x="7478" y="20881"/>
                  </a:lnTo>
                  <a:cubicBezTo>
                    <a:pt x="7653" y="20881"/>
                    <a:pt x="7796" y="20738"/>
                    <a:pt x="7796" y="20563"/>
                  </a:cubicBezTo>
                  <a:cubicBezTo>
                    <a:pt x="7796" y="20390"/>
                    <a:pt x="7655" y="20246"/>
                    <a:pt x="7478" y="20246"/>
                  </a:cubicBezTo>
                  <a:lnTo>
                    <a:pt x="2366" y="20246"/>
                  </a:lnTo>
                  <a:cubicBezTo>
                    <a:pt x="1412" y="20246"/>
                    <a:pt x="635" y="19470"/>
                    <a:pt x="635" y="18518"/>
                  </a:cubicBezTo>
                  <a:cubicBezTo>
                    <a:pt x="635" y="17560"/>
                    <a:pt x="1412" y="16786"/>
                    <a:pt x="2366" y="16786"/>
                  </a:cubicBezTo>
                  <a:lnTo>
                    <a:pt x="17494" y="16786"/>
                  </a:lnTo>
                  <a:lnTo>
                    <a:pt x="17494" y="17507"/>
                  </a:lnTo>
                  <a:lnTo>
                    <a:pt x="14947" y="17507"/>
                  </a:lnTo>
                  <a:cubicBezTo>
                    <a:pt x="14773" y="17507"/>
                    <a:pt x="14631" y="17649"/>
                    <a:pt x="14631" y="17825"/>
                  </a:cubicBezTo>
                  <a:cubicBezTo>
                    <a:pt x="14631" y="18001"/>
                    <a:pt x="14772" y="18142"/>
                    <a:pt x="14947" y="18142"/>
                  </a:cubicBezTo>
                  <a:lnTo>
                    <a:pt x="17494" y="18142"/>
                  </a:lnTo>
                  <a:lnTo>
                    <a:pt x="17494" y="18894"/>
                  </a:lnTo>
                  <a:lnTo>
                    <a:pt x="2366" y="18894"/>
                  </a:lnTo>
                  <a:cubicBezTo>
                    <a:pt x="2158" y="18894"/>
                    <a:pt x="1988" y="18726"/>
                    <a:pt x="1988" y="18520"/>
                  </a:cubicBezTo>
                  <a:cubicBezTo>
                    <a:pt x="1988" y="18314"/>
                    <a:pt x="2153" y="18142"/>
                    <a:pt x="2366" y="18142"/>
                  </a:cubicBezTo>
                  <a:lnTo>
                    <a:pt x="13350" y="18142"/>
                  </a:lnTo>
                  <a:cubicBezTo>
                    <a:pt x="13523" y="18142"/>
                    <a:pt x="13667" y="18001"/>
                    <a:pt x="13667" y="17825"/>
                  </a:cubicBezTo>
                  <a:cubicBezTo>
                    <a:pt x="13667" y="17651"/>
                    <a:pt x="13527" y="17507"/>
                    <a:pt x="13350" y="17507"/>
                  </a:cubicBezTo>
                  <a:lnTo>
                    <a:pt x="2366" y="17507"/>
                  </a:lnTo>
                  <a:cubicBezTo>
                    <a:pt x="1808" y="17507"/>
                    <a:pt x="1357" y="17962"/>
                    <a:pt x="1357" y="18518"/>
                  </a:cubicBezTo>
                  <a:cubicBezTo>
                    <a:pt x="1357" y="19074"/>
                    <a:pt x="1810" y="19524"/>
                    <a:pt x="2366" y="19524"/>
                  </a:cubicBezTo>
                  <a:lnTo>
                    <a:pt x="17494" y="19524"/>
                  </a:lnTo>
                  <a:lnTo>
                    <a:pt x="17494" y="19989"/>
                  </a:lnTo>
                  <a:cubicBezTo>
                    <a:pt x="17494" y="20130"/>
                    <a:pt x="17378" y="20244"/>
                    <a:pt x="17237" y="20244"/>
                  </a:cubicBezTo>
                  <a:lnTo>
                    <a:pt x="9420" y="20244"/>
                  </a:lnTo>
                  <a:cubicBezTo>
                    <a:pt x="9245" y="20244"/>
                    <a:pt x="9103" y="20385"/>
                    <a:pt x="9103" y="20562"/>
                  </a:cubicBezTo>
                  <a:cubicBezTo>
                    <a:pt x="9103" y="20735"/>
                    <a:pt x="9244" y="20877"/>
                    <a:pt x="9420" y="20877"/>
                  </a:cubicBezTo>
                  <a:lnTo>
                    <a:pt x="17237" y="20877"/>
                  </a:lnTo>
                  <a:cubicBezTo>
                    <a:pt x="17728" y="20877"/>
                    <a:pt x="18127" y="20480"/>
                    <a:pt x="18127" y="19989"/>
                  </a:cubicBezTo>
                  <a:lnTo>
                    <a:pt x="18127" y="17283"/>
                  </a:lnTo>
                  <a:lnTo>
                    <a:pt x="18127" y="11379"/>
                  </a:lnTo>
                  <a:cubicBezTo>
                    <a:pt x="18127" y="11205"/>
                    <a:pt x="17986" y="11061"/>
                    <a:pt x="17810" y="11061"/>
                  </a:cubicBezTo>
                  <a:cubicBezTo>
                    <a:pt x="17636" y="11061"/>
                    <a:pt x="17494" y="11204"/>
                    <a:pt x="17494" y="11379"/>
                  </a:cubicBezTo>
                  <a:lnTo>
                    <a:pt x="17494" y="16153"/>
                  </a:lnTo>
                  <a:lnTo>
                    <a:pt x="3825" y="16153"/>
                  </a:lnTo>
                  <a:lnTo>
                    <a:pt x="3825" y="4005"/>
                  </a:lnTo>
                  <a:cubicBezTo>
                    <a:pt x="3825" y="3830"/>
                    <a:pt x="3683" y="3688"/>
                    <a:pt x="3508" y="3688"/>
                  </a:cubicBezTo>
                  <a:cubicBezTo>
                    <a:pt x="3334" y="3688"/>
                    <a:pt x="3191" y="3829"/>
                    <a:pt x="3191" y="4005"/>
                  </a:cubicBezTo>
                  <a:lnTo>
                    <a:pt x="3191" y="16153"/>
                  </a:lnTo>
                  <a:lnTo>
                    <a:pt x="2363" y="16153"/>
                  </a:lnTo>
                  <a:cubicBezTo>
                    <a:pt x="1710" y="16153"/>
                    <a:pt x="1085" y="16418"/>
                    <a:pt x="630" y="16910"/>
                  </a:cubicBezTo>
                  <a:lnTo>
                    <a:pt x="630" y="2366"/>
                  </a:lnTo>
                  <a:cubicBezTo>
                    <a:pt x="630" y="1404"/>
                    <a:pt x="1412" y="635"/>
                    <a:pt x="2363" y="635"/>
                  </a:cubicBezTo>
                  <a:lnTo>
                    <a:pt x="3191" y="635"/>
                  </a:lnTo>
                  <a:lnTo>
                    <a:pt x="3191" y="2373"/>
                  </a:lnTo>
                  <a:cubicBezTo>
                    <a:pt x="3191" y="2546"/>
                    <a:pt x="3331" y="2690"/>
                    <a:pt x="3508" y="2690"/>
                  </a:cubicBezTo>
                  <a:cubicBezTo>
                    <a:pt x="3681" y="2690"/>
                    <a:pt x="3825" y="2549"/>
                    <a:pt x="3825" y="2373"/>
                  </a:cubicBezTo>
                  <a:lnTo>
                    <a:pt x="3825" y="635"/>
                  </a:lnTo>
                  <a:lnTo>
                    <a:pt x="15552" y="635"/>
                  </a:lnTo>
                  <a:cubicBezTo>
                    <a:pt x="16622" y="635"/>
                    <a:pt x="17491" y="1504"/>
                    <a:pt x="17491" y="2574"/>
                  </a:cubicBezTo>
                  <a:lnTo>
                    <a:pt x="17491" y="9461"/>
                  </a:lnTo>
                  <a:cubicBezTo>
                    <a:pt x="17491" y="9635"/>
                    <a:pt x="17633" y="9776"/>
                    <a:pt x="17808" y="9776"/>
                  </a:cubicBezTo>
                  <a:cubicBezTo>
                    <a:pt x="17981" y="9776"/>
                    <a:pt x="18125" y="9635"/>
                    <a:pt x="18125" y="9458"/>
                  </a:cubicBezTo>
                  <a:lnTo>
                    <a:pt x="18125" y="2571"/>
                  </a:lnTo>
                  <a:cubicBezTo>
                    <a:pt x="18125" y="1154"/>
                    <a:pt x="16972" y="1"/>
                    <a:pt x="155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5"/>
            <p:cNvSpPr/>
            <p:nvPr/>
          </p:nvSpPr>
          <p:spPr>
            <a:xfrm>
              <a:off x="3603100" y="1797075"/>
              <a:ext cx="261250" cy="159125"/>
            </a:xfrm>
            <a:custGeom>
              <a:rect b="b" l="l" r="r" t="t"/>
              <a:pathLst>
                <a:path extrusionOk="0" h="6365" w="10450">
                  <a:moveTo>
                    <a:pt x="1393" y="1"/>
                  </a:moveTo>
                  <a:cubicBezTo>
                    <a:pt x="1219" y="1"/>
                    <a:pt x="1075" y="142"/>
                    <a:pt x="1075" y="318"/>
                  </a:cubicBezTo>
                  <a:cubicBezTo>
                    <a:pt x="1075" y="735"/>
                    <a:pt x="737" y="1076"/>
                    <a:pt x="318" y="1076"/>
                  </a:cubicBezTo>
                  <a:cubicBezTo>
                    <a:pt x="143" y="1076"/>
                    <a:pt x="0" y="1218"/>
                    <a:pt x="0" y="1393"/>
                  </a:cubicBezTo>
                  <a:lnTo>
                    <a:pt x="0" y="4973"/>
                  </a:lnTo>
                  <a:cubicBezTo>
                    <a:pt x="0" y="5146"/>
                    <a:pt x="141" y="5288"/>
                    <a:pt x="318" y="5288"/>
                  </a:cubicBezTo>
                  <a:cubicBezTo>
                    <a:pt x="733" y="5288"/>
                    <a:pt x="1075" y="5629"/>
                    <a:pt x="1075" y="6048"/>
                  </a:cubicBezTo>
                  <a:cubicBezTo>
                    <a:pt x="1075" y="6221"/>
                    <a:pt x="1218" y="6365"/>
                    <a:pt x="1393" y="6365"/>
                  </a:cubicBezTo>
                  <a:lnTo>
                    <a:pt x="2961" y="6365"/>
                  </a:lnTo>
                  <a:cubicBezTo>
                    <a:pt x="3135" y="6365"/>
                    <a:pt x="3279" y="6223"/>
                    <a:pt x="3279" y="6048"/>
                  </a:cubicBezTo>
                  <a:cubicBezTo>
                    <a:pt x="3279" y="5874"/>
                    <a:pt x="3137" y="5730"/>
                    <a:pt x="2961" y="5730"/>
                  </a:cubicBezTo>
                  <a:lnTo>
                    <a:pt x="1672" y="5730"/>
                  </a:lnTo>
                  <a:cubicBezTo>
                    <a:pt x="1553" y="5218"/>
                    <a:pt x="1147" y="4812"/>
                    <a:pt x="633" y="4691"/>
                  </a:cubicBezTo>
                  <a:lnTo>
                    <a:pt x="633" y="1673"/>
                  </a:lnTo>
                  <a:cubicBezTo>
                    <a:pt x="1147" y="1552"/>
                    <a:pt x="1551" y="1148"/>
                    <a:pt x="1672" y="634"/>
                  </a:cubicBezTo>
                  <a:lnTo>
                    <a:pt x="8776" y="634"/>
                  </a:lnTo>
                  <a:cubicBezTo>
                    <a:pt x="8895" y="1148"/>
                    <a:pt x="9301" y="1552"/>
                    <a:pt x="9815" y="1673"/>
                  </a:cubicBezTo>
                  <a:lnTo>
                    <a:pt x="9815" y="4691"/>
                  </a:lnTo>
                  <a:cubicBezTo>
                    <a:pt x="9303" y="4812"/>
                    <a:pt x="8899" y="5218"/>
                    <a:pt x="8777" y="5730"/>
                  </a:cubicBezTo>
                  <a:lnTo>
                    <a:pt x="4238" y="5730"/>
                  </a:lnTo>
                  <a:cubicBezTo>
                    <a:pt x="4064" y="5730"/>
                    <a:pt x="3920" y="5872"/>
                    <a:pt x="3920" y="6048"/>
                  </a:cubicBezTo>
                  <a:cubicBezTo>
                    <a:pt x="3920" y="6221"/>
                    <a:pt x="4061" y="6365"/>
                    <a:pt x="4238" y="6365"/>
                  </a:cubicBezTo>
                  <a:lnTo>
                    <a:pt x="9057" y="6365"/>
                  </a:lnTo>
                  <a:cubicBezTo>
                    <a:pt x="9231" y="6365"/>
                    <a:pt x="9375" y="6223"/>
                    <a:pt x="9375" y="6048"/>
                  </a:cubicBezTo>
                  <a:cubicBezTo>
                    <a:pt x="9375" y="5630"/>
                    <a:pt x="9713" y="5288"/>
                    <a:pt x="10134" y="5288"/>
                  </a:cubicBezTo>
                  <a:cubicBezTo>
                    <a:pt x="10307" y="5288"/>
                    <a:pt x="10449" y="5148"/>
                    <a:pt x="10449" y="4973"/>
                  </a:cubicBezTo>
                  <a:lnTo>
                    <a:pt x="10449" y="1393"/>
                  </a:lnTo>
                  <a:cubicBezTo>
                    <a:pt x="10449" y="1220"/>
                    <a:pt x="10309" y="1076"/>
                    <a:pt x="10134" y="1076"/>
                  </a:cubicBezTo>
                  <a:cubicBezTo>
                    <a:pt x="9716" y="1076"/>
                    <a:pt x="9375" y="737"/>
                    <a:pt x="9375" y="318"/>
                  </a:cubicBezTo>
                  <a:cubicBezTo>
                    <a:pt x="9375" y="143"/>
                    <a:pt x="9234" y="1"/>
                    <a:pt x="90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65"/>
          <p:cNvGrpSpPr/>
          <p:nvPr/>
        </p:nvGrpSpPr>
        <p:grpSpPr>
          <a:xfrm>
            <a:off x="1210063" y="3258000"/>
            <a:ext cx="526000" cy="440300"/>
            <a:chOff x="2250750" y="1729000"/>
            <a:chExt cx="526000" cy="440300"/>
          </a:xfrm>
        </p:grpSpPr>
        <p:sp>
          <p:nvSpPr>
            <p:cNvPr id="3156" name="Google Shape;3156;p65"/>
            <p:cNvSpPr/>
            <p:nvPr/>
          </p:nvSpPr>
          <p:spPr>
            <a:xfrm>
              <a:off x="2250750" y="1729000"/>
              <a:ext cx="526000" cy="440300"/>
            </a:xfrm>
            <a:custGeom>
              <a:rect b="b" l="l" r="r" t="t"/>
              <a:pathLst>
                <a:path extrusionOk="0" h="17612" w="21040">
                  <a:moveTo>
                    <a:pt x="3462" y="0"/>
                  </a:moveTo>
                  <a:cubicBezTo>
                    <a:pt x="2265" y="0"/>
                    <a:pt x="1288" y="975"/>
                    <a:pt x="1288" y="2174"/>
                  </a:cubicBezTo>
                  <a:lnTo>
                    <a:pt x="1288" y="3830"/>
                  </a:lnTo>
                  <a:cubicBezTo>
                    <a:pt x="1288" y="4003"/>
                    <a:pt x="1430" y="4147"/>
                    <a:pt x="1605" y="4147"/>
                  </a:cubicBezTo>
                  <a:cubicBezTo>
                    <a:pt x="1779" y="4147"/>
                    <a:pt x="1923" y="4007"/>
                    <a:pt x="1923" y="3830"/>
                  </a:cubicBezTo>
                  <a:lnTo>
                    <a:pt x="1923" y="2174"/>
                  </a:lnTo>
                  <a:cubicBezTo>
                    <a:pt x="1923" y="1324"/>
                    <a:pt x="2613" y="632"/>
                    <a:pt x="3464" y="632"/>
                  </a:cubicBezTo>
                  <a:lnTo>
                    <a:pt x="17574" y="632"/>
                  </a:lnTo>
                  <a:cubicBezTo>
                    <a:pt x="18425" y="632"/>
                    <a:pt x="19117" y="1324"/>
                    <a:pt x="19117" y="2174"/>
                  </a:cubicBezTo>
                  <a:lnTo>
                    <a:pt x="19117" y="12752"/>
                  </a:lnTo>
                  <a:lnTo>
                    <a:pt x="1924" y="12752"/>
                  </a:lnTo>
                  <a:lnTo>
                    <a:pt x="1924" y="4950"/>
                  </a:lnTo>
                  <a:cubicBezTo>
                    <a:pt x="1924" y="4777"/>
                    <a:pt x="1784" y="4633"/>
                    <a:pt x="1607" y="4633"/>
                  </a:cubicBezTo>
                  <a:cubicBezTo>
                    <a:pt x="1432" y="4633"/>
                    <a:pt x="1290" y="4775"/>
                    <a:pt x="1290" y="4950"/>
                  </a:cubicBezTo>
                  <a:lnTo>
                    <a:pt x="1290" y="12752"/>
                  </a:lnTo>
                  <a:lnTo>
                    <a:pt x="1170" y="12752"/>
                  </a:lnTo>
                  <a:cubicBezTo>
                    <a:pt x="499" y="12752"/>
                    <a:pt x="0" y="13373"/>
                    <a:pt x="143" y="14029"/>
                  </a:cubicBezTo>
                  <a:lnTo>
                    <a:pt x="648" y="16342"/>
                  </a:lnTo>
                  <a:cubicBezTo>
                    <a:pt x="807" y="17078"/>
                    <a:pt x="1473" y="17611"/>
                    <a:pt x="2225" y="17611"/>
                  </a:cubicBezTo>
                  <a:lnTo>
                    <a:pt x="15642" y="17611"/>
                  </a:lnTo>
                  <a:cubicBezTo>
                    <a:pt x="15815" y="17611"/>
                    <a:pt x="15959" y="17471"/>
                    <a:pt x="15959" y="17294"/>
                  </a:cubicBezTo>
                  <a:cubicBezTo>
                    <a:pt x="15959" y="17119"/>
                    <a:pt x="15819" y="16977"/>
                    <a:pt x="15642" y="16977"/>
                  </a:cubicBezTo>
                  <a:lnTo>
                    <a:pt x="2225" y="16977"/>
                  </a:lnTo>
                  <a:cubicBezTo>
                    <a:pt x="1767" y="16977"/>
                    <a:pt x="1363" y="16653"/>
                    <a:pt x="1265" y="16206"/>
                  </a:cubicBezTo>
                  <a:lnTo>
                    <a:pt x="761" y="13893"/>
                  </a:lnTo>
                  <a:cubicBezTo>
                    <a:pt x="704" y="13634"/>
                    <a:pt x="902" y="13386"/>
                    <a:pt x="1170" y="13386"/>
                  </a:cubicBezTo>
                  <a:lnTo>
                    <a:pt x="19869" y="13386"/>
                  </a:lnTo>
                  <a:cubicBezTo>
                    <a:pt x="20136" y="13386"/>
                    <a:pt x="20336" y="13634"/>
                    <a:pt x="20278" y="13893"/>
                  </a:cubicBezTo>
                  <a:lnTo>
                    <a:pt x="19773" y="16206"/>
                  </a:lnTo>
                  <a:cubicBezTo>
                    <a:pt x="19675" y="16654"/>
                    <a:pt x="19272" y="16977"/>
                    <a:pt x="18814" y="16977"/>
                  </a:cubicBezTo>
                  <a:lnTo>
                    <a:pt x="17139" y="16977"/>
                  </a:lnTo>
                  <a:cubicBezTo>
                    <a:pt x="16966" y="16977"/>
                    <a:pt x="16822" y="17119"/>
                    <a:pt x="16822" y="17294"/>
                  </a:cubicBezTo>
                  <a:cubicBezTo>
                    <a:pt x="16822" y="17471"/>
                    <a:pt x="16964" y="17611"/>
                    <a:pt x="17139" y="17611"/>
                  </a:cubicBezTo>
                  <a:lnTo>
                    <a:pt x="18814" y="17611"/>
                  </a:lnTo>
                  <a:cubicBezTo>
                    <a:pt x="19567" y="17611"/>
                    <a:pt x="20231" y="17078"/>
                    <a:pt x="20391" y="16342"/>
                  </a:cubicBezTo>
                  <a:lnTo>
                    <a:pt x="20895" y="14029"/>
                  </a:lnTo>
                  <a:cubicBezTo>
                    <a:pt x="21039" y="13371"/>
                    <a:pt x="20539" y="12752"/>
                    <a:pt x="19868" y="12752"/>
                  </a:cubicBezTo>
                  <a:lnTo>
                    <a:pt x="19747" y="12752"/>
                  </a:lnTo>
                  <a:lnTo>
                    <a:pt x="19747" y="2174"/>
                  </a:lnTo>
                  <a:cubicBezTo>
                    <a:pt x="19747" y="975"/>
                    <a:pt x="18772" y="0"/>
                    <a:pt x="17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2331925" y="1777950"/>
              <a:ext cx="363600" cy="236750"/>
            </a:xfrm>
            <a:custGeom>
              <a:rect b="b" l="l" r="r" t="t"/>
              <a:pathLst>
                <a:path extrusionOk="0" h="9470" w="14544">
                  <a:moveTo>
                    <a:pt x="1243" y="0"/>
                  </a:moveTo>
                  <a:cubicBezTo>
                    <a:pt x="559" y="0"/>
                    <a:pt x="1" y="557"/>
                    <a:pt x="1" y="1242"/>
                  </a:cubicBezTo>
                  <a:lnTo>
                    <a:pt x="1" y="8228"/>
                  </a:lnTo>
                  <a:cubicBezTo>
                    <a:pt x="1" y="8911"/>
                    <a:pt x="557" y="9469"/>
                    <a:pt x="1243" y="9469"/>
                  </a:cubicBezTo>
                  <a:lnTo>
                    <a:pt x="9370" y="9469"/>
                  </a:lnTo>
                  <a:cubicBezTo>
                    <a:pt x="9545" y="9469"/>
                    <a:pt x="9688" y="9327"/>
                    <a:pt x="9688" y="9152"/>
                  </a:cubicBezTo>
                  <a:cubicBezTo>
                    <a:pt x="9688" y="8979"/>
                    <a:pt x="9547" y="8835"/>
                    <a:pt x="9370" y="8835"/>
                  </a:cubicBezTo>
                  <a:lnTo>
                    <a:pt x="1243" y="8835"/>
                  </a:lnTo>
                  <a:cubicBezTo>
                    <a:pt x="907" y="8835"/>
                    <a:pt x="634" y="8563"/>
                    <a:pt x="634" y="8228"/>
                  </a:cubicBezTo>
                  <a:lnTo>
                    <a:pt x="634" y="1242"/>
                  </a:lnTo>
                  <a:cubicBezTo>
                    <a:pt x="634" y="907"/>
                    <a:pt x="907" y="635"/>
                    <a:pt x="1243" y="635"/>
                  </a:cubicBezTo>
                  <a:lnTo>
                    <a:pt x="13301" y="635"/>
                  </a:lnTo>
                  <a:cubicBezTo>
                    <a:pt x="13637" y="635"/>
                    <a:pt x="13908" y="907"/>
                    <a:pt x="13908" y="1242"/>
                  </a:cubicBezTo>
                  <a:lnTo>
                    <a:pt x="13908" y="8228"/>
                  </a:lnTo>
                  <a:cubicBezTo>
                    <a:pt x="13908" y="8563"/>
                    <a:pt x="13637" y="8835"/>
                    <a:pt x="13301" y="8835"/>
                  </a:cubicBezTo>
                  <a:lnTo>
                    <a:pt x="11199" y="8835"/>
                  </a:lnTo>
                  <a:cubicBezTo>
                    <a:pt x="11026" y="8835"/>
                    <a:pt x="10882" y="8977"/>
                    <a:pt x="10882" y="9152"/>
                  </a:cubicBezTo>
                  <a:cubicBezTo>
                    <a:pt x="10882" y="9325"/>
                    <a:pt x="11022" y="9469"/>
                    <a:pt x="11199" y="9469"/>
                  </a:cubicBezTo>
                  <a:lnTo>
                    <a:pt x="13301" y="9469"/>
                  </a:lnTo>
                  <a:cubicBezTo>
                    <a:pt x="13984" y="9469"/>
                    <a:pt x="14543" y="8913"/>
                    <a:pt x="14543" y="8228"/>
                  </a:cubicBezTo>
                  <a:lnTo>
                    <a:pt x="14543" y="1242"/>
                  </a:lnTo>
                  <a:cubicBezTo>
                    <a:pt x="14543" y="560"/>
                    <a:pt x="13987" y="0"/>
                    <a:pt x="13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2370875" y="1816850"/>
              <a:ext cx="94050" cy="110975"/>
            </a:xfrm>
            <a:custGeom>
              <a:rect b="b" l="l" r="r" t="t"/>
              <a:pathLst>
                <a:path extrusionOk="0" h="4439" w="3762">
                  <a:moveTo>
                    <a:pt x="735" y="0"/>
                  </a:moveTo>
                  <a:cubicBezTo>
                    <a:pt x="331" y="0"/>
                    <a:pt x="0" y="331"/>
                    <a:pt x="0" y="735"/>
                  </a:cubicBezTo>
                  <a:lnTo>
                    <a:pt x="0" y="3704"/>
                  </a:lnTo>
                  <a:cubicBezTo>
                    <a:pt x="0" y="4110"/>
                    <a:pt x="331" y="4439"/>
                    <a:pt x="735" y="4439"/>
                  </a:cubicBezTo>
                  <a:lnTo>
                    <a:pt x="3027" y="4439"/>
                  </a:lnTo>
                  <a:cubicBezTo>
                    <a:pt x="3433" y="4439"/>
                    <a:pt x="3761" y="4110"/>
                    <a:pt x="3761" y="3704"/>
                  </a:cubicBezTo>
                  <a:lnTo>
                    <a:pt x="3761" y="3032"/>
                  </a:lnTo>
                  <a:cubicBezTo>
                    <a:pt x="3761" y="2858"/>
                    <a:pt x="3621" y="2714"/>
                    <a:pt x="3444" y="2714"/>
                  </a:cubicBezTo>
                  <a:cubicBezTo>
                    <a:pt x="3271" y="2714"/>
                    <a:pt x="3128" y="2855"/>
                    <a:pt x="3128" y="3032"/>
                  </a:cubicBezTo>
                  <a:lnTo>
                    <a:pt x="3128" y="3704"/>
                  </a:lnTo>
                  <a:cubicBezTo>
                    <a:pt x="3128" y="3760"/>
                    <a:pt x="3082" y="3807"/>
                    <a:pt x="3025" y="3807"/>
                  </a:cubicBezTo>
                  <a:lnTo>
                    <a:pt x="733" y="3807"/>
                  </a:lnTo>
                  <a:cubicBezTo>
                    <a:pt x="678" y="3807"/>
                    <a:pt x="630" y="3761"/>
                    <a:pt x="630" y="3704"/>
                  </a:cubicBezTo>
                  <a:lnTo>
                    <a:pt x="630" y="735"/>
                  </a:lnTo>
                  <a:cubicBezTo>
                    <a:pt x="630" y="681"/>
                    <a:pt x="676" y="633"/>
                    <a:pt x="733" y="633"/>
                  </a:cubicBezTo>
                  <a:lnTo>
                    <a:pt x="3025" y="633"/>
                  </a:lnTo>
                  <a:cubicBezTo>
                    <a:pt x="3081" y="633"/>
                    <a:pt x="3128" y="677"/>
                    <a:pt x="3128" y="735"/>
                  </a:cubicBezTo>
                  <a:lnTo>
                    <a:pt x="3128" y="1633"/>
                  </a:lnTo>
                  <a:cubicBezTo>
                    <a:pt x="3130" y="1809"/>
                    <a:pt x="3271" y="1950"/>
                    <a:pt x="3444" y="1950"/>
                  </a:cubicBezTo>
                  <a:cubicBezTo>
                    <a:pt x="3619" y="1950"/>
                    <a:pt x="3761" y="1809"/>
                    <a:pt x="3761" y="1633"/>
                  </a:cubicBezTo>
                  <a:lnTo>
                    <a:pt x="3761" y="735"/>
                  </a:lnTo>
                  <a:cubicBezTo>
                    <a:pt x="3761" y="331"/>
                    <a:pt x="3433" y="0"/>
                    <a:pt x="30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2501550" y="1823750"/>
              <a:ext cx="155025" cy="15900"/>
            </a:xfrm>
            <a:custGeom>
              <a:rect b="b" l="l" r="r" t="t"/>
              <a:pathLst>
                <a:path extrusionOk="0" h="636" w="6201">
                  <a:moveTo>
                    <a:pt x="318" y="1"/>
                  </a:moveTo>
                  <a:cubicBezTo>
                    <a:pt x="144" y="1"/>
                    <a:pt x="0" y="143"/>
                    <a:pt x="0" y="318"/>
                  </a:cubicBezTo>
                  <a:cubicBezTo>
                    <a:pt x="0" y="495"/>
                    <a:pt x="143" y="635"/>
                    <a:pt x="318" y="635"/>
                  </a:cubicBezTo>
                  <a:lnTo>
                    <a:pt x="5885" y="635"/>
                  </a:lnTo>
                  <a:cubicBezTo>
                    <a:pt x="6058" y="635"/>
                    <a:pt x="6201" y="493"/>
                    <a:pt x="6201" y="318"/>
                  </a:cubicBezTo>
                  <a:cubicBezTo>
                    <a:pt x="6201" y="145"/>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5"/>
            <p:cNvSpPr/>
            <p:nvPr/>
          </p:nvSpPr>
          <p:spPr>
            <a:xfrm>
              <a:off x="2501550" y="1867875"/>
              <a:ext cx="155025" cy="15900"/>
            </a:xfrm>
            <a:custGeom>
              <a:rect b="b" l="l" r="r" t="t"/>
              <a:pathLst>
                <a:path extrusionOk="0" h="636" w="6201">
                  <a:moveTo>
                    <a:pt x="318" y="1"/>
                  </a:moveTo>
                  <a:cubicBezTo>
                    <a:pt x="144" y="1"/>
                    <a:pt x="0" y="141"/>
                    <a:pt x="0" y="318"/>
                  </a:cubicBezTo>
                  <a:cubicBezTo>
                    <a:pt x="0" y="492"/>
                    <a:pt x="143" y="636"/>
                    <a:pt x="318" y="636"/>
                  </a:cubicBezTo>
                  <a:lnTo>
                    <a:pt x="5885" y="636"/>
                  </a:lnTo>
                  <a:cubicBezTo>
                    <a:pt x="6058" y="636"/>
                    <a:pt x="6201" y="493"/>
                    <a:pt x="6201" y="318"/>
                  </a:cubicBezTo>
                  <a:cubicBezTo>
                    <a:pt x="6201" y="145"/>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5"/>
            <p:cNvSpPr/>
            <p:nvPr/>
          </p:nvSpPr>
          <p:spPr>
            <a:xfrm>
              <a:off x="2501550" y="1911925"/>
              <a:ext cx="155025" cy="15900"/>
            </a:xfrm>
            <a:custGeom>
              <a:rect b="b" l="l" r="r" t="t"/>
              <a:pathLst>
                <a:path extrusionOk="0" h="636" w="6201">
                  <a:moveTo>
                    <a:pt x="318" y="1"/>
                  </a:moveTo>
                  <a:cubicBezTo>
                    <a:pt x="144" y="1"/>
                    <a:pt x="0" y="143"/>
                    <a:pt x="0" y="318"/>
                  </a:cubicBezTo>
                  <a:cubicBezTo>
                    <a:pt x="0" y="495"/>
                    <a:pt x="143" y="636"/>
                    <a:pt x="318" y="636"/>
                  </a:cubicBezTo>
                  <a:lnTo>
                    <a:pt x="5885" y="636"/>
                  </a:lnTo>
                  <a:cubicBezTo>
                    <a:pt x="6058" y="636"/>
                    <a:pt x="6201" y="495"/>
                    <a:pt x="6201" y="318"/>
                  </a:cubicBezTo>
                  <a:cubicBezTo>
                    <a:pt x="6201" y="143"/>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5"/>
            <p:cNvSpPr/>
            <p:nvPr/>
          </p:nvSpPr>
          <p:spPr>
            <a:xfrm>
              <a:off x="2370825" y="1956050"/>
              <a:ext cx="285725" cy="15900"/>
            </a:xfrm>
            <a:custGeom>
              <a:rect b="b" l="l" r="r" t="t"/>
              <a:pathLst>
                <a:path extrusionOk="0" h="636" w="11429">
                  <a:moveTo>
                    <a:pt x="318" y="1"/>
                  </a:moveTo>
                  <a:cubicBezTo>
                    <a:pt x="145" y="1"/>
                    <a:pt x="1" y="143"/>
                    <a:pt x="1" y="318"/>
                  </a:cubicBezTo>
                  <a:cubicBezTo>
                    <a:pt x="2" y="495"/>
                    <a:pt x="145" y="636"/>
                    <a:pt x="318" y="636"/>
                  </a:cubicBezTo>
                  <a:lnTo>
                    <a:pt x="11111" y="636"/>
                  </a:lnTo>
                  <a:cubicBezTo>
                    <a:pt x="11286" y="636"/>
                    <a:pt x="11428" y="495"/>
                    <a:pt x="11428" y="318"/>
                  </a:cubicBezTo>
                  <a:cubicBezTo>
                    <a:pt x="11428" y="145"/>
                    <a:pt x="11287" y="1"/>
                    <a:pt x="111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5"/>
            <p:cNvSpPr/>
            <p:nvPr/>
          </p:nvSpPr>
          <p:spPr>
            <a:xfrm>
              <a:off x="2485350" y="2080200"/>
              <a:ext cx="56675" cy="56675"/>
            </a:xfrm>
            <a:custGeom>
              <a:rect b="b" l="l" r="r" t="t"/>
              <a:pathLst>
                <a:path extrusionOk="0" h="2267" w="2267">
                  <a:moveTo>
                    <a:pt x="1134" y="632"/>
                  </a:moveTo>
                  <a:cubicBezTo>
                    <a:pt x="1409" y="635"/>
                    <a:pt x="1635" y="857"/>
                    <a:pt x="1635" y="1134"/>
                  </a:cubicBezTo>
                  <a:cubicBezTo>
                    <a:pt x="1635" y="1409"/>
                    <a:pt x="1409" y="1635"/>
                    <a:pt x="1134" y="1635"/>
                  </a:cubicBezTo>
                  <a:cubicBezTo>
                    <a:pt x="858" y="1635"/>
                    <a:pt x="632" y="1409"/>
                    <a:pt x="632" y="1134"/>
                  </a:cubicBezTo>
                  <a:cubicBezTo>
                    <a:pt x="632" y="857"/>
                    <a:pt x="858" y="632"/>
                    <a:pt x="1134" y="632"/>
                  </a:cubicBezTo>
                  <a:close/>
                  <a:moveTo>
                    <a:pt x="1134" y="0"/>
                  </a:moveTo>
                  <a:cubicBezTo>
                    <a:pt x="508" y="0"/>
                    <a:pt x="0" y="509"/>
                    <a:pt x="0" y="1134"/>
                  </a:cubicBezTo>
                  <a:cubicBezTo>
                    <a:pt x="0" y="1759"/>
                    <a:pt x="508" y="2266"/>
                    <a:pt x="1134" y="2266"/>
                  </a:cubicBezTo>
                  <a:cubicBezTo>
                    <a:pt x="1759" y="2266"/>
                    <a:pt x="2266" y="1759"/>
                    <a:pt x="2266" y="1134"/>
                  </a:cubicBezTo>
                  <a:cubicBezTo>
                    <a:pt x="2266" y="509"/>
                    <a:pt x="1759" y="0"/>
                    <a:pt x="1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65"/>
          <p:cNvGrpSpPr/>
          <p:nvPr/>
        </p:nvGrpSpPr>
        <p:grpSpPr>
          <a:xfrm>
            <a:off x="1245200" y="1989125"/>
            <a:ext cx="455725" cy="521950"/>
            <a:chOff x="1718350" y="1767500"/>
            <a:chExt cx="455725" cy="521950"/>
          </a:xfrm>
        </p:grpSpPr>
        <p:sp>
          <p:nvSpPr>
            <p:cNvPr id="3165" name="Google Shape;3165;p65"/>
            <p:cNvSpPr/>
            <p:nvPr/>
          </p:nvSpPr>
          <p:spPr>
            <a:xfrm>
              <a:off x="2040925" y="1802275"/>
              <a:ext cx="133150" cy="213450"/>
            </a:xfrm>
            <a:custGeom>
              <a:rect b="b" l="l" r="r" t="t"/>
              <a:pathLst>
                <a:path extrusionOk="0" h="8538" w="5326">
                  <a:moveTo>
                    <a:pt x="2661" y="1"/>
                  </a:moveTo>
                  <a:cubicBezTo>
                    <a:pt x="1195" y="1"/>
                    <a:pt x="1" y="1195"/>
                    <a:pt x="1" y="2662"/>
                  </a:cubicBezTo>
                  <a:lnTo>
                    <a:pt x="1" y="7570"/>
                  </a:lnTo>
                  <a:cubicBezTo>
                    <a:pt x="1" y="8104"/>
                    <a:pt x="434" y="8537"/>
                    <a:pt x="968" y="8537"/>
                  </a:cubicBezTo>
                  <a:lnTo>
                    <a:pt x="4356" y="8537"/>
                  </a:lnTo>
                  <a:cubicBezTo>
                    <a:pt x="4891" y="8537"/>
                    <a:pt x="5324" y="8104"/>
                    <a:pt x="5324" y="7570"/>
                  </a:cubicBezTo>
                  <a:lnTo>
                    <a:pt x="5324" y="5911"/>
                  </a:lnTo>
                  <a:cubicBezTo>
                    <a:pt x="5324" y="5738"/>
                    <a:pt x="5182" y="5594"/>
                    <a:pt x="5007" y="5594"/>
                  </a:cubicBezTo>
                  <a:cubicBezTo>
                    <a:pt x="4830" y="5594"/>
                    <a:pt x="4690" y="5735"/>
                    <a:pt x="4690" y="5911"/>
                  </a:cubicBezTo>
                  <a:lnTo>
                    <a:pt x="4690" y="7570"/>
                  </a:lnTo>
                  <a:cubicBezTo>
                    <a:pt x="4690" y="7754"/>
                    <a:pt x="4541" y="7902"/>
                    <a:pt x="4356" y="7902"/>
                  </a:cubicBezTo>
                  <a:lnTo>
                    <a:pt x="968" y="7902"/>
                  </a:lnTo>
                  <a:cubicBezTo>
                    <a:pt x="784" y="7902"/>
                    <a:pt x="634" y="7754"/>
                    <a:pt x="634" y="7570"/>
                  </a:cubicBezTo>
                  <a:lnTo>
                    <a:pt x="634" y="4063"/>
                  </a:lnTo>
                  <a:lnTo>
                    <a:pt x="1311" y="4063"/>
                  </a:lnTo>
                  <a:cubicBezTo>
                    <a:pt x="1485" y="4063"/>
                    <a:pt x="1629" y="3922"/>
                    <a:pt x="1629" y="3745"/>
                  </a:cubicBezTo>
                  <a:cubicBezTo>
                    <a:pt x="1629" y="3570"/>
                    <a:pt x="1488" y="3428"/>
                    <a:pt x="1311" y="3428"/>
                  </a:cubicBezTo>
                  <a:lnTo>
                    <a:pt x="634" y="3428"/>
                  </a:lnTo>
                  <a:lnTo>
                    <a:pt x="634" y="2662"/>
                  </a:lnTo>
                  <a:cubicBezTo>
                    <a:pt x="634" y="1543"/>
                    <a:pt x="1545" y="634"/>
                    <a:pt x="2663" y="634"/>
                  </a:cubicBezTo>
                  <a:cubicBezTo>
                    <a:pt x="3782" y="634"/>
                    <a:pt x="4691" y="1543"/>
                    <a:pt x="4691" y="2662"/>
                  </a:cubicBezTo>
                  <a:lnTo>
                    <a:pt x="4691" y="3428"/>
                  </a:lnTo>
                  <a:lnTo>
                    <a:pt x="2502" y="3428"/>
                  </a:lnTo>
                  <a:cubicBezTo>
                    <a:pt x="2327" y="3428"/>
                    <a:pt x="2185" y="3570"/>
                    <a:pt x="2185" y="3745"/>
                  </a:cubicBezTo>
                  <a:cubicBezTo>
                    <a:pt x="2185" y="3922"/>
                    <a:pt x="2325" y="4063"/>
                    <a:pt x="2502" y="4063"/>
                  </a:cubicBezTo>
                  <a:lnTo>
                    <a:pt x="4691" y="4063"/>
                  </a:lnTo>
                  <a:lnTo>
                    <a:pt x="4691" y="4923"/>
                  </a:lnTo>
                  <a:cubicBezTo>
                    <a:pt x="4691" y="5097"/>
                    <a:pt x="4833" y="5241"/>
                    <a:pt x="5009" y="5241"/>
                  </a:cubicBezTo>
                  <a:cubicBezTo>
                    <a:pt x="5182" y="5241"/>
                    <a:pt x="5326" y="5100"/>
                    <a:pt x="5326" y="4923"/>
                  </a:cubicBezTo>
                  <a:lnTo>
                    <a:pt x="5326" y="2662"/>
                  </a:lnTo>
                  <a:cubicBezTo>
                    <a:pt x="5321" y="1193"/>
                    <a:pt x="4127" y="1"/>
                    <a:pt x="26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5"/>
            <p:cNvSpPr/>
            <p:nvPr/>
          </p:nvSpPr>
          <p:spPr>
            <a:xfrm>
              <a:off x="1718350" y="1767500"/>
              <a:ext cx="444675" cy="521950"/>
            </a:xfrm>
            <a:custGeom>
              <a:rect b="b" l="l" r="r" t="t"/>
              <a:pathLst>
                <a:path extrusionOk="0" h="20878" w="17787">
                  <a:moveTo>
                    <a:pt x="14807" y="13948"/>
                  </a:moveTo>
                  <a:cubicBezTo>
                    <a:pt x="14953" y="13948"/>
                    <a:pt x="15098" y="14012"/>
                    <a:pt x="15197" y="14134"/>
                  </a:cubicBezTo>
                  <a:cubicBezTo>
                    <a:pt x="15369" y="14352"/>
                    <a:pt x="15340" y="14655"/>
                    <a:pt x="15122" y="14836"/>
                  </a:cubicBezTo>
                  <a:lnTo>
                    <a:pt x="12348" y="17053"/>
                  </a:lnTo>
                  <a:cubicBezTo>
                    <a:pt x="12260" y="17124"/>
                    <a:pt x="12150" y="17158"/>
                    <a:pt x="12040" y="17158"/>
                  </a:cubicBezTo>
                  <a:cubicBezTo>
                    <a:pt x="11891" y="17158"/>
                    <a:pt x="11742" y="17096"/>
                    <a:pt x="11646" y="16978"/>
                  </a:cubicBezTo>
                  <a:cubicBezTo>
                    <a:pt x="11474" y="16762"/>
                    <a:pt x="11512" y="16451"/>
                    <a:pt x="11721" y="16282"/>
                  </a:cubicBezTo>
                  <a:cubicBezTo>
                    <a:pt x="12313" y="15808"/>
                    <a:pt x="11803" y="16217"/>
                    <a:pt x="14499" y="14059"/>
                  </a:cubicBezTo>
                  <a:cubicBezTo>
                    <a:pt x="14590" y="13984"/>
                    <a:pt x="14699" y="13948"/>
                    <a:pt x="14807" y="13948"/>
                  </a:cubicBezTo>
                  <a:close/>
                  <a:moveTo>
                    <a:pt x="15430" y="17693"/>
                  </a:moveTo>
                  <a:cubicBezTo>
                    <a:pt x="15540" y="17693"/>
                    <a:pt x="15648" y="17742"/>
                    <a:pt x="15719" y="17832"/>
                  </a:cubicBezTo>
                  <a:cubicBezTo>
                    <a:pt x="15839" y="17987"/>
                    <a:pt x="15832" y="18210"/>
                    <a:pt x="15662" y="18352"/>
                  </a:cubicBezTo>
                  <a:cubicBezTo>
                    <a:pt x="15597" y="18404"/>
                    <a:pt x="15515" y="18429"/>
                    <a:pt x="15433" y="18429"/>
                  </a:cubicBezTo>
                  <a:cubicBezTo>
                    <a:pt x="15321" y="18429"/>
                    <a:pt x="15210" y="18382"/>
                    <a:pt x="15143" y="18295"/>
                  </a:cubicBezTo>
                  <a:cubicBezTo>
                    <a:pt x="15016" y="18136"/>
                    <a:pt x="15040" y="17902"/>
                    <a:pt x="15201" y="17773"/>
                  </a:cubicBezTo>
                  <a:cubicBezTo>
                    <a:pt x="15270" y="17719"/>
                    <a:pt x="15351" y="17693"/>
                    <a:pt x="15430" y="17693"/>
                  </a:cubicBezTo>
                  <a:close/>
                  <a:moveTo>
                    <a:pt x="14867" y="15859"/>
                  </a:moveTo>
                  <a:lnTo>
                    <a:pt x="16789" y="17228"/>
                  </a:lnTo>
                  <a:lnTo>
                    <a:pt x="17010" y="19531"/>
                  </a:lnTo>
                  <a:lnTo>
                    <a:pt x="16269" y="18607"/>
                  </a:lnTo>
                  <a:cubicBezTo>
                    <a:pt x="16511" y="18224"/>
                    <a:pt x="16472" y="17763"/>
                    <a:pt x="16210" y="17437"/>
                  </a:cubicBezTo>
                  <a:cubicBezTo>
                    <a:pt x="16013" y="17192"/>
                    <a:pt x="15722" y="17061"/>
                    <a:pt x="15428" y="17061"/>
                  </a:cubicBezTo>
                  <a:cubicBezTo>
                    <a:pt x="15210" y="17061"/>
                    <a:pt x="14990" y="17132"/>
                    <a:pt x="14805" y="17280"/>
                  </a:cubicBezTo>
                  <a:cubicBezTo>
                    <a:pt x="14371" y="17626"/>
                    <a:pt x="14303" y="18257"/>
                    <a:pt x="14648" y="18691"/>
                  </a:cubicBezTo>
                  <a:cubicBezTo>
                    <a:pt x="14842" y="18933"/>
                    <a:pt x="15129" y="19067"/>
                    <a:pt x="15427" y="19067"/>
                  </a:cubicBezTo>
                  <a:cubicBezTo>
                    <a:pt x="15543" y="19067"/>
                    <a:pt x="15662" y="19046"/>
                    <a:pt x="15777" y="19003"/>
                  </a:cubicBezTo>
                  <a:lnTo>
                    <a:pt x="16518" y="19927"/>
                  </a:lnTo>
                  <a:lnTo>
                    <a:pt x="14317" y="19208"/>
                  </a:lnTo>
                  <a:lnTo>
                    <a:pt x="13403" y="17028"/>
                  </a:lnTo>
                  <a:lnTo>
                    <a:pt x="14867" y="15859"/>
                  </a:lnTo>
                  <a:close/>
                  <a:moveTo>
                    <a:pt x="3313" y="0"/>
                  </a:moveTo>
                  <a:cubicBezTo>
                    <a:pt x="2668" y="0"/>
                    <a:pt x="2017" y="212"/>
                    <a:pt x="1473" y="647"/>
                  </a:cubicBezTo>
                  <a:cubicBezTo>
                    <a:pt x="205" y="1665"/>
                    <a:pt x="1" y="3522"/>
                    <a:pt x="1018" y="4790"/>
                  </a:cubicBezTo>
                  <a:lnTo>
                    <a:pt x="5895" y="10871"/>
                  </a:lnTo>
                  <a:cubicBezTo>
                    <a:pt x="6101" y="11129"/>
                    <a:pt x="6404" y="11262"/>
                    <a:pt x="6712" y="11262"/>
                  </a:cubicBezTo>
                  <a:cubicBezTo>
                    <a:pt x="6834" y="11262"/>
                    <a:pt x="6959" y="11237"/>
                    <a:pt x="7076" y="11194"/>
                  </a:cubicBezTo>
                  <a:cubicBezTo>
                    <a:pt x="7800" y="12093"/>
                    <a:pt x="8045" y="12495"/>
                    <a:pt x="8276" y="12495"/>
                  </a:cubicBezTo>
                  <a:cubicBezTo>
                    <a:pt x="8336" y="12495"/>
                    <a:pt x="8396" y="12468"/>
                    <a:pt x="8462" y="12415"/>
                  </a:cubicBezTo>
                  <a:cubicBezTo>
                    <a:pt x="8598" y="12305"/>
                    <a:pt x="8619" y="12106"/>
                    <a:pt x="8511" y="11968"/>
                  </a:cubicBezTo>
                  <a:lnTo>
                    <a:pt x="7605" y="10839"/>
                  </a:lnTo>
                  <a:lnTo>
                    <a:pt x="9431" y="9375"/>
                  </a:lnTo>
                  <a:lnTo>
                    <a:pt x="10090" y="8848"/>
                  </a:lnTo>
                  <a:lnTo>
                    <a:pt x="13962" y="13678"/>
                  </a:lnTo>
                  <a:cubicBezTo>
                    <a:pt x="12348" y="14975"/>
                    <a:pt x="12914" y="14520"/>
                    <a:pt x="11476" y="15669"/>
                  </a:cubicBezTo>
                  <a:lnTo>
                    <a:pt x="9126" y="12737"/>
                  </a:lnTo>
                  <a:cubicBezTo>
                    <a:pt x="9064" y="12660"/>
                    <a:pt x="8972" y="12620"/>
                    <a:pt x="8878" y="12620"/>
                  </a:cubicBezTo>
                  <a:cubicBezTo>
                    <a:pt x="8808" y="12620"/>
                    <a:pt x="8738" y="12642"/>
                    <a:pt x="8680" y="12688"/>
                  </a:cubicBezTo>
                  <a:cubicBezTo>
                    <a:pt x="8544" y="12796"/>
                    <a:pt x="8523" y="12997"/>
                    <a:pt x="8631" y="13135"/>
                  </a:cubicBezTo>
                  <a:lnTo>
                    <a:pt x="11039" y="16137"/>
                  </a:lnTo>
                  <a:cubicBezTo>
                    <a:pt x="10831" y="16525"/>
                    <a:pt x="10860" y="17012"/>
                    <a:pt x="11153" y="17375"/>
                  </a:cubicBezTo>
                  <a:cubicBezTo>
                    <a:pt x="11380" y="17656"/>
                    <a:pt x="11705" y="17799"/>
                    <a:pt x="12034" y="17799"/>
                  </a:cubicBezTo>
                  <a:cubicBezTo>
                    <a:pt x="12283" y="17799"/>
                    <a:pt x="12533" y="17717"/>
                    <a:pt x="12743" y="17550"/>
                  </a:cubicBezTo>
                  <a:lnTo>
                    <a:pt x="12887" y="17436"/>
                  </a:lnTo>
                  <a:lnTo>
                    <a:pt x="13790" y="19585"/>
                  </a:lnTo>
                  <a:cubicBezTo>
                    <a:pt x="13825" y="19672"/>
                    <a:pt x="13895" y="19736"/>
                    <a:pt x="13984" y="19764"/>
                  </a:cubicBezTo>
                  <a:lnTo>
                    <a:pt x="17326" y="20862"/>
                  </a:lnTo>
                  <a:cubicBezTo>
                    <a:pt x="17360" y="20872"/>
                    <a:pt x="17395" y="20877"/>
                    <a:pt x="17429" y="20877"/>
                  </a:cubicBezTo>
                  <a:cubicBezTo>
                    <a:pt x="17619" y="20877"/>
                    <a:pt x="17786" y="20721"/>
                    <a:pt x="17735" y="20467"/>
                  </a:cubicBezTo>
                  <a:lnTo>
                    <a:pt x="17404" y="17027"/>
                  </a:lnTo>
                  <a:cubicBezTo>
                    <a:pt x="17398" y="16934"/>
                    <a:pt x="17352" y="16852"/>
                    <a:pt x="17275" y="16799"/>
                  </a:cubicBezTo>
                  <a:lnTo>
                    <a:pt x="15377" y="15445"/>
                  </a:lnTo>
                  <a:lnTo>
                    <a:pt x="15521" y="15330"/>
                  </a:lnTo>
                  <a:cubicBezTo>
                    <a:pt x="16007" y="14936"/>
                    <a:pt x="16086" y="14226"/>
                    <a:pt x="15695" y="13740"/>
                  </a:cubicBezTo>
                  <a:cubicBezTo>
                    <a:pt x="15464" y="13450"/>
                    <a:pt x="15126" y="13315"/>
                    <a:pt x="14812" y="13315"/>
                  </a:cubicBezTo>
                  <a:cubicBezTo>
                    <a:pt x="14710" y="13315"/>
                    <a:pt x="14611" y="13330"/>
                    <a:pt x="14518" y="13357"/>
                  </a:cubicBezTo>
                  <a:lnTo>
                    <a:pt x="10550" y="8408"/>
                  </a:lnTo>
                  <a:cubicBezTo>
                    <a:pt x="10788" y="8040"/>
                    <a:pt x="10784" y="7548"/>
                    <a:pt x="10492" y="7186"/>
                  </a:cubicBezTo>
                  <a:lnTo>
                    <a:pt x="7353" y="3270"/>
                  </a:lnTo>
                  <a:cubicBezTo>
                    <a:pt x="7291" y="3192"/>
                    <a:pt x="7199" y="3152"/>
                    <a:pt x="7106" y="3152"/>
                  </a:cubicBezTo>
                  <a:cubicBezTo>
                    <a:pt x="7037" y="3152"/>
                    <a:pt x="6967" y="3174"/>
                    <a:pt x="6908" y="3221"/>
                  </a:cubicBezTo>
                  <a:cubicBezTo>
                    <a:pt x="6770" y="3329"/>
                    <a:pt x="6749" y="3528"/>
                    <a:pt x="6859" y="3664"/>
                  </a:cubicBezTo>
                  <a:lnTo>
                    <a:pt x="9997" y="7581"/>
                  </a:lnTo>
                  <a:cubicBezTo>
                    <a:pt x="10141" y="7757"/>
                    <a:pt x="10111" y="8017"/>
                    <a:pt x="9934" y="8161"/>
                  </a:cubicBezTo>
                  <a:lnTo>
                    <a:pt x="9159" y="8783"/>
                  </a:lnTo>
                  <a:lnTo>
                    <a:pt x="6968" y="10540"/>
                  </a:lnTo>
                  <a:cubicBezTo>
                    <a:pt x="6892" y="10600"/>
                    <a:pt x="6802" y="10629"/>
                    <a:pt x="6712" y="10629"/>
                  </a:cubicBezTo>
                  <a:cubicBezTo>
                    <a:pt x="6591" y="10629"/>
                    <a:pt x="6471" y="10576"/>
                    <a:pt x="6389" y="10475"/>
                  </a:cubicBezTo>
                  <a:lnTo>
                    <a:pt x="1512" y="4392"/>
                  </a:lnTo>
                  <a:cubicBezTo>
                    <a:pt x="716" y="3396"/>
                    <a:pt x="876" y="1938"/>
                    <a:pt x="1871" y="1141"/>
                  </a:cubicBezTo>
                  <a:cubicBezTo>
                    <a:pt x="2298" y="799"/>
                    <a:pt x="2809" y="633"/>
                    <a:pt x="3316" y="633"/>
                  </a:cubicBezTo>
                  <a:cubicBezTo>
                    <a:pt x="3994" y="633"/>
                    <a:pt x="4665" y="930"/>
                    <a:pt x="5120" y="1498"/>
                  </a:cubicBezTo>
                  <a:lnTo>
                    <a:pt x="5897" y="2468"/>
                  </a:lnTo>
                  <a:cubicBezTo>
                    <a:pt x="5958" y="2546"/>
                    <a:pt x="6050" y="2587"/>
                    <a:pt x="6143" y="2587"/>
                  </a:cubicBezTo>
                  <a:cubicBezTo>
                    <a:pt x="6212" y="2587"/>
                    <a:pt x="6282" y="2564"/>
                    <a:pt x="6340" y="2517"/>
                  </a:cubicBezTo>
                  <a:cubicBezTo>
                    <a:pt x="6478" y="2409"/>
                    <a:pt x="6499" y="2208"/>
                    <a:pt x="6389" y="2074"/>
                  </a:cubicBezTo>
                  <a:lnTo>
                    <a:pt x="5612" y="1104"/>
                  </a:lnTo>
                  <a:cubicBezTo>
                    <a:pt x="5030" y="378"/>
                    <a:pt x="4176"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0" name="Shape 3170"/>
        <p:cNvGrpSpPr/>
        <p:nvPr/>
      </p:nvGrpSpPr>
      <p:grpSpPr>
        <a:xfrm>
          <a:off x="0" y="0"/>
          <a:ext cx="0" cy="0"/>
          <a:chOff x="0" y="0"/>
          <a:chExt cx="0" cy="0"/>
        </a:xfrm>
      </p:grpSpPr>
      <p:sp>
        <p:nvSpPr>
          <p:cNvPr id="3171" name="Google Shape;3171;p66"/>
          <p:cNvSpPr txBox="1"/>
          <p:nvPr>
            <p:ph idx="1" type="subTitle"/>
          </p:nvPr>
        </p:nvSpPr>
        <p:spPr>
          <a:xfrm>
            <a:off x="713225"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Summary Data</a:t>
            </a:r>
            <a:endParaRPr/>
          </a:p>
          <a:p>
            <a:pPr indent="-342900" lvl="0" marL="457200" rtl="0" algn="l">
              <a:spcBef>
                <a:spcPts val="0"/>
              </a:spcBef>
              <a:spcAft>
                <a:spcPts val="0"/>
              </a:spcAft>
              <a:buSzPts val="1800"/>
              <a:buChar char="●"/>
            </a:pPr>
            <a:r>
              <a:rPr lang="en"/>
              <a:t>Fiction - 4,747: Fiction</a:t>
            </a:r>
            <a:endParaRPr/>
          </a:p>
          <a:p>
            <a:pPr indent="-342900" lvl="0" marL="457200" rtl="0" algn="l">
              <a:spcBef>
                <a:spcPts val="0"/>
              </a:spcBef>
              <a:spcAft>
                <a:spcPts val="0"/>
              </a:spcAft>
              <a:buSzPts val="1800"/>
              <a:buChar char="●"/>
            </a:pPr>
            <a:r>
              <a:rPr lang="en"/>
              <a:t>Other - 4,354: Children’s literature, Young adult literature, Historical novel, Crime Fiction</a:t>
            </a:r>
            <a:endParaRPr/>
          </a:p>
          <a:p>
            <a:pPr indent="-342900" lvl="0" marL="457200" rtl="0" algn="l">
              <a:spcBef>
                <a:spcPts val="0"/>
              </a:spcBef>
              <a:spcAft>
                <a:spcPts val="0"/>
              </a:spcAft>
              <a:buSzPts val="1800"/>
              <a:buChar char="●"/>
            </a:pPr>
            <a:r>
              <a:rPr lang="en"/>
              <a:t>Speculative Fiction - 4,314: Speculative Fiction</a:t>
            </a:r>
            <a:endParaRPr/>
          </a:p>
          <a:p>
            <a:pPr indent="-342900" lvl="0" marL="457200" rtl="0" algn="l">
              <a:spcBef>
                <a:spcPts val="0"/>
              </a:spcBef>
              <a:spcAft>
                <a:spcPts val="0"/>
              </a:spcAft>
              <a:buSzPts val="1800"/>
              <a:buChar char="●"/>
            </a:pPr>
            <a:r>
              <a:rPr lang="en"/>
              <a:t>Mystery - 3,240: Mystery, Suspense, Thriller, Horror</a:t>
            </a:r>
            <a:endParaRPr/>
          </a:p>
          <a:p>
            <a:pPr indent="-342900" lvl="0" marL="457200" rtl="0" algn="l">
              <a:spcBef>
                <a:spcPts val="0"/>
              </a:spcBef>
              <a:spcAft>
                <a:spcPts val="0"/>
              </a:spcAft>
              <a:buSzPts val="1800"/>
              <a:buChar char="●"/>
            </a:pPr>
            <a:r>
              <a:rPr lang="en"/>
              <a:t>Science Fiction - 2,870: Science Fiction</a:t>
            </a:r>
            <a:endParaRPr/>
          </a:p>
          <a:p>
            <a:pPr indent="-342900" lvl="0" marL="457200" rtl="0" algn="l">
              <a:spcBef>
                <a:spcPts val="0"/>
              </a:spcBef>
              <a:spcAft>
                <a:spcPts val="0"/>
              </a:spcAft>
              <a:buSzPts val="1800"/>
              <a:buChar char="●"/>
            </a:pPr>
            <a:r>
              <a:rPr lang="en"/>
              <a:t>Novel - 2,463: Novel</a:t>
            </a:r>
            <a:endParaRPr/>
          </a:p>
          <a:p>
            <a:pPr indent="-342900" lvl="0" marL="457200" rtl="0" algn="l">
              <a:spcBef>
                <a:spcPts val="0"/>
              </a:spcBef>
              <a:spcAft>
                <a:spcPts val="0"/>
              </a:spcAft>
              <a:buSzPts val="1800"/>
              <a:buChar char="●"/>
            </a:pPr>
            <a:r>
              <a:rPr lang="en"/>
              <a:t>Fantasy - 2,413 - Fantasy</a:t>
            </a:r>
            <a:endParaRPr/>
          </a:p>
        </p:txBody>
      </p:sp>
      <p:sp>
        <p:nvSpPr>
          <p:cNvPr id="3172" name="Google Shape;3172;p66"/>
          <p:cNvSpPr txBox="1"/>
          <p:nvPr>
            <p:ph idx="2" type="subTitle"/>
          </p:nvPr>
        </p:nvSpPr>
        <p:spPr>
          <a:xfrm>
            <a:off x="4688350"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Cover Data</a:t>
            </a:r>
            <a:endParaRPr/>
          </a:p>
          <a:p>
            <a:pPr indent="-342900" lvl="0" marL="457200" rtl="0" algn="l">
              <a:spcBef>
                <a:spcPts val="0"/>
              </a:spcBef>
              <a:spcAft>
                <a:spcPts val="0"/>
              </a:spcAft>
              <a:buSzPts val="1800"/>
              <a:buChar char="●"/>
            </a:pPr>
            <a:r>
              <a:rPr lang="en"/>
              <a:t>Help Books - 5,000: Arts &amp; Photographs, Cookbooks &amp; Food &amp; Wine, Self-Help, etc.</a:t>
            </a:r>
            <a:endParaRPr/>
          </a:p>
          <a:p>
            <a:pPr indent="-342900" lvl="0" marL="457200" rtl="0" algn="l">
              <a:spcBef>
                <a:spcPts val="0"/>
              </a:spcBef>
              <a:spcAft>
                <a:spcPts val="0"/>
              </a:spcAft>
              <a:buSzPts val="1800"/>
              <a:buChar char="●"/>
            </a:pPr>
            <a:r>
              <a:rPr lang="en"/>
              <a:t>Literary Fiction - 5,000: Literature &amp; Fiction, Romance, Science Fiction &amp; Fantasy, etc.</a:t>
            </a:r>
            <a:endParaRPr/>
          </a:p>
          <a:p>
            <a:pPr indent="-342900" lvl="0" marL="457200" rtl="0" algn="l">
              <a:spcBef>
                <a:spcPts val="0"/>
              </a:spcBef>
              <a:spcAft>
                <a:spcPts val="0"/>
              </a:spcAft>
              <a:buSzPts val="1800"/>
              <a:buChar char="●"/>
            </a:pPr>
            <a:r>
              <a:rPr lang="en"/>
              <a:t>Non-Fiction - 5,000: Biographies &amp; Memoirs, Business &amp; Money, History, Law, Reference, etc.</a:t>
            </a:r>
            <a:endParaRPr/>
          </a:p>
          <a:p>
            <a:pPr indent="-342900" lvl="0" marL="457200" rtl="0" algn="l">
              <a:spcBef>
                <a:spcPts val="0"/>
              </a:spcBef>
              <a:spcAft>
                <a:spcPts val="0"/>
              </a:spcAft>
              <a:buSzPts val="1800"/>
              <a:buChar char="●"/>
            </a:pPr>
            <a:r>
              <a:rPr lang="en"/>
              <a:t>Other - 5,000: Calendars, Children’s Books, Comics &amp; Graphic Novels, Humor &amp; Entertainment</a:t>
            </a:r>
            <a:endParaRPr/>
          </a:p>
          <a:p>
            <a:pPr indent="-342900" lvl="0" marL="457200" rtl="0" algn="l">
              <a:spcBef>
                <a:spcPts val="0"/>
              </a:spcBef>
              <a:spcAft>
                <a:spcPts val="0"/>
              </a:spcAft>
              <a:buSzPts val="1800"/>
              <a:buChar char="●"/>
            </a:pPr>
            <a:r>
              <a:rPr lang="en"/>
              <a:t>Outdoorsy - 5,000: Health &amp; Fitness &amp; Dieting, Sports &amp; Outdoors, Travel</a:t>
            </a:r>
            <a:endParaRPr/>
          </a:p>
          <a:p>
            <a:pPr indent="-342900" lvl="0" marL="457200" rtl="0" algn="l">
              <a:spcBef>
                <a:spcPts val="0"/>
              </a:spcBef>
              <a:spcAft>
                <a:spcPts val="0"/>
              </a:spcAft>
              <a:buSzPts val="1800"/>
              <a:buChar char="●"/>
            </a:pPr>
            <a:r>
              <a:rPr lang="en"/>
              <a:t>Religious - 5,000: Christian Books &amp; Bibles, etc.</a:t>
            </a:r>
            <a:endParaRPr/>
          </a:p>
          <a:p>
            <a:pPr indent="-342900" lvl="0" marL="457200" rtl="0" algn="l">
              <a:spcBef>
                <a:spcPts val="0"/>
              </a:spcBef>
              <a:spcAft>
                <a:spcPts val="0"/>
              </a:spcAft>
              <a:buSzPts val="1800"/>
              <a:buChar char="●"/>
            </a:pPr>
            <a:r>
              <a:rPr lang="en"/>
              <a:t>Technical - 5,000: Computers &amp; Technology, etc.</a:t>
            </a:r>
            <a:endParaRPr/>
          </a:p>
        </p:txBody>
      </p:sp>
      <p:sp>
        <p:nvSpPr>
          <p:cNvPr id="3173" name="Google Shape;3173;p6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Genre Mapping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pic>
        <p:nvPicPr>
          <p:cNvPr id="3178" name="Google Shape;3178;p67"/>
          <p:cNvPicPr preferRelativeResize="0"/>
          <p:nvPr/>
        </p:nvPicPr>
        <p:blipFill>
          <a:blip r:embed="rId3">
            <a:alphaModFix/>
          </a:blip>
          <a:stretch>
            <a:fillRect/>
          </a:stretch>
        </p:blipFill>
        <p:spPr>
          <a:xfrm>
            <a:off x="1477470" y="1171025"/>
            <a:ext cx="6189025" cy="1696250"/>
          </a:xfrm>
          <a:prstGeom prst="rect">
            <a:avLst/>
          </a:prstGeom>
          <a:noFill/>
          <a:ln>
            <a:noFill/>
          </a:ln>
        </p:spPr>
      </p:pic>
      <p:pic>
        <p:nvPicPr>
          <p:cNvPr id="3179" name="Google Shape;3179;p67"/>
          <p:cNvPicPr preferRelativeResize="0"/>
          <p:nvPr/>
        </p:nvPicPr>
        <p:blipFill>
          <a:blip r:embed="rId4">
            <a:alphaModFix/>
          </a:blip>
          <a:stretch>
            <a:fillRect/>
          </a:stretch>
        </p:blipFill>
        <p:spPr>
          <a:xfrm>
            <a:off x="695288" y="3232875"/>
            <a:ext cx="1428750" cy="1428750"/>
          </a:xfrm>
          <a:prstGeom prst="rect">
            <a:avLst/>
          </a:prstGeom>
          <a:noFill/>
          <a:ln>
            <a:noFill/>
          </a:ln>
        </p:spPr>
      </p:pic>
      <p:pic>
        <p:nvPicPr>
          <p:cNvPr id="3180" name="Google Shape;3180;p67"/>
          <p:cNvPicPr preferRelativeResize="0"/>
          <p:nvPr/>
        </p:nvPicPr>
        <p:blipFill>
          <a:blip r:embed="rId5">
            <a:alphaModFix/>
          </a:blip>
          <a:stretch>
            <a:fillRect/>
          </a:stretch>
        </p:blipFill>
        <p:spPr>
          <a:xfrm>
            <a:off x="2276438" y="3232875"/>
            <a:ext cx="1428750" cy="1428750"/>
          </a:xfrm>
          <a:prstGeom prst="rect">
            <a:avLst/>
          </a:prstGeom>
          <a:noFill/>
          <a:ln>
            <a:noFill/>
          </a:ln>
        </p:spPr>
      </p:pic>
      <p:pic>
        <p:nvPicPr>
          <p:cNvPr id="3181" name="Google Shape;3181;p67"/>
          <p:cNvPicPr preferRelativeResize="0"/>
          <p:nvPr/>
        </p:nvPicPr>
        <p:blipFill>
          <a:blip r:embed="rId6">
            <a:alphaModFix/>
          </a:blip>
          <a:stretch>
            <a:fillRect/>
          </a:stretch>
        </p:blipFill>
        <p:spPr>
          <a:xfrm>
            <a:off x="3857588" y="3232875"/>
            <a:ext cx="1428750" cy="1428750"/>
          </a:xfrm>
          <a:prstGeom prst="rect">
            <a:avLst/>
          </a:prstGeom>
          <a:noFill/>
          <a:ln>
            <a:noFill/>
          </a:ln>
        </p:spPr>
      </p:pic>
      <p:pic>
        <p:nvPicPr>
          <p:cNvPr id="3182" name="Google Shape;3182;p67"/>
          <p:cNvPicPr preferRelativeResize="0"/>
          <p:nvPr/>
        </p:nvPicPr>
        <p:blipFill>
          <a:blip r:embed="rId7">
            <a:alphaModFix/>
          </a:blip>
          <a:stretch>
            <a:fillRect/>
          </a:stretch>
        </p:blipFill>
        <p:spPr>
          <a:xfrm>
            <a:off x="5438738" y="3232875"/>
            <a:ext cx="1428750" cy="1428750"/>
          </a:xfrm>
          <a:prstGeom prst="rect">
            <a:avLst/>
          </a:prstGeom>
          <a:noFill/>
          <a:ln>
            <a:noFill/>
          </a:ln>
        </p:spPr>
      </p:pic>
      <p:pic>
        <p:nvPicPr>
          <p:cNvPr id="3183" name="Google Shape;3183;p67"/>
          <p:cNvPicPr preferRelativeResize="0"/>
          <p:nvPr/>
        </p:nvPicPr>
        <p:blipFill>
          <a:blip r:embed="rId8">
            <a:alphaModFix/>
          </a:blip>
          <a:stretch>
            <a:fillRect/>
          </a:stretch>
        </p:blipFill>
        <p:spPr>
          <a:xfrm>
            <a:off x="7019888" y="3232875"/>
            <a:ext cx="1428750" cy="1428750"/>
          </a:xfrm>
          <a:prstGeom prst="rect">
            <a:avLst/>
          </a:prstGeom>
          <a:noFill/>
          <a:ln>
            <a:noFill/>
          </a:ln>
        </p:spPr>
      </p:pic>
      <p:sp>
        <p:nvSpPr>
          <p:cNvPr id="3184" name="Google Shape;3184;p67"/>
          <p:cNvSpPr txBox="1"/>
          <p:nvPr>
            <p:ph idx="4294967295"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of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8" name="Shape 3188"/>
        <p:cNvGrpSpPr/>
        <p:nvPr/>
      </p:nvGrpSpPr>
      <p:grpSpPr>
        <a:xfrm>
          <a:off x="0" y="0"/>
          <a:ext cx="0" cy="0"/>
          <a:chOff x="0" y="0"/>
          <a:chExt cx="0" cy="0"/>
        </a:xfrm>
      </p:grpSpPr>
      <p:sp>
        <p:nvSpPr>
          <p:cNvPr id="3189" name="Google Shape;3189;p68"/>
          <p:cNvSpPr txBox="1"/>
          <p:nvPr>
            <p:ph idx="2" type="title"/>
          </p:nvPr>
        </p:nvSpPr>
        <p:spPr>
          <a:xfrm>
            <a:off x="4880350" y="2254650"/>
            <a:ext cx="4074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Exploration</a:t>
            </a:r>
            <a:endParaRPr/>
          </a:p>
        </p:txBody>
      </p:sp>
      <p:sp>
        <p:nvSpPr>
          <p:cNvPr id="3190" name="Google Shape;3190;p68"/>
          <p:cNvSpPr txBox="1"/>
          <p:nvPr>
            <p:ph idx="1" type="subTitle"/>
          </p:nvPr>
        </p:nvSpPr>
        <p:spPr>
          <a:xfrm>
            <a:off x="5349550" y="2724975"/>
            <a:ext cx="27981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What does my data look like?</a:t>
            </a:r>
            <a:endParaRPr/>
          </a:p>
        </p:txBody>
      </p:sp>
      <p:sp>
        <p:nvSpPr>
          <p:cNvPr id="3191" name="Google Shape;3191;p68"/>
          <p:cNvSpPr txBox="1"/>
          <p:nvPr>
            <p:ph type="title"/>
          </p:nvPr>
        </p:nvSpPr>
        <p:spPr>
          <a:xfrm>
            <a:off x="1160525" y="1840888"/>
            <a:ext cx="2001600" cy="147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5" name="Shape 3195"/>
        <p:cNvGrpSpPr/>
        <p:nvPr/>
      </p:nvGrpSpPr>
      <p:grpSpPr>
        <a:xfrm>
          <a:off x="0" y="0"/>
          <a:ext cx="0" cy="0"/>
          <a:chOff x="0" y="0"/>
          <a:chExt cx="0" cy="0"/>
        </a:xfrm>
      </p:grpSpPr>
      <p:sp>
        <p:nvSpPr>
          <p:cNvPr id="3196" name="Google Shape;3196;p69"/>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Summaries</a:t>
            </a:r>
            <a:endParaRPr/>
          </a:p>
        </p:txBody>
      </p:sp>
      <p:pic>
        <p:nvPicPr>
          <p:cNvPr id="3197" name="Google Shape;3197;p69"/>
          <p:cNvPicPr preferRelativeResize="0"/>
          <p:nvPr/>
        </p:nvPicPr>
        <p:blipFill>
          <a:blip r:embed="rId3">
            <a:alphaModFix/>
          </a:blip>
          <a:stretch>
            <a:fillRect/>
          </a:stretch>
        </p:blipFill>
        <p:spPr>
          <a:xfrm>
            <a:off x="1021175" y="1703375"/>
            <a:ext cx="3238500" cy="2352675"/>
          </a:xfrm>
          <a:prstGeom prst="rect">
            <a:avLst/>
          </a:prstGeom>
          <a:noFill/>
          <a:ln>
            <a:noFill/>
          </a:ln>
        </p:spPr>
      </p:pic>
      <p:pic>
        <p:nvPicPr>
          <p:cNvPr id="3198" name="Google Shape;3198;p69"/>
          <p:cNvPicPr preferRelativeResize="0"/>
          <p:nvPr/>
        </p:nvPicPr>
        <p:blipFill>
          <a:blip r:embed="rId4">
            <a:alphaModFix/>
          </a:blip>
          <a:stretch>
            <a:fillRect/>
          </a:stretch>
        </p:blipFill>
        <p:spPr>
          <a:xfrm>
            <a:off x="4884275" y="1703375"/>
            <a:ext cx="3238500" cy="2352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70"/>
          <p:cNvSpPr txBox="1"/>
          <p:nvPr>
            <p:ph idx="1" type="subTitle"/>
          </p:nvPr>
        </p:nvSpPr>
        <p:spPr>
          <a:xfrm>
            <a:off x="713225" y="1127225"/>
            <a:ext cx="7717500" cy="34722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Char char="●"/>
            </a:pPr>
            <a:r>
              <a:rPr lang="en" sz="1500"/>
              <a:t>Fiction: time, life, new, father, family</a:t>
            </a:r>
            <a:endParaRPr sz="1500"/>
          </a:p>
          <a:p>
            <a:pPr indent="-361950" lvl="0" marL="457200" rtl="0" algn="l">
              <a:spcBef>
                <a:spcPts val="0"/>
              </a:spcBef>
              <a:spcAft>
                <a:spcPts val="0"/>
              </a:spcAft>
              <a:buSzPts val="2100"/>
              <a:buChar char="●"/>
            </a:pPr>
            <a:r>
              <a:rPr lang="en" sz="1500"/>
              <a:t>Fantasy: find, time, world, king, life, city</a:t>
            </a:r>
            <a:endParaRPr sz="1500"/>
          </a:p>
          <a:p>
            <a:pPr indent="-361950" lvl="0" marL="457200" rtl="0" algn="l">
              <a:spcBef>
                <a:spcPts val="0"/>
              </a:spcBef>
              <a:spcAft>
                <a:spcPts val="0"/>
              </a:spcAft>
              <a:buSzPts val="2100"/>
              <a:buChar char="●"/>
            </a:pPr>
            <a:r>
              <a:rPr lang="en" sz="1500"/>
              <a:t>Speculative Fiction: time, new, back, find, world, life</a:t>
            </a:r>
            <a:endParaRPr sz="1500"/>
          </a:p>
          <a:p>
            <a:pPr indent="-361950" lvl="0" marL="457200" rtl="0" algn="l">
              <a:spcBef>
                <a:spcPts val="0"/>
              </a:spcBef>
              <a:spcAft>
                <a:spcPts val="0"/>
              </a:spcAft>
              <a:buSzPts val="2100"/>
              <a:buChar char="●"/>
            </a:pPr>
            <a:r>
              <a:rPr lang="en" sz="1500"/>
              <a:t>Mystery: man, death, find, time, police, house</a:t>
            </a:r>
            <a:endParaRPr sz="1500"/>
          </a:p>
          <a:p>
            <a:pPr indent="-361950" lvl="0" marL="457200" rtl="0" algn="l">
              <a:spcBef>
                <a:spcPts val="0"/>
              </a:spcBef>
              <a:spcAft>
                <a:spcPts val="0"/>
              </a:spcAft>
              <a:buSzPts val="2100"/>
              <a:buChar char="●"/>
            </a:pPr>
            <a:r>
              <a:rPr lang="en" sz="1500"/>
              <a:t>Novel: life, time, story, novel, new family</a:t>
            </a:r>
            <a:endParaRPr sz="1500"/>
          </a:p>
          <a:p>
            <a:pPr indent="-361950" lvl="0" marL="457200" rtl="0" algn="l">
              <a:spcBef>
                <a:spcPts val="0"/>
              </a:spcBef>
              <a:spcAft>
                <a:spcPts val="0"/>
              </a:spcAft>
              <a:buSzPts val="2100"/>
              <a:buChar char="●"/>
            </a:pPr>
            <a:r>
              <a:rPr lang="en" sz="1500"/>
              <a:t>Other: father, time, back, find, mother, new</a:t>
            </a:r>
            <a:endParaRPr sz="1500"/>
          </a:p>
          <a:p>
            <a:pPr indent="-361950" lvl="0" marL="457200" rtl="0" algn="l">
              <a:spcBef>
                <a:spcPts val="0"/>
              </a:spcBef>
              <a:spcAft>
                <a:spcPts val="0"/>
              </a:spcAft>
              <a:buSzPts val="2100"/>
              <a:buChar char="●"/>
            </a:pPr>
            <a:r>
              <a:rPr lang="en" sz="1500"/>
              <a:t>Science Fiction: time, world, planet, earth, ship, human</a:t>
            </a:r>
            <a:endParaRPr sz="1500"/>
          </a:p>
        </p:txBody>
      </p:sp>
      <p:sp>
        <p:nvSpPr>
          <p:cNvPr id="3204" name="Google Shape;3204;p70"/>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Words in Each Genre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71"/>
          <p:cNvSpPr txBox="1"/>
          <p:nvPr>
            <p:ph type="title"/>
          </p:nvPr>
        </p:nvSpPr>
        <p:spPr>
          <a:xfrm>
            <a:off x="5845600" y="1247325"/>
            <a:ext cx="2001600" cy="147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210" name="Google Shape;3210;p71"/>
          <p:cNvSpPr txBox="1"/>
          <p:nvPr>
            <p:ph idx="2" type="title"/>
          </p:nvPr>
        </p:nvSpPr>
        <p:spPr>
          <a:xfrm>
            <a:off x="1729700" y="2836350"/>
            <a:ext cx="6117600" cy="456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Neural Networks</a:t>
            </a:r>
            <a:endParaRPr/>
          </a:p>
        </p:txBody>
      </p:sp>
      <p:sp>
        <p:nvSpPr>
          <p:cNvPr id="3211" name="Google Shape;3211;p71"/>
          <p:cNvSpPr txBox="1"/>
          <p:nvPr>
            <p:ph idx="1" type="subTitle"/>
          </p:nvPr>
        </p:nvSpPr>
        <p:spPr>
          <a:xfrm>
            <a:off x="5030700" y="3306663"/>
            <a:ext cx="2798100" cy="5895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lang="en"/>
              <a:t>Create RNNs and CNNs.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72"/>
          <p:cNvSpPr/>
          <p:nvPr/>
        </p:nvSpPr>
        <p:spPr>
          <a:xfrm>
            <a:off x="1211775" y="2046514"/>
            <a:ext cx="522589" cy="544661"/>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17" name="Google Shape;3217;p72"/>
          <p:cNvSpPr/>
          <p:nvPr/>
        </p:nvSpPr>
        <p:spPr>
          <a:xfrm>
            <a:off x="4905679" y="3258031"/>
            <a:ext cx="522885" cy="522365"/>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218" name="Google Shape;3218;p72"/>
          <p:cNvGrpSpPr/>
          <p:nvPr/>
        </p:nvGrpSpPr>
        <p:grpSpPr>
          <a:xfrm>
            <a:off x="4918352" y="2074648"/>
            <a:ext cx="497554" cy="488390"/>
            <a:chOff x="1645290" y="5853325"/>
            <a:chExt cx="859630" cy="843798"/>
          </a:xfrm>
        </p:grpSpPr>
        <p:sp>
          <p:nvSpPr>
            <p:cNvPr id="3219" name="Google Shape;3219;p72"/>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220" name="Google Shape;3220;p72"/>
            <p:cNvGrpSpPr/>
            <p:nvPr/>
          </p:nvGrpSpPr>
          <p:grpSpPr>
            <a:xfrm>
              <a:off x="1975522" y="6477098"/>
              <a:ext cx="308909" cy="168431"/>
              <a:chOff x="1975522" y="6477098"/>
              <a:chExt cx="308909" cy="168431"/>
            </a:xfrm>
          </p:grpSpPr>
          <p:sp>
            <p:nvSpPr>
              <p:cNvPr id="3221" name="Google Shape;3221;p72"/>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2" name="Google Shape;3222;p72"/>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3" name="Google Shape;3223;p72"/>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4" name="Google Shape;3224;p72"/>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5" name="Google Shape;3225;p72"/>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6" name="Google Shape;3226;p72"/>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7" name="Google Shape;3227;p72"/>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8" name="Google Shape;3228;p72"/>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9" name="Google Shape;3229;p72"/>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230" name="Google Shape;3230;p72"/>
            <p:cNvGrpSpPr/>
            <p:nvPr/>
          </p:nvGrpSpPr>
          <p:grpSpPr>
            <a:xfrm>
              <a:off x="1966569" y="5951987"/>
              <a:ext cx="218691" cy="173414"/>
              <a:chOff x="1966569" y="5951987"/>
              <a:chExt cx="218691" cy="173414"/>
            </a:xfrm>
          </p:grpSpPr>
          <p:sp>
            <p:nvSpPr>
              <p:cNvPr id="3231" name="Google Shape;3231;p72"/>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2" name="Google Shape;3232;p72"/>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3" name="Google Shape;3233;p72"/>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4" name="Google Shape;3234;p72"/>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5" name="Google Shape;3235;p72"/>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6" name="Google Shape;3236;p72"/>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7" name="Google Shape;3237;p72"/>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8" name="Google Shape;3238;p72"/>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9" name="Google Shape;3239;p72"/>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3240" name="Google Shape;3240;p72"/>
          <p:cNvSpPr/>
          <p:nvPr/>
        </p:nvSpPr>
        <p:spPr>
          <a:xfrm>
            <a:off x="1113565" y="3355127"/>
            <a:ext cx="587090" cy="477976"/>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41" name="Google Shape;3241;p72"/>
          <p:cNvSpPr txBox="1"/>
          <p:nvPr>
            <p:ph idx="1" type="subTitle"/>
          </p:nvPr>
        </p:nvSpPr>
        <p:spPr>
          <a:xfrm>
            <a:off x="1977175" y="2309175"/>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Accuracy - 19%</a:t>
            </a:r>
            <a:endParaRPr/>
          </a:p>
        </p:txBody>
      </p:sp>
      <p:sp>
        <p:nvSpPr>
          <p:cNvPr id="3242" name="Google Shape;3242;p72"/>
          <p:cNvSpPr txBox="1"/>
          <p:nvPr>
            <p:ph type="title"/>
          </p:nvPr>
        </p:nvSpPr>
        <p:spPr>
          <a:xfrm>
            <a:off x="1977175" y="1989125"/>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RNN</a:t>
            </a:r>
            <a:endParaRPr/>
          </a:p>
        </p:txBody>
      </p:sp>
      <p:sp>
        <p:nvSpPr>
          <p:cNvPr id="3243" name="Google Shape;3243;p72"/>
          <p:cNvSpPr txBox="1"/>
          <p:nvPr>
            <p:ph idx="2" type="subTitle"/>
          </p:nvPr>
        </p:nvSpPr>
        <p:spPr>
          <a:xfrm>
            <a:off x="5744375" y="2309175"/>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Accuracy - 40%</a:t>
            </a:r>
            <a:endParaRPr/>
          </a:p>
        </p:txBody>
      </p:sp>
      <p:sp>
        <p:nvSpPr>
          <p:cNvPr id="3244" name="Google Shape;3244;p72"/>
          <p:cNvSpPr txBox="1"/>
          <p:nvPr>
            <p:ph idx="3" type="title"/>
          </p:nvPr>
        </p:nvSpPr>
        <p:spPr>
          <a:xfrm>
            <a:off x="5744375" y="1989125"/>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CNN # 1</a:t>
            </a:r>
            <a:endParaRPr/>
          </a:p>
        </p:txBody>
      </p:sp>
      <p:sp>
        <p:nvSpPr>
          <p:cNvPr id="3245" name="Google Shape;3245;p72"/>
          <p:cNvSpPr txBox="1"/>
          <p:nvPr>
            <p:ph idx="4" type="subTitle"/>
          </p:nvPr>
        </p:nvSpPr>
        <p:spPr>
          <a:xfrm>
            <a:off x="5744375" y="3578050"/>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Accuracy - 26%</a:t>
            </a:r>
            <a:endParaRPr/>
          </a:p>
        </p:txBody>
      </p:sp>
      <p:sp>
        <p:nvSpPr>
          <p:cNvPr id="3246" name="Google Shape;3246;p72"/>
          <p:cNvSpPr txBox="1"/>
          <p:nvPr>
            <p:ph idx="5" type="title"/>
          </p:nvPr>
        </p:nvSpPr>
        <p:spPr>
          <a:xfrm>
            <a:off x="5744375" y="3258000"/>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CNN #2</a:t>
            </a:r>
            <a:endParaRPr/>
          </a:p>
        </p:txBody>
      </p:sp>
      <p:sp>
        <p:nvSpPr>
          <p:cNvPr id="3247" name="Google Shape;3247;p72"/>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models were used?</a:t>
            </a:r>
            <a:endParaRPr/>
          </a:p>
        </p:txBody>
      </p:sp>
      <p:sp>
        <p:nvSpPr>
          <p:cNvPr id="3248" name="Google Shape;3248;p72"/>
          <p:cNvSpPr txBox="1"/>
          <p:nvPr>
            <p:ph idx="7" type="subTitle"/>
          </p:nvPr>
        </p:nvSpPr>
        <p:spPr>
          <a:xfrm>
            <a:off x="1977175" y="3578050"/>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Accuracy - 30%</a:t>
            </a:r>
            <a:endParaRPr/>
          </a:p>
        </p:txBody>
      </p:sp>
      <p:sp>
        <p:nvSpPr>
          <p:cNvPr id="3249" name="Google Shape;3249;p72"/>
          <p:cNvSpPr txBox="1"/>
          <p:nvPr>
            <p:ph idx="8" type="title"/>
          </p:nvPr>
        </p:nvSpPr>
        <p:spPr>
          <a:xfrm>
            <a:off x="1977175" y="3258000"/>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GRU</a:t>
            </a:r>
            <a:endParaRPr/>
          </a:p>
        </p:txBody>
      </p:sp>
      <p:grpSp>
        <p:nvGrpSpPr>
          <p:cNvPr id="3250" name="Google Shape;3250;p72"/>
          <p:cNvGrpSpPr/>
          <p:nvPr/>
        </p:nvGrpSpPr>
        <p:grpSpPr>
          <a:xfrm>
            <a:off x="5054900" y="3258000"/>
            <a:ext cx="379900" cy="522075"/>
            <a:chOff x="4087850" y="1697075"/>
            <a:chExt cx="379900" cy="522075"/>
          </a:xfrm>
        </p:grpSpPr>
        <p:sp>
          <p:nvSpPr>
            <p:cNvPr id="3251" name="Google Shape;3251;p72"/>
            <p:cNvSpPr/>
            <p:nvPr/>
          </p:nvSpPr>
          <p:spPr>
            <a:xfrm>
              <a:off x="4119650" y="2089025"/>
              <a:ext cx="113700" cy="99475"/>
            </a:xfrm>
            <a:custGeom>
              <a:rect b="b" l="l" r="r" t="t"/>
              <a:pathLst>
                <a:path extrusionOk="0" h="3979" w="4548">
                  <a:moveTo>
                    <a:pt x="2273" y="632"/>
                  </a:moveTo>
                  <a:cubicBezTo>
                    <a:pt x="2489" y="632"/>
                    <a:pt x="2709" y="684"/>
                    <a:pt x="2913" y="792"/>
                  </a:cubicBezTo>
                  <a:cubicBezTo>
                    <a:pt x="3571" y="1147"/>
                    <a:pt x="3823" y="1970"/>
                    <a:pt x="3471" y="2630"/>
                  </a:cubicBezTo>
                  <a:cubicBezTo>
                    <a:pt x="3226" y="3087"/>
                    <a:pt x="2757" y="3346"/>
                    <a:pt x="2273" y="3346"/>
                  </a:cubicBezTo>
                  <a:cubicBezTo>
                    <a:pt x="2057" y="3346"/>
                    <a:pt x="1838" y="3294"/>
                    <a:pt x="1635" y="3186"/>
                  </a:cubicBezTo>
                  <a:cubicBezTo>
                    <a:pt x="973" y="2832"/>
                    <a:pt x="724" y="2010"/>
                    <a:pt x="1079" y="1349"/>
                  </a:cubicBezTo>
                  <a:cubicBezTo>
                    <a:pt x="1323" y="890"/>
                    <a:pt x="1790" y="632"/>
                    <a:pt x="2273" y="632"/>
                  </a:cubicBezTo>
                  <a:close/>
                  <a:moveTo>
                    <a:pt x="2276" y="1"/>
                  </a:moveTo>
                  <a:cubicBezTo>
                    <a:pt x="1566" y="1"/>
                    <a:pt x="880" y="381"/>
                    <a:pt x="521" y="1052"/>
                  </a:cubicBezTo>
                  <a:cubicBezTo>
                    <a:pt x="1" y="2019"/>
                    <a:pt x="367" y="3225"/>
                    <a:pt x="1338" y="3744"/>
                  </a:cubicBezTo>
                  <a:cubicBezTo>
                    <a:pt x="1635" y="3903"/>
                    <a:pt x="1955" y="3979"/>
                    <a:pt x="2272" y="3979"/>
                  </a:cubicBezTo>
                  <a:cubicBezTo>
                    <a:pt x="2982" y="3979"/>
                    <a:pt x="3672" y="3597"/>
                    <a:pt x="4032" y="2927"/>
                  </a:cubicBezTo>
                  <a:cubicBezTo>
                    <a:pt x="4547" y="1960"/>
                    <a:pt x="4181" y="753"/>
                    <a:pt x="3214" y="236"/>
                  </a:cubicBezTo>
                  <a:cubicBezTo>
                    <a:pt x="2915" y="77"/>
                    <a:pt x="2593" y="1"/>
                    <a:pt x="22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2"/>
            <p:cNvSpPr/>
            <p:nvPr/>
          </p:nvSpPr>
          <p:spPr>
            <a:xfrm>
              <a:off x="4087850" y="1697075"/>
              <a:ext cx="379900" cy="522075"/>
            </a:xfrm>
            <a:custGeom>
              <a:rect b="b" l="l" r="r" t="t"/>
              <a:pathLst>
                <a:path extrusionOk="0" h="20883" w="15196">
                  <a:moveTo>
                    <a:pt x="7581" y="9717"/>
                  </a:moveTo>
                  <a:cubicBezTo>
                    <a:pt x="8808" y="9717"/>
                    <a:pt x="9805" y="10715"/>
                    <a:pt x="9805" y="11939"/>
                  </a:cubicBezTo>
                  <a:cubicBezTo>
                    <a:pt x="9806" y="13162"/>
                    <a:pt x="8808" y="14160"/>
                    <a:pt x="7581" y="14160"/>
                  </a:cubicBezTo>
                  <a:cubicBezTo>
                    <a:pt x="6356" y="14160"/>
                    <a:pt x="5361" y="13164"/>
                    <a:pt x="5361" y="11939"/>
                  </a:cubicBezTo>
                  <a:cubicBezTo>
                    <a:pt x="5361" y="10712"/>
                    <a:pt x="6356" y="9717"/>
                    <a:pt x="7581" y="9717"/>
                  </a:cubicBezTo>
                  <a:close/>
                  <a:moveTo>
                    <a:pt x="2249" y="1"/>
                  </a:moveTo>
                  <a:cubicBezTo>
                    <a:pt x="2224" y="1"/>
                    <a:pt x="2199" y="2"/>
                    <a:pt x="2174" y="4"/>
                  </a:cubicBezTo>
                  <a:cubicBezTo>
                    <a:pt x="1860" y="35"/>
                    <a:pt x="1598" y="250"/>
                    <a:pt x="1504" y="552"/>
                  </a:cubicBezTo>
                  <a:lnTo>
                    <a:pt x="455" y="3963"/>
                  </a:lnTo>
                  <a:cubicBezTo>
                    <a:pt x="180" y="4853"/>
                    <a:pt x="329" y="5802"/>
                    <a:pt x="864" y="6561"/>
                  </a:cubicBezTo>
                  <a:lnTo>
                    <a:pt x="1783" y="7890"/>
                  </a:lnTo>
                  <a:cubicBezTo>
                    <a:pt x="1844" y="7979"/>
                    <a:pt x="1943" y="8026"/>
                    <a:pt x="2043" y="8026"/>
                  </a:cubicBezTo>
                  <a:cubicBezTo>
                    <a:pt x="2105" y="8026"/>
                    <a:pt x="2168" y="8008"/>
                    <a:pt x="2223" y="7970"/>
                  </a:cubicBezTo>
                  <a:cubicBezTo>
                    <a:pt x="2366" y="7870"/>
                    <a:pt x="2403" y="7674"/>
                    <a:pt x="2304" y="7530"/>
                  </a:cubicBezTo>
                  <a:lnTo>
                    <a:pt x="1381" y="6201"/>
                  </a:lnTo>
                  <a:cubicBezTo>
                    <a:pt x="959" y="5599"/>
                    <a:pt x="841" y="4853"/>
                    <a:pt x="1057" y="4150"/>
                  </a:cubicBezTo>
                  <a:lnTo>
                    <a:pt x="2107" y="739"/>
                  </a:lnTo>
                  <a:cubicBezTo>
                    <a:pt x="2133" y="655"/>
                    <a:pt x="2202" y="639"/>
                    <a:pt x="2233" y="637"/>
                  </a:cubicBezTo>
                  <a:cubicBezTo>
                    <a:pt x="2238" y="637"/>
                    <a:pt x="2245" y="636"/>
                    <a:pt x="2252" y="636"/>
                  </a:cubicBezTo>
                  <a:cubicBezTo>
                    <a:pt x="2287" y="636"/>
                    <a:pt x="2343" y="650"/>
                    <a:pt x="2379" y="714"/>
                  </a:cubicBezTo>
                  <a:lnTo>
                    <a:pt x="6919" y="9162"/>
                  </a:lnTo>
                  <a:cubicBezTo>
                    <a:pt x="5908" y="9401"/>
                    <a:pt x="5106" y="10178"/>
                    <a:pt x="4831" y="11175"/>
                  </a:cubicBezTo>
                  <a:lnTo>
                    <a:pt x="3174" y="8785"/>
                  </a:lnTo>
                  <a:cubicBezTo>
                    <a:pt x="3112" y="8696"/>
                    <a:pt x="3014" y="8648"/>
                    <a:pt x="2914" y="8648"/>
                  </a:cubicBezTo>
                  <a:cubicBezTo>
                    <a:pt x="2852" y="8648"/>
                    <a:pt x="2789" y="8666"/>
                    <a:pt x="2734" y="8704"/>
                  </a:cubicBezTo>
                  <a:cubicBezTo>
                    <a:pt x="2592" y="8804"/>
                    <a:pt x="2554" y="9000"/>
                    <a:pt x="2655" y="9144"/>
                  </a:cubicBezTo>
                  <a:lnTo>
                    <a:pt x="4735" y="12146"/>
                  </a:lnTo>
                  <a:cubicBezTo>
                    <a:pt x="4771" y="12645"/>
                    <a:pt x="4934" y="13108"/>
                    <a:pt x="5196" y="13506"/>
                  </a:cubicBezTo>
                  <a:lnTo>
                    <a:pt x="4605" y="14635"/>
                  </a:lnTo>
                  <a:cubicBezTo>
                    <a:pt x="4260" y="14513"/>
                    <a:pt x="3901" y="14455"/>
                    <a:pt x="3546" y="14455"/>
                  </a:cubicBezTo>
                  <a:cubicBezTo>
                    <a:pt x="2612" y="14455"/>
                    <a:pt x="1696" y="14861"/>
                    <a:pt x="1070" y="15611"/>
                  </a:cubicBezTo>
                  <a:cubicBezTo>
                    <a:pt x="957" y="15747"/>
                    <a:pt x="975" y="15945"/>
                    <a:pt x="1111" y="16058"/>
                  </a:cubicBezTo>
                  <a:cubicBezTo>
                    <a:pt x="1170" y="16107"/>
                    <a:pt x="1241" y="16131"/>
                    <a:pt x="1312" y="16131"/>
                  </a:cubicBezTo>
                  <a:cubicBezTo>
                    <a:pt x="1404" y="16131"/>
                    <a:pt x="1494" y="16092"/>
                    <a:pt x="1558" y="16017"/>
                  </a:cubicBezTo>
                  <a:cubicBezTo>
                    <a:pt x="2059" y="15414"/>
                    <a:pt x="2793" y="15088"/>
                    <a:pt x="3543" y="15088"/>
                  </a:cubicBezTo>
                  <a:cubicBezTo>
                    <a:pt x="3907" y="15088"/>
                    <a:pt x="4274" y="15165"/>
                    <a:pt x="4620" y="15324"/>
                  </a:cubicBezTo>
                  <a:cubicBezTo>
                    <a:pt x="4663" y="15343"/>
                    <a:pt x="4708" y="15352"/>
                    <a:pt x="4752" y="15352"/>
                  </a:cubicBezTo>
                  <a:cubicBezTo>
                    <a:pt x="4867" y="15352"/>
                    <a:pt x="4976" y="15290"/>
                    <a:pt x="5034" y="15183"/>
                  </a:cubicBezTo>
                  <a:lnTo>
                    <a:pt x="5639" y="14028"/>
                  </a:lnTo>
                  <a:cubicBezTo>
                    <a:pt x="5770" y="14147"/>
                    <a:pt x="5911" y="14259"/>
                    <a:pt x="6061" y="14355"/>
                  </a:cubicBezTo>
                  <a:lnTo>
                    <a:pt x="7210" y="16395"/>
                  </a:lnTo>
                  <a:lnTo>
                    <a:pt x="5854" y="18831"/>
                  </a:lnTo>
                  <a:cubicBezTo>
                    <a:pt x="5375" y="19724"/>
                    <a:pt x="4445" y="20245"/>
                    <a:pt x="3502" y="20245"/>
                  </a:cubicBezTo>
                  <a:cubicBezTo>
                    <a:pt x="3131" y="20245"/>
                    <a:pt x="2757" y="20165"/>
                    <a:pt x="2408" y="19994"/>
                  </a:cubicBezTo>
                  <a:cubicBezTo>
                    <a:pt x="1260" y="19435"/>
                    <a:pt x="695" y="18144"/>
                    <a:pt x="1068" y="16924"/>
                  </a:cubicBezTo>
                  <a:cubicBezTo>
                    <a:pt x="1119" y="16755"/>
                    <a:pt x="1026" y="16580"/>
                    <a:pt x="857" y="16528"/>
                  </a:cubicBezTo>
                  <a:cubicBezTo>
                    <a:pt x="827" y="16518"/>
                    <a:pt x="797" y="16514"/>
                    <a:pt x="766" y="16514"/>
                  </a:cubicBezTo>
                  <a:cubicBezTo>
                    <a:pt x="631" y="16514"/>
                    <a:pt x="505" y="16602"/>
                    <a:pt x="463" y="16739"/>
                  </a:cubicBezTo>
                  <a:cubicBezTo>
                    <a:pt x="0" y="18257"/>
                    <a:pt x="702" y="19865"/>
                    <a:pt x="2132" y="20564"/>
                  </a:cubicBezTo>
                  <a:cubicBezTo>
                    <a:pt x="2567" y="20776"/>
                    <a:pt x="3033" y="20878"/>
                    <a:pt x="3498" y="20878"/>
                  </a:cubicBezTo>
                  <a:cubicBezTo>
                    <a:pt x="4668" y="20878"/>
                    <a:pt x="5821" y="20236"/>
                    <a:pt x="6410" y="19134"/>
                  </a:cubicBezTo>
                  <a:lnTo>
                    <a:pt x="7573" y="17043"/>
                  </a:lnTo>
                  <a:lnTo>
                    <a:pt x="8744" y="19129"/>
                  </a:lnTo>
                  <a:cubicBezTo>
                    <a:pt x="9329" y="20217"/>
                    <a:pt x="10475" y="20883"/>
                    <a:pt x="11657" y="20883"/>
                  </a:cubicBezTo>
                  <a:cubicBezTo>
                    <a:pt x="11913" y="20883"/>
                    <a:pt x="12170" y="20852"/>
                    <a:pt x="12424" y="20786"/>
                  </a:cubicBezTo>
                  <a:cubicBezTo>
                    <a:pt x="12594" y="20744"/>
                    <a:pt x="12695" y="20572"/>
                    <a:pt x="12651" y="20402"/>
                  </a:cubicBezTo>
                  <a:cubicBezTo>
                    <a:pt x="12615" y="20258"/>
                    <a:pt x="12486" y="20164"/>
                    <a:pt x="12346" y="20164"/>
                  </a:cubicBezTo>
                  <a:cubicBezTo>
                    <a:pt x="12320" y="20164"/>
                    <a:pt x="12293" y="20167"/>
                    <a:pt x="12267" y="20174"/>
                  </a:cubicBezTo>
                  <a:cubicBezTo>
                    <a:pt x="12064" y="20226"/>
                    <a:pt x="11858" y="20251"/>
                    <a:pt x="11653" y="20251"/>
                  </a:cubicBezTo>
                  <a:cubicBezTo>
                    <a:pt x="10701" y="20251"/>
                    <a:pt x="9774" y="19712"/>
                    <a:pt x="9299" y="18826"/>
                  </a:cubicBezTo>
                  <a:lnTo>
                    <a:pt x="7002" y="14736"/>
                  </a:lnTo>
                  <a:lnTo>
                    <a:pt x="7002" y="14736"/>
                  </a:lnTo>
                  <a:cubicBezTo>
                    <a:pt x="7189" y="14775"/>
                    <a:pt x="7380" y="14797"/>
                    <a:pt x="7580" y="14797"/>
                  </a:cubicBezTo>
                  <a:cubicBezTo>
                    <a:pt x="8327" y="14797"/>
                    <a:pt x="9008" y="14504"/>
                    <a:pt x="9518" y="14031"/>
                  </a:cubicBezTo>
                  <a:lnTo>
                    <a:pt x="10124" y="15184"/>
                  </a:lnTo>
                  <a:cubicBezTo>
                    <a:pt x="10179" y="15292"/>
                    <a:pt x="10288" y="15354"/>
                    <a:pt x="10403" y="15354"/>
                  </a:cubicBezTo>
                  <a:cubicBezTo>
                    <a:pt x="10447" y="15354"/>
                    <a:pt x="10493" y="15345"/>
                    <a:pt x="10536" y="15325"/>
                  </a:cubicBezTo>
                  <a:cubicBezTo>
                    <a:pt x="10883" y="15166"/>
                    <a:pt x="11248" y="15090"/>
                    <a:pt x="11609" y="15090"/>
                  </a:cubicBezTo>
                  <a:cubicBezTo>
                    <a:pt x="12536" y="15090"/>
                    <a:pt x="13431" y="15589"/>
                    <a:pt x="13895" y="16454"/>
                  </a:cubicBezTo>
                  <a:cubicBezTo>
                    <a:pt x="14492" y="17566"/>
                    <a:pt x="14200" y="18937"/>
                    <a:pt x="13207" y="19710"/>
                  </a:cubicBezTo>
                  <a:cubicBezTo>
                    <a:pt x="13070" y="19816"/>
                    <a:pt x="13044" y="20017"/>
                    <a:pt x="13152" y="20155"/>
                  </a:cubicBezTo>
                  <a:cubicBezTo>
                    <a:pt x="13215" y="20234"/>
                    <a:pt x="13309" y="20276"/>
                    <a:pt x="13403" y="20276"/>
                  </a:cubicBezTo>
                  <a:cubicBezTo>
                    <a:pt x="13471" y="20276"/>
                    <a:pt x="13538" y="20254"/>
                    <a:pt x="13595" y="20209"/>
                  </a:cubicBezTo>
                  <a:cubicBezTo>
                    <a:pt x="14835" y="19243"/>
                    <a:pt x="15195" y="17539"/>
                    <a:pt x="14452" y="16155"/>
                  </a:cubicBezTo>
                  <a:cubicBezTo>
                    <a:pt x="13876" y="15075"/>
                    <a:pt x="12764" y="14455"/>
                    <a:pt x="11611" y="14455"/>
                  </a:cubicBezTo>
                  <a:cubicBezTo>
                    <a:pt x="11257" y="14455"/>
                    <a:pt x="10899" y="14513"/>
                    <a:pt x="10552" y="14635"/>
                  </a:cubicBezTo>
                  <a:lnTo>
                    <a:pt x="9963" y="13509"/>
                  </a:lnTo>
                  <a:cubicBezTo>
                    <a:pt x="10227" y="13112"/>
                    <a:pt x="10394" y="12642"/>
                    <a:pt x="10428" y="12140"/>
                  </a:cubicBezTo>
                  <a:lnTo>
                    <a:pt x="14290" y="6565"/>
                  </a:lnTo>
                  <a:cubicBezTo>
                    <a:pt x="14827" y="5802"/>
                    <a:pt x="14976" y="4855"/>
                    <a:pt x="14703" y="3967"/>
                  </a:cubicBezTo>
                  <a:lnTo>
                    <a:pt x="13652" y="556"/>
                  </a:lnTo>
                  <a:cubicBezTo>
                    <a:pt x="13559" y="253"/>
                    <a:pt x="13297" y="37"/>
                    <a:pt x="12982" y="9"/>
                  </a:cubicBezTo>
                  <a:cubicBezTo>
                    <a:pt x="12956" y="7"/>
                    <a:pt x="12930" y="5"/>
                    <a:pt x="12905" y="5"/>
                  </a:cubicBezTo>
                  <a:cubicBezTo>
                    <a:pt x="12620" y="5"/>
                    <a:pt x="12356" y="163"/>
                    <a:pt x="12219" y="416"/>
                  </a:cubicBezTo>
                  <a:lnTo>
                    <a:pt x="10984" y="2712"/>
                  </a:lnTo>
                  <a:cubicBezTo>
                    <a:pt x="10902" y="2866"/>
                    <a:pt x="10960" y="3059"/>
                    <a:pt x="11113" y="3142"/>
                  </a:cubicBezTo>
                  <a:cubicBezTo>
                    <a:pt x="11161" y="3167"/>
                    <a:pt x="11213" y="3179"/>
                    <a:pt x="11263" y="3179"/>
                  </a:cubicBezTo>
                  <a:cubicBezTo>
                    <a:pt x="11376" y="3179"/>
                    <a:pt x="11484" y="3119"/>
                    <a:pt x="11542" y="3013"/>
                  </a:cubicBezTo>
                  <a:lnTo>
                    <a:pt x="12777" y="714"/>
                  </a:lnTo>
                  <a:cubicBezTo>
                    <a:pt x="12811" y="650"/>
                    <a:pt x="12867" y="636"/>
                    <a:pt x="12903" y="636"/>
                  </a:cubicBezTo>
                  <a:cubicBezTo>
                    <a:pt x="12910" y="636"/>
                    <a:pt x="12916" y="637"/>
                    <a:pt x="12921" y="637"/>
                  </a:cubicBezTo>
                  <a:cubicBezTo>
                    <a:pt x="12949" y="639"/>
                    <a:pt x="13021" y="655"/>
                    <a:pt x="13047" y="739"/>
                  </a:cubicBezTo>
                  <a:lnTo>
                    <a:pt x="14097" y="4150"/>
                  </a:lnTo>
                  <a:cubicBezTo>
                    <a:pt x="14313" y="4852"/>
                    <a:pt x="14194" y="5599"/>
                    <a:pt x="13772" y="6201"/>
                  </a:cubicBezTo>
                  <a:lnTo>
                    <a:pt x="10330" y="11168"/>
                  </a:lnTo>
                  <a:cubicBezTo>
                    <a:pt x="10052" y="10175"/>
                    <a:pt x="9248" y="9400"/>
                    <a:pt x="8237" y="9161"/>
                  </a:cubicBezTo>
                  <a:lnTo>
                    <a:pt x="10675" y="4623"/>
                  </a:lnTo>
                  <a:cubicBezTo>
                    <a:pt x="10757" y="4469"/>
                    <a:pt x="10699" y="4277"/>
                    <a:pt x="10546" y="4192"/>
                  </a:cubicBezTo>
                  <a:cubicBezTo>
                    <a:pt x="10498" y="4167"/>
                    <a:pt x="10446" y="4155"/>
                    <a:pt x="10396" y="4155"/>
                  </a:cubicBezTo>
                  <a:cubicBezTo>
                    <a:pt x="10283" y="4155"/>
                    <a:pt x="10175" y="4215"/>
                    <a:pt x="10117" y="4322"/>
                  </a:cubicBezTo>
                  <a:lnTo>
                    <a:pt x="7578" y="9048"/>
                  </a:lnTo>
                  <a:lnTo>
                    <a:pt x="2937" y="413"/>
                  </a:lnTo>
                  <a:cubicBezTo>
                    <a:pt x="2800" y="157"/>
                    <a:pt x="2539" y="1"/>
                    <a:pt x="22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2"/>
            <p:cNvSpPr/>
            <p:nvPr/>
          </p:nvSpPr>
          <p:spPr>
            <a:xfrm>
              <a:off x="4321450" y="2088975"/>
              <a:ext cx="113600" cy="99525"/>
            </a:xfrm>
            <a:custGeom>
              <a:rect b="b" l="l" r="r" t="t"/>
              <a:pathLst>
                <a:path extrusionOk="0" h="3981" w="4544">
                  <a:moveTo>
                    <a:pt x="2271" y="635"/>
                  </a:moveTo>
                  <a:cubicBezTo>
                    <a:pt x="2753" y="635"/>
                    <a:pt x="3221" y="890"/>
                    <a:pt x="3466" y="1351"/>
                  </a:cubicBezTo>
                  <a:cubicBezTo>
                    <a:pt x="3821" y="2012"/>
                    <a:pt x="3572" y="2831"/>
                    <a:pt x="2910" y="3188"/>
                  </a:cubicBezTo>
                  <a:cubicBezTo>
                    <a:pt x="2707" y="3296"/>
                    <a:pt x="2489" y="3347"/>
                    <a:pt x="2274" y="3347"/>
                  </a:cubicBezTo>
                  <a:cubicBezTo>
                    <a:pt x="1789" y="3347"/>
                    <a:pt x="1319" y="3087"/>
                    <a:pt x="1074" y="2632"/>
                  </a:cubicBezTo>
                  <a:cubicBezTo>
                    <a:pt x="722" y="1972"/>
                    <a:pt x="974" y="1149"/>
                    <a:pt x="1632" y="794"/>
                  </a:cubicBezTo>
                  <a:cubicBezTo>
                    <a:pt x="1835" y="686"/>
                    <a:pt x="2054" y="635"/>
                    <a:pt x="2271" y="635"/>
                  </a:cubicBezTo>
                  <a:close/>
                  <a:moveTo>
                    <a:pt x="2271" y="1"/>
                  </a:moveTo>
                  <a:cubicBezTo>
                    <a:pt x="1954" y="1"/>
                    <a:pt x="1633" y="77"/>
                    <a:pt x="1334" y="237"/>
                  </a:cubicBezTo>
                  <a:cubicBezTo>
                    <a:pt x="369" y="753"/>
                    <a:pt x="1" y="1962"/>
                    <a:pt x="516" y="2929"/>
                  </a:cubicBezTo>
                  <a:cubicBezTo>
                    <a:pt x="874" y="3599"/>
                    <a:pt x="1563" y="3981"/>
                    <a:pt x="2274" y="3981"/>
                  </a:cubicBezTo>
                  <a:cubicBezTo>
                    <a:pt x="2590" y="3981"/>
                    <a:pt x="2911" y="3905"/>
                    <a:pt x="3209" y="3746"/>
                  </a:cubicBezTo>
                  <a:cubicBezTo>
                    <a:pt x="4178" y="3227"/>
                    <a:pt x="4544" y="2021"/>
                    <a:pt x="4025" y="1053"/>
                  </a:cubicBezTo>
                  <a:cubicBezTo>
                    <a:pt x="3666" y="380"/>
                    <a:pt x="2979" y="1"/>
                    <a:pt x="22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2"/>
            <p:cNvSpPr/>
            <p:nvPr/>
          </p:nvSpPr>
          <p:spPr>
            <a:xfrm>
              <a:off x="4246650" y="1964725"/>
              <a:ext cx="61575" cy="61550"/>
            </a:xfrm>
            <a:custGeom>
              <a:rect b="b" l="l" r="r" t="t"/>
              <a:pathLst>
                <a:path extrusionOk="0" h="2462" w="2463">
                  <a:moveTo>
                    <a:pt x="1231" y="632"/>
                  </a:moveTo>
                  <a:cubicBezTo>
                    <a:pt x="1561" y="632"/>
                    <a:pt x="1831" y="901"/>
                    <a:pt x="1831" y="1231"/>
                  </a:cubicBezTo>
                  <a:cubicBezTo>
                    <a:pt x="1828" y="1560"/>
                    <a:pt x="1561" y="1828"/>
                    <a:pt x="1231" y="1828"/>
                  </a:cubicBezTo>
                  <a:cubicBezTo>
                    <a:pt x="902" y="1828"/>
                    <a:pt x="634" y="1560"/>
                    <a:pt x="634" y="1231"/>
                  </a:cubicBezTo>
                  <a:cubicBezTo>
                    <a:pt x="634" y="902"/>
                    <a:pt x="902" y="632"/>
                    <a:pt x="1231" y="632"/>
                  </a:cubicBezTo>
                  <a:close/>
                  <a:moveTo>
                    <a:pt x="1231" y="1"/>
                  </a:moveTo>
                  <a:cubicBezTo>
                    <a:pt x="552" y="1"/>
                    <a:pt x="1" y="552"/>
                    <a:pt x="1" y="1231"/>
                  </a:cubicBezTo>
                  <a:cubicBezTo>
                    <a:pt x="1" y="1910"/>
                    <a:pt x="552" y="2461"/>
                    <a:pt x="1231" y="2461"/>
                  </a:cubicBezTo>
                  <a:cubicBezTo>
                    <a:pt x="1910" y="2461"/>
                    <a:pt x="2463" y="1910"/>
                    <a:pt x="2463" y="1231"/>
                  </a:cubicBezTo>
                  <a:cubicBezTo>
                    <a:pt x="2463" y="552"/>
                    <a:pt x="1910" y="1"/>
                    <a:pt x="1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72"/>
          <p:cNvGrpSpPr/>
          <p:nvPr/>
        </p:nvGrpSpPr>
        <p:grpSpPr>
          <a:xfrm>
            <a:off x="5054900" y="1989075"/>
            <a:ext cx="453200" cy="522025"/>
            <a:chOff x="3477375" y="1732300"/>
            <a:chExt cx="453200" cy="522025"/>
          </a:xfrm>
        </p:grpSpPr>
        <p:sp>
          <p:nvSpPr>
            <p:cNvPr id="3256" name="Google Shape;3256;p72"/>
            <p:cNvSpPr/>
            <p:nvPr/>
          </p:nvSpPr>
          <p:spPr>
            <a:xfrm>
              <a:off x="3477375" y="1732300"/>
              <a:ext cx="453200" cy="522025"/>
            </a:xfrm>
            <a:custGeom>
              <a:rect b="b" l="l" r="r" t="t"/>
              <a:pathLst>
                <a:path extrusionOk="0" h="20881" w="18128">
                  <a:moveTo>
                    <a:pt x="2364" y="1"/>
                  </a:moveTo>
                  <a:cubicBezTo>
                    <a:pt x="1064" y="1"/>
                    <a:pt x="0" y="1054"/>
                    <a:pt x="0" y="2366"/>
                  </a:cubicBezTo>
                  <a:lnTo>
                    <a:pt x="0" y="18602"/>
                  </a:lnTo>
                  <a:cubicBezTo>
                    <a:pt x="0" y="18611"/>
                    <a:pt x="5" y="18620"/>
                    <a:pt x="7" y="18631"/>
                  </a:cubicBezTo>
                  <a:cubicBezTo>
                    <a:pt x="66" y="19879"/>
                    <a:pt x="1101" y="20881"/>
                    <a:pt x="2366" y="20881"/>
                  </a:cubicBezTo>
                  <a:lnTo>
                    <a:pt x="7478" y="20881"/>
                  </a:lnTo>
                  <a:cubicBezTo>
                    <a:pt x="7653" y="20881"/>
                    <a:pt x="7796" y="20738"/>
                    <a:pt x="7796" y="20563"/>
                  </a:cubicBezTo>
                  <a:cubicBezTo>
                    <a:pt x="7796" y="20390"/>
                    <a:pt x="7655" y="20246"/>
                    <a:pt x="7478" y="20246"/>
                  </a:cubicBezTo>
                  <a:lnTo>
                    <a:pt x="2366" y="20246"/>
                  </a:lnTo>
                  <a:cubicBezTo>
                    <a:pt x="1412" y="20246"/>
                    <a:pt x="635" y="19470"/>
                    <a:pt x="635" y="18518"/>
                  </a:cubicBezTo>
                  <a:cubicBezTo>
                    <a:pt x="635" y="17560"/>
                    <a:pt x="1412" y="16786"/>
                    <a:pt x="2366" y="16786"/>
                  </a:cubicBezTo>
                  <a:lnTo>
                    <a:pt x="17494" y="16786"/>
                  </a:lnTo>
                  <a:lnTo>
                    <a:pt x="17494" y="17507"/>
                  </a:lnTo>
                  <a:lnTo>
                    <a:pt x="14947" y="17507"/>
                  </a:lnTo>
                  <a:cubicBezTo>
                    <a:pt x="14773" y="17507"/>
                    <a:pt x="14631" y="17649"/>
                    <a:pt x="14631" y="17825"/>
                  </a:cubicBezTo>
                  <a:cubicBezTo>
                    <a:pt x="14631" y="18001"/>
                    <a:pt x="14772" y="18142"/>
                    <a:pt x="14947" y="18142"/>
                  </a:cubicBezTo>
                  <a:lnTo>
                    <a:pt x="17494" y="18142"/>
                  </a:lnTo>
                  <a:lnTo>
                    <a:pt x="17494" y="18894"/>
                  </a:lnTo>
                  <a:lnTo>
                    <a:pt x="2366" y="18894"/>
                  </a:lnTo>
                  <a:cubicBezTo>
                    <a:pt x="2158" y="18894"/>
                    <a:pt x="1988" y="18726"/>
                    <a:pt x="1988" y="18520"/>
                  </a:cubicBezTo>
                  <a:cubicBezTo>
                    <a:pt x="1988" y="18314"/>
                    <a:pt x="2153" y="18142"/>
                    <a:pt x="2366" y="18142"/>
                  </a:cubicBezTo>
                  <a:lnTo>
                    <a:pt x="13350" y="18142"/>
                  </a:lnTo>
                  <a:cubicBezTo>
                    <a:pt x="13523" y="18142"/>
                    <a:pt x="13667" y="18001"/>
                    <a:pt x="13667" y="17825"/>
                  </a:cubicBezTo>
                  <a:cubicBezTo>
                    <a:pt x="13667" y="17651"/>
                    <a:pt x="13527" y="17507"/>
                    <a:pt x="13350" y="17507"/>
                  </a:cubicBezTo>
                  <a:lnTo>
                    <a:pt x="2366" y="17507"/>
                  </a:lnTo>
                  <a:cubicBezTo>
                    <a:pt x="1808" y="17507"/>
                    <a:pt x="1357" y="17962"/>
                    <a:pt x="1357" y="18518"/>
                  </a:cubicBezTo>
                  <a:cubicBezTo>
                    <a:pt x="1357" y="19074"/>
                    <a:pt x="1810" y="19524"/>
                    <a:pt x="2366" y="19524"/>
                  </a:cubicBezTo>
                  <a:lnTo>
                    <a:pt x="17494" y="19524"/>
                  </a:lnTo>
                  <a:lnTo>
                    <a:pt x="17494" y="19989"/>
                  </a:lnTo>
                  <a:cubicBezTo>
                    <a:pt x="17494" y="20130"/>
                    <a:pt x="17378" y="20244"/>
                    <a:pt x="17237" y="20244"/>
                  </a:cubicBezTo>
                  <a:lnTo>
                    <a:pt x="9420" y="20244"/>
                  </a:lnTo>
                  <a:cubicBezTo>
                    <a:pt x="9245" y="20244"/>
                    <a:pt x="9103" y="20385"/>
                    <a:pt x="9103" y="20562"/>
                  </a:cubicBezTo>
                  <a:cubicBezTo>
                    <a:pt x="9103" y="20735"/>
                    <a:pt x="9244" y="20877"/>
                    <a:pt x="9420" y="20877"/>
                  </a:cubicBezTo>
                  <a:lnTo>
                    <a:pt x="17237" y="20877"/>
                  </a:lnTo>
                  <a:cubicBezTo>
                    <a:pt x="17728" y="20877"/>
                    <a:pt x="18127" y="20480"/>
                    <a:pt x="18127" y="19989"/>
                  </a:cubicBezTo>
                  <a:lnTo>
                    <a:pt x="18127" y="17283"/>
                  </a:lnTo>
                  <a:lnTo>
                    <a:pt x="18127" y="11379"/>
                  </a:lnTo>
                  <a:cubicBezTo>
                    <a:pt x="18127" y="11205"/>
                    <a:pt x="17986" y="11061"/>
                    <a:pt x="17810" y="11061"/>
                  </a:cubicBezTo>
                  <a:cubicBezTo>
                    <a:pt x="17636" y="11061"/>
                    <a:pt x="17494" y="11204"/>
                    <a:pt x="17494" y="11379"/>
                  </a:cubicBezTo>
                  <a:lnTo>
                    <a:pt x="17494" y="16153"/>
                  </a:lnTo>
                  <a:lnTo>
                    <a:pt x="3825" y="16153"/>
                  </a:lnTo>
                  <a:lnTo>
                    <a:pt x="3825" y="4005"/>
                  </a:lnTo>
                  <a:cubicBezTo>
                    <a:pt x="3825" y="3830"/>
                    <a:pt x="3683" y="3688"/>
                    <a:pt x="3508" y="3688"/>
                  </a:cubicBezTo>
                  <a:cubicBezTo>
                    <a:pt x="3334" y="3688"/>
                    <a:pt x="3191" y="3829"/>
                    <a:pt x="3191" y="4005"/>
                  </a:cubicBezTo>
                  <a:lnTo>
                    <a:pt x="3191" y="16153"/>
                  </a:lnTo>
                  <a:lnTo>
                    <a:pt x="2363" y="16153"/>
                  </a:lnTo>
                  <a:cubicBezTo>
                    <a:pt x="1710" y="16153"/>
                    <a:pt x="1085" y="16418"/>
                    <a:pt x="630" y="16910"/>
                  </a:cubicBezTo>
                  <a:lnTo>
                    <a:pt x="630" y="2366"/>
                  </a:lnTo>
                  <a:cubicBezTo>
                    <a:pt x="630" y="1404"/>
                    <a:pt x="1412" y="635"/>
                    <a:pt x="2363" y="635"/>
                  </a:cubicBezTo>
                  <a:lnTo>
                    <a:pt x="3191" y="635"/>
                  </a:lnTo>
                  <a:lnTo>
                    <a:pt x="3191" y="2373"/>
                  </a:lnTo>
                  <a:cubicBezTo>
                    <a:pt x="3191" y="2546"/>
                    <a:pt x="3331" y="2690"/>
                    <a:pt x="3508" y="2690"/>
                  </a:cubicBezTo>
                  <a:cubicBezTo>
                    <a:pt x="3681" y="2690"/>
                    <a:pt x="3825" y="2549"/>
                    <a:pt x="3825" y="2373"/>
                  </a:cubicBezTo>
                  <a:lnTo>
                    <a:pt x="3825" y="635"/>
                  </a:lnTo>
                  <a:lnTo>
                    <a:pt x="15552" y="635"/>
                  </a:lnTo>
                  <a:cubicBezTo>
                    <a:pt x="16622" y="635"/>
                    <a:pt x="17491" y="1504"/>
                    <a:pt x="17491" y="2574"/>
                  </a:cubicBezTo>
                  <a:lnTo>
                    <a:pt x="17491" y="9461"/>
                  </a:lnTo>
                  <a:cubicBezTo>
                    <a:pt x="17491" y="9635"/>
                    <a:pt x="17633" y="9776"/>
                    <a:pt x="17808" y="9776"/>
                  </a:cubicBezTo>
                  <a:cubicBezTo>
                    <a:pt x="17981" y="9776"/>
                    <a:pt x="18125" y="9635"/>
                    <a:pt x="18125" y="9458"/>
                  </a:cubicBezTo>
                  <a:lnTo>
                    <a:pt x="18125" y="2571"/>
                  </a:lnTo>
                  <a:cubicBezTo>
                    <a:pt x="18125" y="1154"/>
                    <a:pt x="16972" y="1"/>
                    <a:pt x="155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2"/>
            <p:cNvSpPr/>
            <p:nvPr/>
          </p:nvSpPr>
          <p:spPr>
            <a:xfrm>
              <a:off x="3603100" y="1797075"/>
              <a:ext cx="261250" cy="159125"/>
            </a:xfrm>
            <a:custGeom>
              <a:rect b="b" l="l" r="r" t="t"/>
              <a:pathLst>
                <a:path extrusionOk="0" h="6365" w="10450">
                  <a:moveTo>
                    <a:pt x="1393" y="1"/>
                  </a:moveTo>
                  <a:cubicBezTo>
                    <a:pt x="1219" y="1"/>
                    <a:pt x="1075" y="142"/>
                    <a:pt x="1075" y="318"/>
                  </a:cubicBezTo>
                  <a:cubicBezTo>
                    <a:pt x="1075" y="735"/>
                    <a:pt x="737" y="1076"/>
                    <a:pt x="318" y="1076"/>
                  </a:cubicBezTo>
                  <a:cubicBezTo>
                    <a:pt x="143" y="1076"/>
                    <a:pt x="0" y="1218"/>
                    <a:pt x="0" y="1393"/>
                  </a:cubicBezTo>
                  <a:lnTo>
                    <a:pt x="0" y="4973"/>
                  </a:lnTo>
                  <a:cubicBezTo>
                    <a:pt x="0" y="5146"/>
                    <a:pt x="141" y="5288"/>
                    <a:pt x="318" y="5288"/>
                  </a:cubicBezTo>
                  <a:cubicBezTo>
                    <a:pt x="733" y="5288"/>
                    <a:pt x="1075" y="5629"/>
                    <a:pt x="1075" y="6048"/>
                  </a:cubicBezTo>
                  <a:cubicBezTo>
                    <a:pt x="1075" y="6221"/>
                    <a:pt x="1218" y="6365"/>
                    <a:pt x="1393" y="6365"/>
                  </a:cubicBezTo>
                  <a:lnTo>
                    <a:pt x="2961" y="6365"/>
                  </a:lnTo>
                  <a:cubicBezTo>
                    <a:pt x="3135" y="6365"/>
                    <a:pt x="3279" y="6223"/>
                    <a:pt x="3279" y="6048"/>
                  </a:cubicBezTo>
                  <a:cubicBezTo>
                    <a:pt x="3279" y="5874"/>
                    <a:pt x="3137" y="5730"/>
                    <a:pt x="2961" y="5730"/>
                  </a:cubicBezTo>
                  <a:lnTo>
                    <a:pt x="1672" y="5730"/>
                  </a:lnTo>
                  <a:cubicBezTo>
                    <a:pt x="1553" y="5218"/>
                    <a:pt x="1147" y="4812"/>
                    <a:pt x="633" y="4691"/>
                  </a:cubicBezTo>
                  <a:lnTo>
                    <a:pt x="633" y="1673"/>
                  </a:lnTo>
                  <a:cubicBezTo>
                    <a:pt x="1147" y="1552"/>
                    <a:pt x="1551" y="1148"/>
                    <a:pt x="1672" y="634"/>
                  </a:cubicBezTo>
                  <a:lnTo>
                    <a:pt x="8776" y="634"/>
                  </a:lnTo>
                  <a:cubicBezTo>
                    <a:pt x="8895" y="1148"/>
                    <a:pt x="9301" y="1552"/>
                    <a:pt x="9815" y="1673"/>
                  </a:cubicBezTo>
                  <a:lnTo>
                    <a:pt x="9815" y="4691"/>
                  </a:lnTo>
                  <a:cubicBezTo>
                    <a:pt x="9303" y="4812"/>
                    <a:pt x="8899" y="5218"/>
                    <a:pt x="8777" y="5730"/>
                  </a:cubicBezTo>
                  <a:lnTo>
                    <a:pt x="4238" y="5730"/>
                  </a:lnTo>
                  <a:cubicBezTo>
                    <a:pt x="4064" y="5730"/>
                    <a:pt x="3920" y="5872"/>
                    <a:pt x="3920" y="6048"/>
                  </a:cubicBezTo>
                  <a:cubicBezTo>
                    <a:pt x="3920" y="6221"/>
                    <a:pt x="4061" y="6365"/>
                    <a:pt x="4238" y="6365"/>
                  </a:cubicBezTo>
                  <a:lnTo>
                    <a:pt x="9057" y="6365"/>
                  </a:lnTo>
                  <a:cubicBezTo>
                    <a:pt x="9231" y="6365"/>
                    <a:pt x="9375" y="6223"/>
                    <a:pt x="9375" y="6048"/>
                  </a:cubicBezTo>
                  <a:cubicBezTo>
                    <a:pt x="9375" y="5630"/>
                    <a:pt x="9713" y="5288"/>
                    <a:pt x="10134" y="5288"/>
                  </a:cubicBezTo>
                  <a:cubicBezTo>
                    <a:pt x="10307" y="5288"/>
                    <a:pt x="10449" y="5148"/>
                    <a:pt x="10449" y="4973"/>
                  </a:cubicBezTo>
                  <a:lnTo>
                    <a:pt x="10449" y="1393"/>
                  </a:lnTo>
                  <a:cubicBezTo>
                    <a:pt x="10449" y="1220"/>
                    <a:pt x="10309" y="1076"/>
                    <a:pt x="10134" y="1076"/>
                  </a:cubicBezTo>
                  <a:cubicBezTo>
                    <a:pt x="9716" y="1076"/>
                    <a:pt x="9375" y="737"/>
                    <a:pt x="9375" y="318"/>
                  </a:cubicBezTo>
                  <a:cubicBezTo>
                    <a:pt x="9375" y="143"/>
                    <a:pt x="9234" y="1"/>
                    <a:pt x="90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72"/>
          <p:cNvGrpSpPr/>
          <p:nvPr/>
        </p:nvGrpSpPr>
        <p:grpSpPr>
          <a:xfrm>
            <a:off x="1210063" y="3258000"/>
            <a:ext cx="526000" cy="440300"/>
            <a:chOff x="2250750" y="1729000"/>
            <a:chExt cx="526000" cy="440300"/>
          </a:xfrm>
        </p:grpSpPr>
        <p:sp>
          <p:nvSpPr>
            <p:cNvPr id="3259" name="Google Shape;3259;p72"/>
            <p:cNvSpPr/>
            <p:nvPr/>
          </p:nvSpPr>
          <p:spPr>
            <a:xfrm>
              <a:off x="2250750" y="1729000"/>
              <a:ext cx="526000" cy="440300"/>
            </a:xfrm>
            <a:custGeom>
              <a:rect b="b" l="l" r="r" t="t"/>
              <a:pathLst>
                <a:path extrusionOk="0" h="17612" w="21040">
                  <a:moveTo>
                    <a:pt x="3462" y="0"/>
                  </a:moveTo>
                  <a:cubicBezTo>
                    <a:pt x="2265" y="0"/>
                    <a:pt x="1288" y="975"/>
                    <a:pt x="1288" y="2174"/>
                  </a:cubicBezTo>
                  <a:lnTo>
                    <a:pt x="1288" y="3830"/>
                  </a:lnTo>
                  <a:cubicBezTo>
                    <a:pt x="1288" y="4003"/>
                    <a:pt x="1430" y="4147"/>
                    <a:pt x="1605" y="4147"/>
                  </a:cubicBezTo>
                  <a:cubicBezTo>
                    <a:pt x="1779" y="4147"/>
                    <a:pt x="1923" y="4007"/>
                    <a:pt x="1923" y="3830"/>
                  </a:cubicBezTo>
                  <a:lnTo>
                    <a:pt x="1923" y="2174"/>
                  </a:lnTo>
                  <a:cubicBezTo>
                    <a:pt x="1923" y="1324"/>
                    <a:pt x="2613" y="632"/>
                    <a:pt x="3464" y="632"/>
                  </a:cubicBezTo>
                  <a:lnTo>
                    <a:pt x="17574" y="632"/>
                  </a:lnTo>
                  <a:cubicBezTo>
                    <a:pt x="18425" y="632"/>
                    <a:pt x="19117" y="1324"/>
                    <a:pt x="19117" y="2174"/>
                  </a:cubicBezTo>
                  <a:lnTo>
                    <a:pt x="19117" y="12752"/>
                  </a:lnTo>
                  <a:lnTo>
                    <a:pt x="1924" y="12752"/>
                  </a:lnTo>
                  <a:lnTo>
                    <a:pt x="1924" y="4950"/>
                  </a:lnTo>
                  <a:cubicBezTo>
                    <a:pt x="1924" y="4777"/>
                    <a:pt x="1784" y="4633"/>
                    <a:pt x="1607" y="4633"/>
                  </a:cubicBezTo>
                  <a:cubicBezTo>
                    <a:pt x="1432" y="4633"/>
                    <a:pt x="1290" y="4775"/>
                    <a:pt x="1290" y="4950"/>
                  </a:cubicBezTo>
                  <a:lnTo>
                    <a:pt x="1290" y="12752"/>
                  </a:lnTo>
                  <a:lnTo>
                    <a:pt x="1170" y="12752"/>
                  </a:lnTo>
                  <a:cubicBezTo>
                    <a:pt x="499" y="12752"/>
                    <a:pt x="0" y="13373"/>
                    <a:pt x="143" y="14029"/>
                  </a:cubicBezTo>
                  <a:lnTo>
                    <a:pt x="648" y="16342"/>
                  </a:lnTo>
                  <a:cubicBezTo>
                    <a:pt x="807" y="17078"/>
                    <a:pt x="1473" y="17611"/>
                    <a:pt x="2225" y="17611"/>
                  </a:cubicBezTo>
                  <a:lnTo>
                    <a:pt x="15642" y="17611"/>
                  </a:lnTo>
                  <a:cubicBezTo>
                    <a:pt x="15815" y="17611"/>
                    <a:pt x="15959" y="17471"/>
                    <a:pt x="15959" y="17294"/>
                  </a:cubicBezTo>
                  <a:cubicBezTo>
                    <a:pt x="15959" y="17119"/>
                    <a:pt x="15819" y="16977"/>
                    <a:pt x="15642" y="16977"/>
                  </a:cubicBezTo>
                  <a:lnTo>
                    <a:pt x="2225" y="16977"/>
                  </a:lnTo>
                  <a:cubicBezTo>
                    <a:pt x="1767" y="16977"/>
                    <a:pt x="1363" y="16653"/>
                    <a:pt x="1265" y="16206"/>
                  </a:cubicBezTo>
                  <a:lnTo>
                    <a:pt x="761" y="13893"/>
                  </a:lnTo>
                  <a:cubicBezTo>
                    <a:pt x="704" y="13634"/>
                    <a:pt x="902" y="13386"/>
                    <a:pt x="1170" y="13386"/>
                  </a:cubicBezTo>
                  <a:lnTo>
                    <a:pt x="19869" y="13386"/>
                  </a:lnTo>
                  <a:cubicBezTo>
                    <a:pt x="20136" y="13386"/>
                    <a:pt x="20336" y="13634"/>
                    <a:pt x="20278" y="13893"/>
                  </a:cubicBezTo>
                  <a:lnTo>
                    <a:pt x="19773" y="16206"/>
                  </a:lnTo>
                  <a:cubicBezTo>
                    <a:pt x="19675" y="16654"/>
                    <a:pt x="19272" y="16977"/>
                    <a:pt x="18814" y="16977"/>
                  </a:cubicBezTo>
                  <a:lnTo>
                    <a:pt x="17139" y="16977"/>
                  </a:lnTo>
                  <a:cubicBezTo>
                    <a:pt x="16966" y="16977"/>
                    <a:pt x="16822" y="17119"/>
                    <a:pt x="16822" y="17294"/>
                  </a:cubicBezTo>
                  <a:cubicBezTo>
                    <a:pt x="16822" y="17471"/>
                    <a:pt x="16964" y="17611"/>
                    <a:pt x="17139" y="17611"/>
                  </a:cubicBezTo>
                  <a:lnTo>
                    <a:pt x="18814" y="17611"/>
                  </a:lnTo>
                  <a:cubicBezTo>
                    <a:pt x="19567" y="17611"/>
                    <a:pt x="20231" y="17078"/>
                    <a:pt x="20391" y="16342"/>
                  </a:cubicBezTo>
                  <a:lnTo>
                    <a:pt x="20895" y="14029"/>
                  </a:lnTo>
                  <a:cubicBezTo>
                    <a:pt x="21039" y="13371"/>
                    <a:pt x="20539" y="12752"/>
                    <a:pt x="19868" y="12752"/>
                  </a:cubicBezTo>
                  <a:lnTo>
                    <a:pt x="19747" y="12752"/>
                  </a:lnTo>
                  <a:lnTo>
                    <a:pt x="19747" y="2174"/>
                  </a:lnTo>
                  <a:cubicBezTo>
                    <a:pt x="19747" y="975"/>
                    <a:pt x="18772" y="0"/>
                    <a:pt x="17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2"/>
            <p:cNvSpPr/>
            <p:nvPr/>
          </p:nvSpPr>
          <p:spPr>
            <a:xfrm>
              <a:off x="2331925" y="1777950"/>
              <a:ext cx="363600" cy="236750"/>
            </a:xfrm>
            <a:custGeom>
              <a:rect b="b" l="l" r="r" t="t"/>
              <a:pathLst>
                <a:path extrusionOk="0" h="9470" w="14544">
                  <a:moveTo>
                    <a:pt x="1243" y="0"/>
                  </a:moveTo>
                  <a:cubicBezTo>
                    <a:pt x="559" y="0"/>
                    <a:pt x="1" y="557"/>
                    <a:pt x="1" y="1242"/>
                  </a:cubicBezTo>
                  <a:lnTo>
                    <a:pt x="1" y="8228"/>
                  </a:lnTo>
                  <a:cubicBezTo>
                    <a:pt x="1" y="8911"/>
                    <a:pt x="557" y="9469"/>
                    <a:pt x="1243" y="9469"/>
                  </a:cubicBezTo>
                  <a:lnTo>
                    <a:pt x="9370" y="9469"/>
                  </a:lnTo>
                  <a:cubicBezTo>
                    <a:pt x="9545" y="9469"/>
                    <a:pt x="9688" y="9327"/>
                    <a:pt x="9688" y="9152"/>
                  </a:cubicBezTo>
                  <a:cubicBezTo>
                    <a:pt x="9688" y="8979"/>
                    <a:pt x="9547" y="8835"/>
                    <a:pt x="9370" y="8835"/>
                  </a:cubicBezTo>
                  <a:lnTo>
                    <a:pt x="1243" y="8835"/>
                  </a:lnTo>
                  <a:cubicBezTo>
                    <a:pt x="907" y="8835"/>
                    <a:pt x="634" y="8563"/>
                    <a:pt x="634" y="8228"/>
                  </a:cubicBezTo>
                  <a:lnTo>
                    <a:pt x="634" y="1242"/>
                  </a:lnTo>
                  <a:cubicBezTo>
                    <a:pt x="634" y="907"/>
                    <a:pt x="907" y="635"/>
                    <a:pt x="1243" y="635"/>
                  </a:cubicBezTo>
                  <a:lnTo>
                    <a:pt x="13301" y="635"/>
                  </a:lnTo>
                  <a:cubicBezTo>
                    <a:pt x="13637" y="635"/>
                    <a:pt x="13908" y="907"/>
                    <a:pt x="13908" y="1242"/>
                  </a:cubicBezTo>
                  <a:lnTo>
                    <a:pt x="13908" y="8228"/>
                  </a:lnTo>
                  <a:cubicBezTo>
                    <a:pt x="13908" y="8563"/>
                    <a:pt x="13637" y="8835"/>
                    <a:pt x="13301" y="8835"/>
                  </a:cubicBezTo>
                  <a:lnTo>
                    <a:pt x="11199" y="8835"/>
                  </a:lnTo>
                  <a:cubicBezTo>
                    <a:pt x="11026" y="8835"/>
                    <a:pt x="10882" y="8977"/>
                    <a:pt x="10882" y="9152"/>
                  </a:cubicBezTo>
                  <a:cubicBezTo>
                    <a:pt x="10882" y="9325"/>
                    <a:pt x="11022" y="9469"/>
                    <a:pt x="11199" y="9469"/>
                  </a:cubicBezTo>
                  <a:lnTo>
                    <a:pt x="13301" y="9469"/>
                  </a:lnTo>
                  <a:cubicBezTo>
                    <a:pt x="13984" y="9469"/>
                    <a:pt x="14543" y="8913"/>
                    <a:pt x="14543" y="8228"/>
                  </a:cubicBezTo>
                  <a:lnTo>
                    <a:pt x="14543" y="1242"/>
                  </a:lnTo>
                  <a:cubicBezTo>
                    <a:pt x="14543" y="560"/>
                    <a:pt x="13987" y="0"/>
                    <a:pt x="13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2"/>
            <p:cNvSpPr/>
            <p:nvPr/>
          </p:nvSpPr>
          <p:spPr>
            <a:xfrm>
              <a:off x="2370875" y="1816850"/>
              <a:ext cx="94050" cy="110975"/>
            </a:xfrm>
            <a:custGeom>
              <a:rect b="b" l="l" r="r" t="t"/>
              <a:pathLst>
                <a:path extrusionOk="0" h="4439" w="3762">
                  <a:moveTo>
                    <a:pt x="735" y="0"/>
                  </a:moveTo>
                  <a:cubicBezTo>
                    <a:pt x="331" y="0"/>
                    <a:pt x="0" y="331"/>
                    <a:pt x="0" y="735"/>
                  </a:cubicBezTo>
                  <a:lnTo>
                    <a:pt x="0" y="3704"/>
                  </a:lnTo>
                  <a:cubicBezTo>
                    <a:pt x="0" y="4110"/>
                    <a:pt x="331" y="4439"/>
                    <a:pt x="735" y="4439"/>
                  </a:cubicBezTo>
                  <a:lnTo>
                    <a:pt x="3027" y="4439"/>
                  </a:lnTo>
                  <a:cubicBezTo>
                    <a:pt x="3433" y="4439"/>
                    <a:pt x="3761" y="4110"/>
                    <a:pt x="3761" y="3704"/>
                  </a:cubicBezTo>
                  <a:lnTo>
                    <a:pt x="3761" y="3032"/>
                  </a:lnTo>
                  <a:cubicBezTo>
                    <a:pt x="3761" y="2858"/>
                    <a:pt x="3621" y="2714"/>
                    <a:pt x="3444" y="2714"/>
                  </a:cubicBezTo>
                  <a:cubicBezTo>
                    <a:pt x="3271" y="2714"/>
                    <a:pt x="3128" y="2855"/>
                    <a:pt x="3128" y="3032"/>
                  </a:cubicBezTo>
                  <a:lnTo>
                    <a:pt x="3128" y="3704"/>
                  </a:lnTo>
                  <a:cubicBezTo>
                    <a:pt x="3128" y="3760"/>
                    <a:pt x="3082" y="3807"/>
                    <a:pt x="3025" y="3807"/>
                  </a:cubicBezTo>
                  <a:lnTo>
                    <a:pt x="733" y="3807"/>
                  </a:lnTo>
                  <a:cubicBezTo>
                    <a:pt x="678" y="3807"/>
                    <a:pt x="630" y="3761"/>
                    <a:pt x="630" y="3704"/>
                  </a:cubicBezTo>
                  <a:lnTo>
                    <a:pt x="630" y="735"/>
                  </a:lnTo>
                  <a:cubicBezTo>
                    <a:pt x="630" y="681"/>
                    <a:pt x="676" y="633"/>
                    <a:pt x="733" y="633"/>
                  </a:cubicBezTo>
                  <a:lnTo>
                    <a:pt x="3025" y="633"/>
                  </a:lnTo>
                  <a:cubicBezTo>
                    <a:pt x="3081" y="633"/>
                    <a:pt x="3128" y="677"/>
                    <a:pt x="3128" y="735"/>
                  </a:cubicBezTo>
                  <a:lnTo>
                    <a:pt x="3128" y="1633"/>
                  </a:lnTo>
                  <a:cubicBezTo>
                    <a:pt x="3130" y="1809"/>
                    <a:pt x="3271" y="1950"/>
                    <a:pt x="3444" y="1950"/>
                  </a:cubicBezTo>
                  <a:cubicBezTo>
                    <a:pt x="3619" y="1950"/>
                    <a:pt x="3761" y="1809"/>
                    <a:pt x="3761" y="1633"/>
                  </a:cubicBezTo>
                  <a:lnTo>
                    <a:pt x="3761" y="735"/>
                  </a:lnTo>
                  <a:cubicBezTo>
                    <a:pt x="3761" y="331"/>
                    <a:pt x="3433" y="0"/>
                    <a:pt x="30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2"/>
            <p:cNvSpPr/>
            <p:nvPr/>
          </p:nvSpPr>
          <p:spPr>
            <a:xfrm>
              <a:off x="2501550" y="1823750"/>
              <a:ext cx="155025" cy="15900"/>
            </a:xfrm>
            <a:custGeom>
              <a:rect b="b" l="l" r="r" t="t"/>
              <a:pathLst>
                <a:path extrusionOk="0" h="636" w="6201">
                  <a:moveTo>
                    <a:pt x="318" y="1"/>
                  </a:moveTo>
                  <a:cubicBezTo>
                    <a:pt x="144" y="1"/>
                    <a:pt x="0" y="143"/>
                    <a:pt x="0" y="318"/>
                  </a:cubicBezTo>
                  <a:cubicBezTo>
                    <a:pt x="0" y="495"/>
                    <a:pt x="143" y="635"/>
                    <a:pt x="318" y="635"/>
                  </a:cubicBezTo>
                  <a:lnTo>
                    <a:pt x="5885" y="635"/>
                  </a:lnTo>
                  <a:cubicBezTo>
                    <a:pt x="6058" y="635"/>
                    <a:pt x="6201" y="493"/>
                    <a:pt x="6201" y="318"/>
                  </a:cubicBezTo>
                  <a:cubicBezTo>
                    <a:pt x="6201" y="145"/>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2"/>
            <p:cNvSpPr/>
            <p:nvPr/>
          </p:nvSpPr>
          <p:spPr>
            <a:xfrm>
              <a:off x="2501550" y="1867875"/>
              <a:ext cx="155025" cy="15900"/>
            </a:xfrm>
            <a:custGeom>
              <a:rect b="b" l="l" r="r" t="t"/>
              <a:pathLst>
                <a:path extrusionOk="0" h="636" w="6201">
                  <a:moveTo>
                    <a:pt x="318" y="1"/>
                  </a:moveTo>
                  <a:cubicBezTo>
                    <a:pt x="144" y="1"/>
                    <a:pt x="0" y="141"/>
                    <a:pt x="0" y="318"/>
                  </a:cubicBezTo>
                  <a:cubicBezTo>
                    <a:pt x="0" y="492"/>
                    <a:pt x="143" y="636"/>
                    <a:pt x="318" y="636"/>
                  </a:cubicBezTo>
                  <a:lnTo>
                    <a:pt x="5885" y="636"/>
                  </a:lnTo>
                  <a:cubicBezTo>
                    <a:pt x="6058" y="636"/>
                    <a:pt x="6201" y="493"/>
                    <a:pt x="6201" y="318"/>
                  </a:cubicBezTo>
                  <a:cubicBezTo>
                    <a:pt x="6201" y="145"/>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2"/>
            <p:cNvSpPr/>
            <p:nvPr/>
          </p:nvSpPr>
          <p:spPr>
            <a:xfrm>
              <a:off x="2501550" y="1911925"/>
              <a:ext cx="155025" cy="15900"/>
            </a:xfrm>
            <a:custGeom>
              <a:rect b="b" l="l" r="r" t="t"/>
              <a:pathLst>
                <a:path extrusionOk="0" h="636" w="6201">
                  <a:moveTo>
                    <a:pt x="318" y="1"/>
                  </a:moveTo>
                  <a:cubicBezTo>
                    <a:pt x="144" y="1"/>
                    <a:pt x="0" y="143"/>
                    <a:pt x="0" y="318"/>
                  </a:cubicBezTo>
                  <a:cubicBezTo>
                    <a:pt x="0" y="495"/>
                    <a:pt x="143" y="636"/>
                    <a:pt x="318" y="636"/>
                  </a:cubicBezTo>
                  <a:lnTo>
                    <a:pt x="5885" y="636"/>
                  </a:lnTo>
                  <a:cubicBezTo>
                    <a:pt x="6058" y="636"/>
                    <a:pt x="6201" y="495"/>
                    <a:pt x="6201" y="318"/>
                  </a:cubicBezTo>
                  <a:cubicBezTo>
                    <a:pt x="6201" y="143"/>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2"/>
            <p:cNvSpPr/>
            <p:nvPr/>
          </p:nvSpPr>
          <p:spPr>
            <a:xfrm>
              <a:off x="2370825" y="1956050"/>
              <a:ext cx="285725" cy="15900"/>
            </a:xfrm>
            <a:custGeom>
              <a:rect b="b" l="l" r="r" t="t"/>
              <a:pathLst>
                <a:path extrusionOk="0" h="636" w="11429">
                  <a:moveTo>
                    <a:pt x="318" y="1"/>
                  </a:moveTo>
                  <a:cubicBezTo>
                    <a:pt x="145" y="1"/>
                    <a:pt x="1" y="143"/>
                    <a:pt x="1" y="318"/>
                  </a:cubicBezTo>
                  <a:cubicBezTo>
                    <a:pt x="2" y="495"/>
                    <a:pt x="145" y="636"/>
                    <a:pt x="318" y="636"/>
                  </a:cubicBezTo>
                  <a:lnTo>
                    <a:pt x="11111" y="636"/>
                  </a:lnTo>
                  <a:cubicBezTo>
                    <a:pt x="11286" y="636"/>
                    <a:pt x="11428" y="495"/>
                    <a:pt x="11428" y="318"/>
                  </a:cubicBezTo>
                  <a:cubicBezTo>
                    <a:pt x="11428" y="145"/>
                    <a:pt x="11287" y="1"/>
                    <a:pt x="111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2"/>
            <p:cNvSpPr/>
            <p:nvPr/>
          </p:nvSpPr>
          <p:spPr>
            <a:xfrm>
              <a:off x="2485350" y="2080200"/>
              <a:ext cx="56675" cy="56675"/>
            </a:xfrm>
            <a:custGeom>
              <a:rect b="b" l="l" r="r" t="t"/>
              <a:pathLst>
                <a:path extrusionOk="0" h="2267" w="2267">
                  <a:moveTo>
                    <a:pt x="1134" y="632"/>
                  </a:moveTo>
                  <a:cubicBezTo>
                    <a:pt x="1409" y="635"/>
                    <a:pt x="1635" y="857"/>
                    <a:pt x="1635" y="1134"/>
                  </a:cubicBezTo>
                  <a:cubicBezTo>
                    <a:pt x="1635" y="1409"/>
                    <a:pt x="1409" y="1635"/>
                    <a:pt x="1134" y="1635"/>
                  </a:cubicBezTo>
                  <a:cubicBezTo>
                    <a:pt x="858" y="1635"/>
                    <a:pt x="632" y="1409"/>
                    <a:pt x="632" y="1134"/>
                  </a:cubicBezTo>
                  <a:cubicBezTo>
                    <a:pt x="632" y="857"/>
                    <a:pt x="858" y="632"/>
                    <a:pt x="1134" y="632"/>
                  </a:cubicBezTo>
                  <a:close/>
                  <a:moveTo>
                    <a:pt x="1134" y="0"/>
                  </a:moveTo>
                  <a:cubicBezTo>
                    <a:pt x="508" y="0"/>
                    <a:pt x="0" y="509"/>
                    <a:pt x="0" y="1134"/>
                  </a:cubicBezTo>
                  <a:cubicBezTo>
                    <a:pt x="0" y="1759"/>
                    <a:pt x="508" y="2266"/>
                    <a:pt x="1134" y="2266"/>
                  </a:cubicBezTo>
                  <a:cubicBezTo>
                    <a:pt x="1759" y="2266"/>
                    <a:pt x="2266" y="1759"/>
                    <a:pt x="2266" y="1134"/>
                  </a:cubicBezTo>
                  <a:cubicBezTo>
                    <a:pt x="2266" y="509"/>
                    <a:pt x="1759" y="0"/>
                    <a:pt x="1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72"/>
          <p:cNvGrpSpPr/>
          <p:nvPr/>
        </p:nvGrpSpPr>
        <p:grpSpPr>
          <a:xfrm>
            <a:off x="1245200" y="1989125"/>
            <a:ext cx="455725" cy="521950"/>
            <a:chOff x="1718350" y="1767500"/>
            <a:chExt cx="455725" cy="521950"/>
          </a:xfrm>
        </p:grpSpPr>
        <p:sp>
          <p:nvSpPr>
            <p:cNvPr id="3268" name="Google Shape;3268;p72"/>
            <p:cNvSpPr/>
            <p:nvPr/>
          </p:nvSpPr>
          <p:spPr>
            <a:xfrm>
              <a:off x="2040925" y="1802275"/>
              <a:ext cx="133150" cy="213450"/>
            </a:xfrm>
            <a:custGeom>
              <a:rect b="b" l="l" r="r" t="t"/>
              <a:pathLst>
                <a:path extrusionOk="0" h="8538" w="5326">
                  <a:moveTo>
                    <a:pt x="2661" y="1"/>
                  </a:moveTo>
                  <a:cubicBezTo>
                    <a:pt x="1195" y="1"/>
                    <a:pt x="1" y="1195"/>
                    <a:pt x="1" y="2662"/>
                  </a:cubicBezTo>
                  <a:lnTo>
                    <a:pt x="1" y="7570"/>
                  </a:lnTo>
                  <a:cubicBezTo>
                    <a:pt x="1" y="8104"/>
                    <a:pt x="434" y="8537"/>
                    <a:pt x="968" y="8537"/>
                  </a:cubicBezTo>
                  <a:lnTo>
                    <a:pt x="4356" y="8537"/>
                  </a:lnTo>
                  <a:cubicBezTo>
                    <a:pt x="4891" y="8537"/>
                    <a:pt x="5324" y="8104"/>
                    <a:pt x="5324" y="7570"/>
                  </a:cubicBezTo>
                  <a:lnTo>
                    <a:pt x="5324" y="5911"/>
                  </a:lnTo>
                  <a:cubicBezTo>
                    <a:pt x="5324" y="5738"/>
                    <a:pt x="5182" y="5594"/>
                    <a:pt x="5007" y="5594"/>
                  </a:cubicBezTo>
                  <a:cubicBezTo>
                    <a:pt x="4830" y="5594"/>
                    <a:pt x="4690" y="5735"/>
                    <a:pt x="4690" y="5911"/>
                  </a:cubicBezTo>
                  <a:lnTo>
                    <a:pt x="4690" y="7570"/>
                  </a:lnTo>
                  <a:cubicBezTo>
                    <a:pt x="4690" y="7754"/>
                    <a:pt x="4541" y="7902"/>
                    <a:pt x="4356" y="7902"/>
                  </a:cubicBezTo>
                  <a:lnTo>
                    <a:pt x="968" y="7902"/>
                  </a:lnTo>
                  <a:cubicBezTo>
                    <a:pt x="784" y="7902"/>
                    <a:pt x="634" y="7754"/>
                    <a:pt x="634" y="7570"/>
                  </a:cubicBezTo>
                  <a:lnTo>
                    <a:pt x="634" y="4063"/>
                  </a:lnTo>
                  <a:lnTo>
                    <a:pt x="1311" y="4063"/>
                  </a:lnTo>
                  <a:cubicBezTo>
                    <a:pt x="1485" y="4063"/>
                    <a:pt x="1629" y="3922"/>
                    <a:pt x="1629" y="3745"/>
                  </a:cubicBezTo>
                  <a:cubicBezTo>
                    <a:pt x="1629" y="3570"/>
                    <a:pt x="1488" y="3428"/>
                    <a:pt x="1311" y="3428"/>
                  </a:cubicBezTo>
                  <a:lnTo>
                    <a:pt x="634" y="3428"/>
                  </a:lnTo>
                  <a:lnTo>
                    <a:pt x="634" y="2662"/>
                  </a:lnTo>
                  <a:cubicBezTo>
                    <a:pt x="634" y="1543"/>
                    <a:pt x="1545" y="634"/>
                    <a:pt x="2663" y="634"/>
                  </a:cubicBezTo>
                  <a:cubicBezTo>
                    <a:pt x="3782" y="634"/>
                    <a:pt x="4691" y="1543"/>
                    <a:pt x="4691" y="2662"/>
                  </a:cubicBezTo>
                  <a:lnTo>
                    <a:pt x="4691" y="3428"/>
                  </a:lnTo>
                  <a:lnTo>
                    <a:pt x="2502" y="3428"/>
                  </a:lnTo>
                  <a:cubicBezTo>
                    <a:pt x="2327" y="3428"/>
                    <a:pt x="2185" y="3570"/>
                    <a:pt x="2185" y="3745"/>
                  </a:cubicBezTo>
                  <a:cubicBezTo>
                    <a:pt x="2185" y="3922"/>
                    <a:pt x="2325" y="4063"/>
                    <a:pt x="2502" y="4063"/>
                  </a:cubicBezTo>
                  <a:lnTo>
                    <a:pt x="4691" y="4063"/>
                  </a:lnTo>
                  <a:lnTo>
                    <a:pt x="4691" y="4923"/>
                  </a:lnTo>
                  <a:cubicBezTo>
                    <a:pt x="4691" y="5097"/>
                    <a:pt x="4833" y="5241"/>
                    <a:pt x="5009" y="5241"/>
                  </a:cubicBezTo>
                  <a:cubicBezTo>
                    <a:pt x="5182" y="5241"/>
                    <a:pt x="5326" y="5100"/>
                    <a:pt x="5326" y="4923"/>
                  </a:cubicBezTo>
                  <a:lnTo>
                    <a:pt x="5326" y="2662"/>
                  </a:lnTo>
                  <a:cubicBezTo>
                    <a:pt x="5321" y="1193"/>
                    <a:pt x="4127" y="1"/>
                    <a:pt x="26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2"/>
            <p:cNvSpPr/>
            <p:nvPr/>
          </p:nvSpPr>
          <p:spPr>
            <a:xfrm>
              <a:off x="1718350" y="1767500"/>
              <a:ext cx="444675" cy="521950"/>
            </a:xfrm>
            <a:custGeom>
              <a:rect b="b" l="l" r="r" t="t"/>
              <a:pathLst>
                <a:path extrusionOk="0" h="20878" w="17787">
                  <a:moveTo>
                    <a:pt x="14807" y="13948"/>
                  </a:moveTo>
                  <a:cubicBezTo>
                    <a:pt x="14953" y="13948"/>
                    <a:pt x="15098" y="14012"/>
                    <a:pt x="15197" y="14134"/>
                  </a:cubicBezTo>
                  <a:cubicBezTo>
                    <a:pt x="15369" y="14352"/>
                    <a:pt x="15340" y="14655"/>
                    <a:pt x="15122" y="14836"/>
                  </a:cubicBezTo>
                  <a:lnTo>
                    <a:pt x="12348" y="17053"/>
                  </a:lnTo>
                  <a:cubicBezTo>
                    <a:pt x="12260" y="17124"/>
                    <a:pt x="12150" y="17158"/>
                    <a:pt x="12040" y="17158"/>
                  </a:cubicBezTo>
                  <a:cubicBezTo>
                    <a:pt x="11891" y="17158"/>
                    <a:pt x="11742" y="17096"/>
                    <a:pt x="11646" y="16978"/>
                  </a:cubicBezTo>
                  <a:cubicBezTo>
                    <a:pt x="11474" y="16762"/>
                    <a:pt x="11512" y="16451"/>
                    <a:pt x="11721" y="16282"/>
                  </a:cubicBezTo>
                  <a:cubicBezTo>
                    <a:pt x="12313" y="15808"/>
                    <a:pt x="11803" y="16217"/>
                    <a:pt x="14499" y="14059"/>
                  </a:cubicBezTo>
                  <a:cubicBezTo>
                    <a:pt x="14590" y="13984"/>
                    <a:pt x="14699" y="13948"/>
                    <a:pt x="14807" y="13948"/>
                  </a:cubicBezTo>
                  <a:close/>
                  <a:moveTo>
                    <a:pt x="15430" y="17693"/>
                  </a:moveTo>
                  <a:cubicBezTo>
                    <a:pt x="15540" y="17693"/>
                    <a:pt x="15648" y="17742"/>
                    <a:pt x="15719" y="17832"/>
                  </a:cubicBezTo>
                  <a:cubicBezTo>
                    <a:pt x="15839" y="17987"/>
                    <a:pt x="15832" y="18210"/>
                    <a:pt x="15662" y="18352"/>
                  </a:cubicBezTo>
                  <a:cubicBezTo>
                    <a:pt x="15597" y="18404"/>
                    <a:pt x="15515" y="18429"/>
                    <a:pt x="15433" y="18429"/>
                  </a:cubicBezTo>
                  <a:cubicBezTo>
                    <a:pt x="15321" y="18429"/>
                    <a:pt x="15210" y="18382"/>
                    <a:pt x="15143" y="18295"/>
                  </a:cubicBezTo>
                  <a:cubicBezTo>
                    <a:pt x="15016" y="18136"/>
                    <a:pt x="15040" y="17902"/>
                    <a:pt x="15201" y="17773"/>
                  </a:cubicBezTo>
                  <a:cubicBezTo>
                    <a:pt x="15270" y="17719"/>
                    <a:pt x="15351" y="17693"/>
                    <a:pt x="15430" y="17693"/>
                  </a:cubicBezTo>
                  <a:close/>
                  <a:moveTo>
                    <a:pt x="14867" y="15859"/>
                  </a:moveTo>
                  <a:lnTo>
                    <a:pt x="16789" y="17228"/>
                  </a:lnTo>
                  <a:lnTo>
                    <a:pt x="17010" y="19531"/>
                  </a:lnTo>
                  <a:lnTo>
                    <a:pt x="16269" y="18607"/>
                  </a:lnTo>
                  <a:cubicBezTo>
                    <a:pt x="16511" y="18224"/>
                    <a:pt x="16472" y="17763"/>
                    <a:pt x="16210" y="17437"/>
                  </a:cubicBezTo>
                  <a:cubicBezTo>
                    <a:pt x="16013" y="17192"/>
                    <a:pt x="15722" y="17061"/>
                    <a:pt x="15428" y="17061"/>
                  </a:cubicBezTo>
                  <a:cubicBezTo>
                    <a:pt x="15210" y="17061"/>
                    <a:pt x="14990" y="17132"/>
                    <a:pt x="14805" y="17280"/>
                  </a:cubicBezTo>
                  <a:cubicBezTo>
                    <a:pt x="14371" y="17626"/>
                    <a:pt x="14303" y="18257"/>
                    <a:pt x="14648" y="18691"/>
                  </a:cubicBezTo>
                  <a:cubicBezTo>
                    <a:pt x="14842" y="18933"/>
                    <a:pt x="15129" y="19067"/>
                    <a:pt x="15427" y="19067"/>
                  </a:cubicBezTo>
                  <a:cubicBezTo>
                    <a:pt x="15543" y="19067"/>
                    <a:pt x="15662" y="19046"/>
                    <a:pt x="15777" y="19003"/>
                  </a:cubicBezTo>
                  <a:lnTo>
                    <a:pt x="16518" y="19927"/>
                  </a:lnTo>
                  <a:lnTo>
                    <a:pt x="14317" y="19208"/>
                  </a:lnTo>
                  <a:lnTo>
                    <a:pt x="13403" y="17028"/>
                  </a:lnTo>
                  <a:lnTo>
                    <a:pt x="14867" y="15859"/>
                  </a:lnTo>
                  <a:close/>
                  <a:moveTo>
                    <a:pt x="3313" y="0"/>
                  </a:moveTo>
                  <a:cubicBezTo>
                    <a:pt x="2668" y="0"/>
                    <a:pt x="2017" y="212"/>
                    <a:pt x="1473" y="647"/>
                  </a:cubicBezTo>
                  <a:cubicBezTo>
                    <a:pt x="205" y="1665"/>
                    <a:pt x="1" y="3522"/>
                    <a:pt x="1018" y="4790"/>
                  </a:cubicBezTo>
                  <a:lnTo>
                    <a:pt x="5895" y="10871"/>
                  </a:lnTo>
                  <a:cubicBezTo>
                    <a:pt x="6101" y="11129"/>
                    <a:pt x="6404" y="11262"/>
                    <a:pt x="6712" y="11262"/>
                  </a:cubicBezTo>
                  <a:cubicBezTo>
                    <a:pt x="6834" y="11262"/>
                    <a:pt x="6959" y="11237"/>
                    <a:pt x="7076" y="11194"/>
                  </a:cubicBezTo>
                  <a:cubicBezTo>
                    <a:pt x="7800" y="12093"/>
                    <a:pt x="8045" y="12495"/>
                    <a:pt x="8276" y="12495"/>
                  </a:cubicBezTo>
                  <a:cubicBezTo>
                    <a:pt x="8336" y="12495"/>
                    <a:pt x="8396" y="12468"/>
                    <a:pt x="8462" y="12415"/>
                  </a:cubicBezTo>
                  <a:cubicBezTo>
                    <a:pt x="8598" y="12305"/>
                    <a:pt x="8619" y="12106"/>
                    <a:pt x="8511" y="11968"/>
                  </a:cubicBezTo>
                  <a:lnTo>
                    <a:pt x="7605" y="10839"/>
                  </a:lnTo>
                  <a:lnTo>
                    <a:pt x="9431" y="9375"/>
                  </a:lnTo>
                  <a:lnTo>
                    <a:pt x="10090" y="8848"/>
                  </a:lnTo>
                  <a:lnTo>
                    <a:pt x="13962" y="13678"/>
                  </a:lnTo>
                  <a:cubicBezTo>
                    <a:pt x="12348" y="14975"/>
                    <a:pt x="12914" y="14520"/>
                    <a:pt x="11476" y="15669"/>
                  </a:cubicBezTo>
                  <a:lnTo>
                    <a:pt x="9126" y="12737"/>
                  </a:lnTo>
                  <a:cubicBezTo>
                    <a:pt x="9064" y="12660"/>
                    <a:pt x="8972" y="12620"/>
                    <a:pt x="8878" y="12620"/>
                  </a:cubicBezTo>
                  <a:cubicBezTo>
                    <a:pt x="8808" y="12620"/>
                    <a:pt x="8738" y="12642"/>
                    <a:pt x="8680" y="12688"/>
                  </a:cubicBezTo>
                  <a:cubicBezTo>
                    <a:pt x="8544" y="12796"/>
                    <a:pt x="8523" y="12997"/>
                    <a:pt x="8631" y="13135"/>
                  </a:cubicBezTo>
                  <a:lnTo>
                    <a:pt x="11039" y="16137"/>
                  </a:lnTo>
                  <a:cubicBezTo>
                    <a:pt x="10831" y="16525"/>
                    <a:pt x="10860" y="17012"/>
                    <a:pt x="11153" y="17375"/>
                  </a:cubicBezTo>
                  <a:cubicBezTo>
                    <a:pt x="11380" y="17656"/>
                    <a:pt x="11705" y="17799"/>
                    <a:pt x="12034" y="17799"/>
                  </a:cubicBezTo>
                  <a:cubicBezTo>
                    <a:pt x="12283" y="17799"/>
                    <a:pt x="12533" y="17717"/>
                    <a:pt x="12743" y="17550"/>
                  </a:cubicBezTo>
                  <a:lnTo>
                    <a:pt x="12887" y="17436"/>
                  </a:lnTo>
                  <a:lnTo>
                    <a:pt x="13790" y="19585"/>
                  </a:lnTo>
                  <a:cubicBezTo>
                    <a:pt x="13825" y="19672"/>
                    <a:pt x="13895" y="19736"/>
                    <a:pt x="13984" y="19764"/>
                  </a:cubicBezTo>
                  <a:lnTo>
                    <a:pt x="17326" y="20862"/>
                  </a:lnTo>
                  <a:cubicBezTo>
                    <a:pt x="17360" y="20872"/>
                    <a:pt x="17395" y="20877"/>
                    <a:pt x="17429" y="20877"/>
                  </a:cubicBezTo>
                  <a:cubicBezTo>
                    <a:pt x="17619" y="20877"/>
                    <a:pt x="17786" y="20721"/>
                    <a:pt x="17735" y="20467"/>
                  </a:cubicBezTo>
                  <a:lnTo>
                    <a:pt x="17404" y="17027"/>
                  </a:lnTo>
                  <a:cubicBezTo>
                    <a:pt x="17398" y="16934"/>
                    <a:pt x="17352" y="16852"/>
                    <a:pt x="17275" y="16799"/>
                  </a:cubicBezTo>
                  <a:lnTo>
                    <a:pt x="15377" y="15445"/>
                  </a:lnTo>
                  <a:lnTo>
                    <a:pt x="15521" y="15330"/>
                  </a:lnTo>
                  <a:cubicBezTo>
                    <a:pt x="16007" y="14936"/>
                    <a:pt x="16086" y="14226"/>
                    <a:pt x="15695" y="13740"/>
                  </a:cubicBezTo>
                  <a:cubicBezTo>
                    <a:pt x="15464" y="13450"/>
                    <a:pt x="15126" y="13315"/>
                    <a:pt x="14812" y="13315"/>
                  </a:cubicBezTo>
                  <a:cubicBezTo>
                    <a:pt x="14710" y="13315"/>
                    <a:pt x="14611" y="13330"/>
                    <a:pt x="14518" y="13357"/>
                  </a:cubicBezTo>
                  <a:lnTo>
                    <a:pt x="10550" y="8408"/>
                  </a:lnTo>
                  <a:cubicBezTo>
                    <a:pt x="10788" y="8040"/>
                    <a:pt x="10784" y="7548"/>
                    <a:pt x="10492" y="7186"/>
                  </a:cubicBezTo>
                  <a:lnTo>
                    <a:pt x="7353" y="3270"/>
                  </a:lnTo>
                  <a:cubicBezTo>
                    <a:pt x="7291" y="3192"/>
                    <a:pt x="7199" y="3152"/>
                    <a:pt x="7106" y="3152"/>
                  </a:cubicBezTo>
                  <a:cubicBezTo>
                    <a:pt x="7037" y="3152"/>
                    <a:pt x="6967" y="3174"/>
                    <a:pt x="6908" y="3221"/>
                  </a:cubicBezTo>
                  <a:cubicBezTo>
                    <a:pt x="6770" y="3329"/>
                    <a:pt x="6749" y="3528"/>
                    <a:pt x="6859" y="3664"/>
                  </a:cubicBezTo>
                  <a:lnTo>
                    <a:pt x="9997" y="7581"/>
                  </a:lnTo>
                  <a:cubicBezTo>
                    <a:pt x="10141" y="7757"/>
                    <a:pt x="10111" y="8017"/>
                    <a:pt x="9934" y="8161"/>
                  </a:cubicBezTo>
                  <a:lnTo>
                    <a:pt x="9159" y="8783"/>
                  </a:lnTo>
                  <a:lnTo>
                    <a:pt x="6968" y="10540"/>
                  </a:lnTo>
                  <a:cubicBezTo>
                    <a:pt x="6892" y="10600"/>
                    <a:pt x="6802" y="10629"/>
                    <a:pt x="6712" y="10629"/>
                  </a:cubicBezTo>
                  <a:cubicBezTo>
                    <a:pt x="6591" y="10629"/>
                    <a:pt x="6471" y="10576"/>
                    <a:pt x="6389" y="10475"/>
                  </a:cubicBezTo>
                  <a:lnTo>
                    <a:pt x="1512" y="4392"/>
                  </a:lnTo>
                  <a:cubicBezTo>
                    <a:pt x="716" y="3396"/>
                    <a:pt x="876" y="1938"/>
                    <a:pt x="1871" y="1141"/>
                  </a:cubicBezTo>
                  <a:cubicBezTo>
                    <a:pt x="2298" y="799"/>
                    <a:pt x="2809" y="633"/>
                    <a:pt x="3316" y="633"/>
                  </a:cubicBezTo>
                  <a:cubicBezTo>
                    <a:pt x="3994" y="633"/>
                    <a:pt x="4665" y="930"/>
                    <a:pt x="5120" y="1498"/>
                  </a:cubicBezTo>
                  <a:lnTo>
                    <a:pt x="5897" y="2468"/>
                  </a:lnTo>
                  <a:cubicBezTo>
                    <a:pt x="5958" y="2546"/>
                    <a:pt x="6050" y="2587"/>
                    <a:pt x="6143" y="2587"/>
                  </a:cubicBezTo>
                  <a:cubicBezTo>
                    <a:pt x="6212" y="2587"/>
                    <a:pt x="6282" y="2564"/>
                    <a:pt x="6340" y="2517"/>
                  </a:cubicBezTo>
                  <a:cubicBezTo>
                    <a:pt x="6478" y="2409"/>
                    <a:pt x="6499" y="2208"/>
                    <a:pt x="6389" y="2074"/>
                  </a:cubicBezTo>
                  <a:lnTo>
                    <a:pt x="5612" y="1104"/>
                  </a:lnTo>
                  <a:cubicBezTo>
                    <a:pt x="5030" y="378"/>
                    <a:pt x="4176"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3" name="Shape 3273"/>
        <p:cNvGrpSpPr/>
        <p:nvPr/>
      </p:nvGrpSpPr>
      <p:grpSpPr>
        <a:xfrm>
          <a:off x="0" y="0"/>
          <a:ext cx="0" cy="0"/>
          <a:chOff x="0" y="0"/>
          <a:chExt cx="0" cy="0"/>
        </a:xfrm>
      </p:grpSpPr>
      <p:sp>
        <p:nvSpPr>
          <p:cNvPr id="3274" name="Google Shape;3274;p73"/>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RNN - Book Summaries</a:t>
            </a:r>
            <a:endParaRPr/>
          </a:p>
        </p:txBody>
      </p:sp>
      <p:pic>
        <p:nvPicPr>
          <p:cNvPr id="3275" name="Google Shape;3275;p73"/>
          <p:cNvPicPr preferRelativeResize="0"/>
          <p:nvPr/>
        </p:nvPicPr>
        <p:blipFill>
          <a:blip r:embed="rId3">
            <a:alphaModFix/>
          </a:blip>
          <a:stretch>
            <a:fillRect/>
          </a:stretch>
        </p:blipFill>
        <p:spPr>
          <a:xfrm>
            <a:off x="1670100" y="1271562"/>
            <a:ext cx="5803750" cy="1412900"/>
          </a:xfrm>
          <a:prstGeom prst="rect">
            <a:avLst/>
          </a:prstGeom>
          <a:noFill/>
          <a:ln>
            <a:noFill/>
          </a:ln>
        </p:spPr>
      </p:pic>
      <p:pic>
        <p:nvPicPr>
          <p:cNvPr id="3276" name="Google Shape;3276;p73"/>
          <p:cNvPicPr preferRelativeResize="0"/>
          <p:nvPr/>
        </p:nvPicPr>
        <p:blipFill>
          <a:blip r:embed="rId4">
            <a:alphaModFix/>
          </a:blip>
          <a:stretch>
            <a:fillRect/>
          </a:stretch>
        </p:blipFill>
        <p:spPr>
          <a:xfrm>
            <a:off x="3250670" y="2938350"/>
            <a:ext cx="2642666" cy="1734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56"/>
          <p:cNvSpPr txBox="1"/>
          <p:nvPr>
            <p:ph type="title"/>
          </p:nvPr>
        </p:nvSpPr>
        <p:spPr>
          <a:xfrm>
            <a:off x="1390113" y="2088150"/>
            <a:ext cx="2392200" cy="96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DATA606</a:t>
            </a:r>
            <a:endParaRPr/>
          </a:p>
        </p:txBody>
      </p:sp>
      <p:sp>
        <p:nvSpPr>
          <p:cNvPr id="2854" name="Google Shape;2854;p56"/>
          <p:cNvSpPr txBox="1"/>
          <p:nvPr>
            <p:ph idx="2" type="title"/>
          </p:nvPr>
        </p:nvSpPr>
        <p:spPr>
          <a:xfrm>
            <a:off x="3972700" y="1630800"/>
            <a:ext cx="3942600" cy="18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Alyssa Hayo</a:t>
            </a:r>
            <a:endParaRPr/>
          </a:p>
          <a:p>
            <a:pPr indent="0" lvl="0" marL="0" rtl="0" algn="l">
              <a:spcBef>
                <a:spcPts val="0"/>
              </a:spcBef>
              <a:spcAft>
                <a:spcPts val="0"/>
              </a:spcAft>
              <a:buNone/>
            </a:pPr>
            <a:r>
              <a:rPr lang="en"/>
              <a:t>Email: </a:t>
            </a:r>
            <a:r>
              <a:rPr lang="en" u="sng">
                <a:solidFill>
                  <a:schemeClr val="hlink"/>
                </a:solidFill>
                <a:hlinkClick r:id="rId3"/>
              </a:rPr>
              <a:t>ahayo1@umbc.edu</a:t>
            </a:r>
            <a:endParaRPr/>
          </a:p>
          <a:p>
            <a:pPr indent="0" lvl="0" marL="0" rtl="0" algn="l">
              <a:spcBef>
                <a:spcPts val="0"/>
              </a:spcBef>
              <a:spcAft>
                <a:spcPts val="0"/>
              </a:spcAft>
              <a:buNone/>
            </a:pPr>
            <a:r>
              <a:rPr lang="en"/>
              <a:t>GitHub: </a:t>
            </a:r>
            <a:r>
              <a:rPr lang="en" u="sng">
                <a:solidFill>
                  <a:schemeClr val="hlink"/>
                </a:solidFill>
                <a:hlinkClick r:id="rId4"/>
              </a:rPr>
              <a:t>https://github.com/ahayo1/Capstone</a:t>
            </a:r>
            <a:endParaRPr/>
          </a:p>
          <a:p>
            <a:pPr indent="0" lvl="0" marL="0" rtl="0" algn="l">
              <a:spcBef>
                <a:spcPts val="0"/>
              </a:spcBef>
              <a:spcAft>
                <a:spcPts val="0"/>
              </a:spcAft>
              <a:buNone/>
            </a:pPr>
            <a:r>
              <a:rPr lang="en"/>
              <a:t>Google Site: </a:t>
            </a:r>
            <a:r>
              <a:rPr lang="en" u="sng">
                <a:solidFill>
                  <a:schemeClr val="hlink"/>
                </a:solidFill>
                <a:hlinkClick r:id="rId5"/>
              </a:rPr>
              <a:t>https://sites.google.com/umbc.edu/ahayo1-capstone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0" name="Shape 3280"/>
        <p:cNvGrpSpPr/>
        <p:nvPr/>
      </p:nvGrpSpPr>
      <p:grpSpPr>
        <a:xfrm>
          <a:off x="0" y="0"/>
          <a:ext cx="0" cy="0"/>
          <a:chOff x="0" y="0"/>
          <a:chExt cx="0" cy="0"/>
        </a:xfrm>
      </p:grpSpPr>
      <p:sp>
        <p:nvSpPr>
          <p:cNvPr id="3281" name="Google Shape;3281;p7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RNN #2 - Book Summaries</a:t>
            </a:r>
            <a:endParaRPr/>
          </a:p>
        </p:txBody>
      </p:sp>
      <p:pic>
        <p:nvPicPr>
          <p:cNvPr id="3282" name="Google Shape;3282;p74"/>
          <p:cNvPicPr preferRelativeResize="0"/>
          <p:nvPr/>
        </p:nvPicPr>
        <p:blipFill rotWithShape="1">
          <a:blip r:embed="rId3">
            <a:alphaModFix/>
          </a:blip>
          <a:srcRect b="0" l="816" r="816" t="0"/>
          <a:stretch/>
        </p:blipFill>
        <p:spPr>
          <a:xfrm>
            <a:off x="1670100" y="1271563"/>
            <a:ext cx="5803751" cy="1412900"/>
          </a:xfrm>
          <a:prstGeom prst="rect">
            <a:avLst/>
          </a:prstGeom>
          <a:noFill/>
          <a:ln>
            <a:noFill/>
          </a:ln>
        </p:spPr>
      </p:pic>
      <p:pic>
        <p:nvPicPr>
          <p:cNvPr id="3283" name="Google Shape;3283;p74"/>
          <p:cNvPicPr preferRelativeResize="0"/>
          <p:nvPr/>
        </p:nvPicPr>
        <p:blipFill rotWithShape="1">
          <a:blip r:embed="rId4">
            <a:alphaModFix/>
          </a:blip>
          <a:srcRect b="149" l="0" r="0" t="159"/>
          <a:stretch/>
        </p:blipFill>
        <p:spPr>
          <a:xfrm>
            <a:off x="3250670" y="2938350"/>
            <a:ext cx="2642666" cy="1734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7" name="Shape 3287"/>
        <p:cNvGrpSpPr/>
        <p:nvPr/>
      </p:nvGrpSpPr>
      <p:grpSpPr>
        <a:xfrm>
          <a:off x="0" y="0"/>
          <a:ext cx="0" cy="0"/>
          <a:chOff x="0" y="0"/>
          <a:chExt cx="0" cy="0"/>
        </a:xfrm>
      </p:grpSpPr>
      <p:sp>
        <p:nvSpPr>
          <p:cNvPr id="3288" name="Google Shape;3288;p75"/>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RNN #3 - Book Summaries</a:t>
            </a:r>
            <a:endParaRPr/>
          </a:p>
        </p:txBody>
      </p:sp>
      <p:pic>
        <p:nvPicPr>
          <p:cNvPr id="3289" name="Google Shape;3289;p75"/>
          <p:cNvPicPr preferRelativeResize="0"/>
          <p:nvPr/>
        </p:nvPicPr>
        <p:blipFill rotWithShape="1">
          <a:blip r:embed="rId3">
            <a:alphaModFix/>
          </a:blip>
          <a:srcRect b="583" l="0" r="0" t="583"/>
          <a:stretch/>
        </p:blipFill>
        <p:spPr>
          <a:xfrm>
            <a:off x="1670100" y="1271563"/>
            <a:ext cx="5803751" cy="1412900"/>
          </a:xfrm>
          <a:prstGeom prst="rect">
            <a:avLst/>
          </a:prstGeom>
          <a:noFill/>
          <a:ln>
            <a:noFill/>
          </a:ln>
        </p:spPr>
      </p:pic>
      <p:pic>
        <p:nvPicPr>
          <p:cNvPr id="3290" name="Google Shape;3290;p75"/>
          <p:cNvPicPr preferRelativeResize="0"/>
          <p:nvPr/>
        </p:nvPicPr>
        <p:blipFill rotWithShape="1">
          <a:blip r:embed="rId4">
            <a:alphaModFix/>
          </a:blip>
          <a:srcRect b="149" l="0" r="0" t="159"/>
          <a:stretch/>
        </p:blipFill>
        <p:spPr>
          <a:xfrm>
            <a:off x="3250670" y="2938350"/>
            <a:ext cx="2642666" cy="173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7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GRU - Book Summaries</a:t>
            </a:r>
            <a:endParaRPr/>
          </a:p>
        </p:txBody>
      </p:sp>
      <p:pic>
        <p:nvPicPr>
          <p:cNvPr id="3296" name="Google Shape;3296;p76"/>
          <p:cNvPicPr preferRelativeResize="0"/>
          <p:nvPr/>
        </p:nvPicPr>
        <p:blipFill>
          <a:blip r:embed="rId3">
            <a:alphaModFix/>
          </a:blip>
          <a:stretch>
            <a:fillRect/>
          </a:stretch>
        </p:blipFill>
        <p:spPr>
          <a:xfrm>
            <a:off x="444875" y="1303800"/>
            <a:ext cx="8254250" cy="1255500"/>
          </a:xfrm>
          <a:prstGeom prst="rect">
            <a:avLst/>
          </a:prstGeom>
          <a:noFill/>
          <a:ln>
            <a:noFill/>
          </a:ln>
        </p:spPr>
      </p:pic>
      <p:pic>
        <p:nvPicPr>
          <p:cNvPr id="3297" name="Google Shape;3297;p76"/>
          <p:cNvPicPr preferRelativeResize="0"/>
          <p:nvPr/>
        </p:nvPicPr>
        <p:blipFill>
          <a:blip r:embed="rId4">
            <a:alphaModFix/>
          </a:blip>
          <a:stretch>
            <a:fillRect/>
          </a:stretch>
        </p:blipFill>
        <p:spPr>
          <a:xfrm>
            <a:off x="2977900" y="2664325"/>
            <a:ext cx="3188150" cy="2125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1" name="Shape 3301"/>
        <p:cNvGrpSpPr/>
        <p:nvPr/>
      </p:nvGrpSpPr>
      <p:grpSpPr>
        <a:xfrm>
          <a:off x="0" y="0"/>
          <a:ext cx="0" cy="0"/>
          <a:chOff x="0" y="0"/>
          <a:chExt cx="0" cy="0"/>
        </a:xfrm>
      </p:grpSpPr>
      <p:sp>
        <p:nvSpPr>
          <p:cNvPr id="3302" name="Google Shape;3302;p77"/>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CNN #1 - Book Covers</a:t>
            </a:r>
            <a:endParaRPr/>
          </a:p>
        </p:txBody>
      </p:sp>
      <p:pic>
        <p:nvPicPr>
          <p:cNvPr id="3303" name="Google Shape;3303;p77"/>
          <p:cNvPicPr preferRelativeResize="0"/>
          <p:nvPr/>
        </p:nvPicPr>
        <p:blipFill>
          <a:blip r:embed="rId3">
            <a:alphaModFix/>
          </a:blip>
          <a:stretch>
            <a:fillRect/>
          </a:stretch>
        </p:blipFill>
        <p:spPr>
          <a:xfrm>
            <a:off x="1052575" y="1787963"/>
            <a:ext cx="2595925" cy="2230875"/>
          </a:xfrm>
          <a:prstGeom prst="rect">
            <a:avLst/>
          </a:prstGeom>
          <a:noFill/>
          <a:ln>
            <a:noFill/>
          </a:ln>
        </p:spPr>
      </p:pic>
      <p:pic>
        <p:nvPicPr>
          <p:cNvPr id="3304" name="Google Shape;3304;p77"/>
          <p:cNvPicPr preferRelativeResize="0"/>
          <p:nvPr/>
        </p:nvPicPr>
        <p:blipFill>
          <a:blip r:embed="rId4">
            <a:alphaModFix/>
          </a:blip>
          <a:stretch>
            <a:fillRect/>
          </a:stretch>
        </p:blipFill>
        <p:spPr>
          <a:xfrm>
            <a:off x="4085150" y="1900825"/>
            <a:ext cx="4185275" cy="172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8" name="Shape 3308"/>
        <p:cNvGrpSpPr/>
        <p:nvPr/>
      </p:nvGrpSpPr>
      <p:grpSpPr>
        <a:xfrm>
          <a:off x="0" y="0"/>
          <a:ext cx="0" cy="0"/>
          <a:chOff x="0" y="0"/>
          <a:chExt cx="0" cy="0"/>
        </a:xfrm>
      </p:grpSpPr>
      <p:sp>
        <p:nvSpPr>
          <p:cNvPr id="3309" name="Google Shape;3309;p78"/>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CNN #2 - Book Covers</a:t>
            </a:r>
            <a:endParaRPr/>
          </a:p>
        </p:txBody>
      </p:sp>
      <p:pic>
        <p:nvPicPr>
          <p:cNvPr id="3310" name="Google Shape;3310;p78"/>
          <p:cNvPicPr preferRelativeResize="0"/>
          <p:nvPr/>
        </p:nvPicPr>
        <p:blipFill>
          <a:blip r:embed="rId3">
            <a:alphaModFix/>
          </a:blip>
          <a:stretch>
            <a:fillRect/>
          </a:stretch>
        </p:blipFill>
        <p:spPr>
          <a:xfrm>
            <a:off x="713225" y="1643875"/>
            <a:ext cx="2930099" cy="2265700"/>
          </a:xfrm>
          <a:prstGeom prst="rect">
            <a:avLst/>
          </a:prstGeom>
          <a:noFill/>
          <a:ln>
            <a:noFill/>
          </a:ln>
        </p:spPr>
      </p:pic>
      <p:pic>
        <p:nvPicPr>
          <p:cNvPr id="3311" name="Google Shape;3311;p78"/>
          <p:cNvPicPr preferRelativeResize="0"/>
          <p:nvPr/>
        </p:nvPicPr>
        <p:blipFill>
          <a:blip r:embed="rId4">
            <a:alphaModFix/>
          </a:blip>
          <a:stretch>
            <a:fillRect/>
          </a:stretch>
        </p:blipFill>
        <p:spPr>
          <a:xfrm>
            <a:off x="3937851" y="1715650"/>
            <a:ext cx="4164200" cy="171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5" name="Shape 3315"/>
        <p:cNvGrpSpPr/>
        <p:nvPr/>
      </p:nvGrpSpPr>
      <p:grpSpPr>
        <a:xfrm>
          <a:off x="0" y="0"/>
          <a:ext cx="0" cy="0"/>
          <a:chOff x="0" y="0"/>
          <a:chExt cx="0" cy="0"/>
        </a:xfrm>
      </p:grpSpPr>
      <p:sp>
        <p:nvSpPr>
          <p:cNvPr id="3316" name="Google Shape;3316;p79"/>
          <p:cNvSpPr txBox="1"/>
          <p:nvPr>
            <p:ph type="title"/>
          </p:nvPr>
        </p:nvSpPr>
        <p:spPr>
          <a:xfrm>
            <a:off x="1695475" y="1247325"/>
            <a:ext cx="2001600" cy="14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317" name="Google Shape;3317;p79"/>
          <p:cNvSpPr txBox="1"/>
          <p:nvPr>
            <p:ph idx="2" type="title"/>
          </p:nvPr>
        </p:nvSpPr>
        <p:spPr>
          <a:xfrm>
            <a:off x="1696625" y="2836338"/>
            <a:ext cx="2798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318" name="Google Shape;3318;p79"/>
          <p:cNvSpPr txBox="1"/>
          <p:nvPr>
            <p:ph idx="1" type="subTitle"/>
          </p:nvPr>
        </p:nvSpPr>
        <p:spPr>
          <a:xfrm>
            <a:off x="1678225" y="3306663"/>
            <a:ext cx="2798100" cy="589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What model performed the best?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80"/>
          <p:cNvSpPr/>
          <p:nvPr/>
        </p:nvSpPr>
        <p:spPr>
          <a:xfrm>
            <a:off x="6984444" y="1460870"/>
            <a:ext cx="423410" cy="422988"/>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24" name="Google Shape;3324;p80"/>
          <p:cNvSpPr/>
          <p:nvPr/>
        </p:nvSpPr>
        <p:spPr>
          <a:xfrm>
            <a:off x="5448953" y="3273151"/>
            <a:ext cx="413596" cy="341207"/>
          </a:xfrm>
          <a:custGeom>
            <a:rect b="b" l="l" r="r" t="t"/>
            <a:pathLst>
              <a:path extrusionOk="0" h="1795827" w="2176822">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25" name="Google Shape;3325;p80"/>
          <p:cNvSpPr/>
          <p:nvPr/>
        </p:nvSpPr>
        <p:spPr>
          <a:xfrm>
            <a:off x="2905202" y="3199565"/>
            <a:ext cx="523781" cy="408693"/>
          </a:xfrm>
          <a:custGeom>
            <a:rect b="b" l="l" r="r" t="t"/>
            <a:pathLst>
              <a:path extrusionOk="0" h="1068478" w="1369363">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326" name="Google Shape;3326;p80"/>
          <p:cNvGrpSpPr/>
          <p:nvPr/>
        </p:nvGrpSpPr>
        <p:grpSpPr>
          <a:xfrm>
            <a:off x="4241455" y="1470097"/>
            <a:ext cx="412107" cy="404517"/>
            <a:chOff x="1645290" y="5853325"/>
            <a:chExt cx="859630" cy="843798"/>
          </a:xfrm>
        </p:grpSpPr>
        <p:sp>
          <p:nvSpPr>
            <p:cNvPr id="3327" name="Google Shape;3327;p80"/>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328" name="Google Shape;3328;p80"/>
            <p:cNvGrpSpPr/>
            <p:nvPr/>
          </p:nvGrpSpPr>
          <p:grpSpPr>
            <a:xfrm>
              <a:off x="1975522" y="6477098"/>
              <a:ext cx="308909" cy="168431"/>
              <a:chOff x="1975522" y="6477098"/>
              <a:chExt cx="308909" cy="168431"/>
            </a:xfrm>
          </p:grpSpPr>
          <p:sp>
            <p:nvSpPr>
              <p:cNvPr id="3329" name="Google Shape;3329;p80"/>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30" name="Google Shape;3330;p80"/>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31" name="Google Shape;3331;p80"/>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32" name="Google Shape;3332;p80"/>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33" name="Google Shape;3333;p80"/>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34" name="Google Shape;3334;p80"/>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35" name="Google Shape;3335;p80"/>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36" name="Google Shape;3336;p80"/>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37" name="Google Shape;3337;p80"/>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338" name="Google Shape;3338;p80"/>
            <p:cNvGrpSpPr/>
            <p:nvPr/>
          </p:nvGrpSpPr>
          <p:grpSpPr>
            <a:xfrm>
              <a:off x="1966569" y="5951987"/>
              <a:ext cx="218691" cy="173414"/>
              <a:chOff x="1966569" y="5951987"/>
              <a:chExt cx="218691" cy="173414"/>
            </a:xfrm>
          </p:grpSpPr>
          <p:sp>
            <p:nvSpPr>
              <p:cNvPr id="3339" name="Google Shape;3339;p80"/>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40" name="Google Shape;3340;p80"/>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41" name="Google Shape;3341;p80"/>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42" name="Google Shape;3342;p80"/>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43" name="Google Shape;3343;p80"/>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44" name="Google Shape;3344;p80"/>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45" name="Google Shape;3345;p80"/>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46" name="Google Shape;3346;p80"/>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47" name="Google Shape;3347;p80"/>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3348" name="Google Shape;3348;p80"/>
          <p:cNvSpPr/>
          <p:nvPr/>
        </p:nvSpPr>
        <p:spPr>
          <a:xfrm>
            <a:off x="1554965" y="1457785"/>
            <a:ext cx="411775" cy="429166"/>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49" name="Google Shape;3349;p80"/>
          <p:cNvSpPr txBox="1"/>
          <p:nvPr>
            <p:ph idx="1" type="subTitle"/>
          </p:nvPr>
        </p:nvSpPr>
        <p:spPr>
          <a:xfrm>
            <a:off x="713225" y="21833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 vs 10 epochs</a:t>
            </a:r>
            <a:endParaRPr/>
          </a:p>
        </p:txBody>
      </p:sp>
      <p:sp>
        <p:nvSpPr>
          <p:cNvPr id="3350" name="Google Shape;3350;p80"/>
          <p:cNvSpPr txBox="1"/>
          <p:nvPr>
            <p:ph type="title"/>
          </p:nvPr>
        </p:nvSpPr>
        <p:spPr>
          <a:xfrm>
            <a:off x="713225" y="18632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Epochs</a:t>
            </a:r>
            <a:endParaRPr/>
          </a:p>
        </p:txBody>
      </p:sp>
      <p:sp>
        <p:nvSpPr>
          <p:cNvPr id="3351" name="Google Shape;3351;p80"/>
          <p:cNvSpPr txBox="1"/>
          <p:nvPr>
            <p:ph idx="2" type="subTitle"/>
          </p:nvPr>
        </p:nvSpPr>
        <p:spPr>
          <a:xfrm>
            <a:off x="3428975" y="21833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 vs. Uneven</a:t>
            </a:r>
            <a:endParaRPr/>
          </a:p>
        </p:txBody>
      </p:sp>
      <p:sp>
        <p:nvSpPr>
          <p:cNvPr id="3352" name="Google Shape;3352;p80"/>
          <p:cNvSpPr txBox="1"/>
          <p:nvPr>
            <p:ph idx="3" type="title"/>
          </p:nvPr>
        </p:nvSpPr>
        <p:spPr>
          <a:xfrm>
            <a:off x="3428975" y="18632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Distribution</a:t>
            </a:r>
            <a:endParaRPr/>
          </a:p>
        </p:txBody>
      </p:sp>
      <p:sp>
        <p:nvSpPr>
          <p:cNvPr id="3353" name="Google Shape;3353;p80"/>
          <p:cNvSpPr txBox="1"/>
          <p:nvPr>
            <p:ph idx="4" type="subTitle"/>
          </p:nvPr>
        </p:nvSpPr>
        <p:spPr>
          <a:xfrm>
            <a:off x="6144725" y="21833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Were there common words to begin with?</a:t>
            </a:r>
            <a:endParaRPr/>
          </a:p>
        </p:txBody>
      </p:sp>
      <p:sp>
        <p:nvSpPr>
          <p:cNvPr id="3354" name="Google Shape;3354;p80"/>
          <p:cNvSpPr txBox="1"/>
          <p:nvPr>
            <p:ph idx="5" type="title"/>
          </p:nvPr>
        </p:nvSpPr>
        <p:spPr>
          <a:xfrm>
            <a:off x="6144725" y="18632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Clouds</a:t>
            </a:r>
            <a:endParaRPr/>
          </a:p>
        </p:txBody>
      </p:sp>
      <p:sp>
        <p:nvSpPr>
          <p:cNvPr id="3355" name="Google Shape;3355;p80"/>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the CNN #1 perform the best?</a:t>
            </a:r>
            <a:endParaRPr/>
          </a:p>
        </p:txBody>
      </p:sp>
      <p:sp>
        <p:nvSpPr>
          <p:cNvPr id="3356" name="Google Shape;3356;p80"/>
          <p:cNvSpPr txBox="1"/>
          <p:nvPr>
            <p:ph idx="7" type="subTitle"/>
          </p:nvPr>
        </p:nvSpPr>
        <p:spPr>
          <a:xfrm>
            <a:off x="4653550" y="39304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does each color mean?</a:t>
            </a:r>
            <a:endParaRPr/>
          </a:p>
        </p:txBody>
      </p:sp>
      <p:sp>
        <p:nvSpPr>
          <p:cNvPr id="3357" name="Google Shape;3357;p80"/>
          <p:cNvSpPr txBox="1"/>
          <p:nvPr>
            <p:ph idx="8" type="title"/>
          </p:nvPr>
        </p:nvSpPr>
        <p:spPr>
          <a:xfrm>
            <a:off x="4653550" y="36103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sp>
        <p:nvSpPr>
          <p:cNvPr id="3358" name="Google Shape;3358;p80"/>
          <p:cNvSpPr txBox="1"/>
          <p:nvPr>
            <p:ph idx="9" type="subTitle"/>
          </p:nvPr>
        </p:nvSpPr>
        <p:spPr>
          <a:xfrm>
            <a:off x="2204450" y="39304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Minimal vs. Max Effort</a:t>
            </a:r>
            <a:endParaRPr/>
          </a:p>
        </p:txBody>
      </p:sp>
      <p:sp>
        <p:nvSpPr>
          <p:cNvPr id="3359" name="Google Shape;3359;p80"/>
          <p:cNvSpPr txBox="1"/>
          <p:nvPr>
            <p:ph idx="13" type="title"/>
          </p:nvPr>
        </p:nvSpPr>
        <p:spPr>
          <a:xfrm>
            <a:off x="2204450" y="36103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3360" name="Google Shape;3360;p80"/>
          <p:cNvSpPr/>
          <p:nvPr/>
        </p:nvSpPr>
        <p:spPr>
          <a:xfrm>
            <a:off x="7076082" y="1442475"/>
            <a:ext cx="423303" cy="420804"/>
          </a:xfrm>
          <a:custGeom>
            <a:rect b="b" l="l" r="r" t="t"/>
            <a:pathLst>
              <a:path extrusionOk="0" h="20881" w="21005">
                <a:moveTo>
                  <a:pt x="7628" y="1"/>
                </a:moveTo>
                <a:cubicBezTo>
                  <a:pt x="7352" y="1"/>
                  <a:pt x="7075" y="106"/>
                  <a:pt x="6863" y="315"/>
                </a:cubicBezTo>
                <a:lnTo>
                  <a:pt x="5633" y="1547"/>
                </a:lnTo>
                <a:cubicBezTo>
                  <a:pt x="5511" y="1673"/>
                  <a:pt x="5511" y="1874"/>
                  <a:pt x="5633" y="1997"/>
                </a:cubicBezTo>
                <a:cubicBezTo>
                  <a:pt x="5695" y="2058"/>
                  <a:pt x="5775" y="2089"/>
                  <a:pt x="5856" y="2089"/>
                </a:cubicBezTo>
                <a:cubicBezTo>
                  <a:pt x="5936" y="2089"/>
                  <a:pt x="6017" y="2058"/>
                  <a:pt x="6078" y="1997"/>
                </a:cubicBezTo>
                <a:lnTo>
                  <a:pt x="7310" y="765"/>
                </a:lnTo>
                <a:cubicBezTo>
                  <a:pt x="7397" y="678"/>
                  <a:pt x="7511" y="635"/>
                  <a:pt x="7625" y="635"/>
                </a:cubicBezTo>
                <a:cubicBezTo>
                  <a:pt x="7739" y="635"/>
                  <a:pt x="7853" y="678"/>
                  <a:pt x="7940" y="765"/>
                </a:cubicBezTo>
                <a:lnTo>
                  <a:pt x="8513" y="1337"/>
                </a:lnTo>
                <a:cubicBezTo>
                  <a:pt x="8670" y="1493"/>
                  <a:pt x="8670" y="1746"/>
                  <a:pt x="8513" y="1903"/>
                </a:cubicBezTo>
                <a:lnTo>
                  <a:pt x="2016" y="8402"/>
                </a:lnTo>
                <a:cubicBezTo>
                  <a:pt x="1938" y="8479"/>
                  <a:pt x="1836" y="8518"/>
                  <a:pt x="1733" y="8518"/>
                </a:cubicBezTo>
                <a:cubicBezTo>
                  <a:pt x="1631" y="8518"/>
                  <a:pt x="1528" y="8479"/>
                  <a:pt x="1448" y="8402"/>
                </a:cubicBezTo>
                <a:lnTo>
                  <a:pt x="876" y="7829"/>
                </a:lnTo>
                <a:cubicBezTo>
                  <a:pt x="707" y="7652"/>
                  <a:pt x="701" y="7381"/>
                  <a:pt x="876" y="7199"/>
                </a:cubicBezTo>
                <a:lnTo>
                  <a:pt x="4913" y="3161"/>
                </a:lnTo>
                <a:cubicBezTo>
                  <a:pt x="5036" y="3039"/>
                  <a:pt x="5036" y="2839"/>
                  <a:pt x="4913" y="2716"/>
                </a:cubicBezTo>
                <a:cubicBezTo>
                  <a:pt x="4851" y="2655"/>
                  <a:pt x="4770" y="2624"/>
                  <a:pt x="4689" y="2624"/>
                </a:cubicBezTo>
                <a:cubicBezTo>
                  <a:pt x="4608" y="2624"/>
                  <a:pt x="4526" y="2655"/>
                  <a:pt x="4463" y="2716"/>
                </a:cubicBezTo>
                <a:lnTo>
                  <a:pt x="431" y="6752"/>
                </a:lnTo>
                <a:cubicBezTo>
                  <a:pt x="0" y="7176"/>
                  <a:pt x="15" y="7865"/>
                  <a:pt x="431" y="8274"/>
                </a:cubicBezTo>
                <a:lnTo>
                  <a:pt x="1003" y="8846"/>
                </a:lnTo>
                <a:cubicBezTo>
                  <a:pt x="1207" y="9051"/>
                  <a:pt x="1471" y="9151"/>
                  <a:pt x="1732" y="9151"/>
                </a:cubicBezTo>
                <a:cubicBezTo>
                  <a:pt x="1999" y="9151"/>
                  <a:pt x="2264" y="9047"/>
                  <a:pt x="2461" y="8846"/>
                </a:cubicBezTo>
                <a:lnTo>
                  <a:pt x="2564" y="8748"/>
                </a:lnTo>
                <a:lnTo>
                  <a:pt x="7492" y="14823"/>
                </a:lnTo>
                <a:lnTo>
                  <a:pt x="7132" y="15186"/>
                </a:lnTo>
                <a:cubicBezTo>
                  <a:pt x="6728" y="15587"/>
                  <a:pt x="6728" y="16243"/>
                  <a:pt x="7132" y="16644"/>
                </a:cubicBezTo>
                <a:lnTo>
                  <a:pt x="7914" y="17426"/>
                </a:lnTo>
                <a:cubicBezTo>
                  <a:pt x="8119" y="17634"/>
                  <a:pt x="8397" y="17742"/>
                  <a:pt x="8677" y="17742"/>
                </a:cubicBezTo>
                <a:cubicBezTo>
                  <a:pt x="8950" y="17742"/>
                  <a:pt x="9225" y="17639"/>
                  <a:pt x="9435" y="17426"/>
                </a:cubicBezTo>
                <a:lnTo>
                  <a:pt x="10880" y="15984"/>
                </a:lnTo>
                <a:cubicBezTo>
                  <a:pt x="11003" y="15857"/>
                  <a:pt x="11003" y="15657"/>
                  <a:pt x="10880" y="15534"/>
                </a:cubicBezTo>
                <a:cubicBezTo>
                  <a:pt x="10818" y="15473"/>
                  <a:pt x="10738" y="15442"/>
                  <a:pt x="10657" y="15442"/>
                </a:cubicBezTo>
                <a:cubicBezTo>
                  <a:pt x="10577" y="15442"/>
                  <a:pt x="10496" y="15473"/>
                  <a:pt x="10435" y="15534"/>
                </a:cubicBezTo>
                <a:lnTo>
                  <a:pt x="8989" y="16979"/>
                </a:lnTo>
                <a:cubicBezTo>
                  <a:pt x="8905" y="17063"/>
                  <a:pt x="8790" y="17105"/>
                  <a:pt x="8674" y="17105"/>
                </a:cubicBezTo>
                <a:cubicBezTo>
                  <a:pt x="8559" y="17105"/>
                  <a:pt x="8443" y="17063"/>
                  <a:pt x="8359" y="16979"/>
                </a:cubicBezTo>
                <a:lnTo>
                  <a:pt x="7578" y="16199"/>
                </a:lnTo>
                <a:cubicBezTo>
                  <a:pt x="7423" y="16042"/>
                  <a:pt x="7423" y="15788"/>
                  <a:pt x="7578" y="15633"/>
                </a:cubicBezTo>
                <a:lnTo>
                  <a:pt x="15745" y="7464"/>
                </a:lnTo>
                <a:cubicBezTo>
                  <a:pt x="15823" y="7386"/>
                  <a:pt x="15926" y="7346"/>
                  <a:pt x="16028" y="7346"/>
                </a:cubicBezTo>
                <a:cubicBezTo>
                  <a:pt x="16131" y="7346"/>
                  <a:pt x="16234" y="7386"/>
                  <a:pt x="16311" y="7464"/>
                </a:cubicBezTo>
                <a:lnTo>
                  <a:pt x="17093" y="8246"/>
                </a:lnTo>
                <a:cubicBezTo>
                  <a:pt x="17267" y="8419"/>
                  <a:pt x="17267" y="8701"/>
                  <a:pt x="17093" y="8876"/>
                </a:cubicBezTo>
                <a:cubicBezTo>
                  <a:pt x="14499" y="11467"/>
                  <a:pt x="13816" y="12150"/>
                  <a:pt x="13816" y="12150"/>
                </a:cubicBezTo>
                <a:cubicBezTo>
                  <a:pt x="13816" y="12150"/>
                  <a:pt x="14662" y="11305"/>
                  <a:pt x="14663" y="11305"/>
                </a:cubicBezTo>
                <a:lnTo>
                  <a:pt x="14663" y="11305"/>
                </a:lnTo>
                <a:cubicBezTo>
                  <a:pt x="14664" y="11305"/>
                  <a:pt x="13944" y="12026"/>
                  <a:pt x="11169" y="14800"/>
                </a:cubicBezTo>
                <a:cubicBezTo>
                  <a:pt x="11047" y="14924"/>
                  <a:pt x="11047" y="15127"/>
                  <a:pt x="11169" y="15250"/>
                </a:cubicBezTo>
                <a:cubicBezTo>
                  <a:pt x="11231" y="15311"/>
                  <a:pt x="11311" y="15342"/>
                  <a:pt x="11392" y="15342"/>
                </a:cubicBezTo>
                <a:cubicBezTo>
                  <a:pt x="11472" y="15342"/>
                  <a:pt x="11553" y="15311"/>
                  <a:pt x="11614" y="15250"/>
                </a:cubicBezTo>
                <a:lnTo>
                  <a:pt x="12490" y="14374"/>
                </a:lnTo>
                <a:lnTo>
                  <a:pt x="18544" y="20429"/>
                </a:lnTo>
                <a:cubicBezTo>
                  <a:pt x="18592" y="20472"/>
                  <a:pt x="18649" y="20504"/>
                  <a:pt x="18713" y="20518"/>
                </a:cubicBezTo>
                <a:lnTo>
                  <a:pt x="20617" y="20876"/>
                </a:lnTo>
                <a:cubicBezTo>
                  <a:pt x="20638" y="20879"/>
                  <a:pt x="20659" y="20881"/>
                  <a:pt x="20678" y="20881"/>
                </a:cubicBezTo>
                <a:cubicBezTo>
                  <a:pt x="20769" y="20881"/>
                  <a:pt x="20842" y="20847"/>
                  <a:pt x="20900" y="20788"/>
                </a:cubicBezTo>
                <a:cubicBezTo>
                  <a:pt x="20974" y="20716"/>
                  <a:pt x="21005" y="20611"/>
                  <a:pt x="20987" y="20504"/>
                </a:cubicBezTo>
                <a:lnTo>
                  <a:pt x="20629" y="18597"/>
                </a:lnTo>
                <a:cubicBezTo>
                  <a:pt x="20617" y="18533"/>
                  <a:pt x="20588" y="18478"/>
                  <a:pt x="20540" y="18433"/>
                </a:cubicBezTo>
                <a:lnTo>
                  <a:pt x="15935" y="13828"/>
                </a:lnTo>
                <a:cubicBezTo>
                  <a:pt x="15874" y="13767"/>
                  <a:pt x="15793" y="13736"/>
                  <a:pt x="15713" y="13736"/>
                </a:cubicBezTo>
                <a:cubicBezTo>
                  <a:pt x="15632" y="13736"/>
                  <a:pt x="15551" y="13767"/>
                  <a:pt x="15490" y="13828"/>
                </a:cubicBezTo>
                <a:cubicBezTo>
                  <a:pt x="15367" y="13951"/>
                  <a:pt x="15367" y="14152"/>
                  <a:pt x="15490" y="14275"/>
                </a:cubicBezTo>
                <a:lnTo>
                  <a:pt x="20025" y="18810"/>
                </a:lnTo>
                <a:lnTo>
                  <a:pt x="20282" y="20167"/>
                </a:lnTo>
                <a:lnTo>
                  <a:pt x="18924" y="19914"/>
                </a:lnTo>
                <a:lnTo>
                  <a:pt x="12936" y="13926"/>
                </a:lnTo>
                <a:lnTo>
                  <a:pt x="14041" y="12827"/>
                </a:lnTo>
                <a:lnTo>
                  <a:pt x="14736" y="13522"/>
                </a:lnTo>
                <a:cubicBezTo>
                  <a:pt x="14797" y="13583"/>
                  <a:pt x="14878" y="13614"/>
                  <a:pt x="14958" y="13614"/>
                </a:cubicBezTo>
                <a:cubicBezTo>
                  <a:pt x="15039" y="13614"/>
                  <a:pt x="15119" y="13583"/>
                  <a:pt x="15181" y="13522"/>
                </a:cubicBezTo>
                <a:cubicBezTo>
                  <a:pt x="15304" y="13396"/>
                  <a:pt x="15304" y="13195"/>
                  <a:pt x="15181" y="13072"/>
                </a:cubicBezTo>
                <a:lnTo>
                  <a:pt x="14486" y="12379"/>
                </a:lnTo>
                <a:lnTo>
                  <a:pt x="17542" y="9323"/>
                </a:lnTo>
                <a:cubicBezTo>
                  <a:pt x="17959" y="8902"/>
                  <a:pt x="17959" y="8218"/>
                  <a:pt x="17542" y="7798"/>
                </a:cubicBezTo>
                <a:lnTo>
                  <a:pt x="16756" y="7016"/>
                </a:lnTo>
                <a:cubicBezTo>
                  <a:pt x="16556" y="6815"/>
                  <a:pt x="16291" y="6715"/>
                  <a:pt x="16027" y="6715"/>
                </a:cubicBezTo>
                <a:cubicBezTo>
                  <a:pt x="15762" y="6715"/>
                  <a:pt x="15497" y="6815"/>
                  <a:pt x="15297" y="7016"/>
                </a:cubicBezTo>
                <a:lnTo>
                  <a:pt x="14934" y="7381"/>
                </a:lnTo>
                <a:lnTo>
                  <a:pt x="11179" y="4331"/>
                </a:lnTo>
                <a:cubicBezTo>
                  <a:pt x="11120" y="4284"/>
                  <a:pt x="11050" y="4261"/>
                  <a:pt x="10980" y="4261"/>
                </a:cubicBezTo>
                <a:cubicBezTo>
                  <a:pt x="10887" y="4261"/>
                  <a:pt x="10796" y="4301"/>
                  <a:pt x="10733" y="4379"/>
                </a:cubicBezTo>
                <a:cubicBezTo>
                  <a:pt x="10623" y="4516"/>
                  <a:pt x="10646" y="4714"/>
                  <a:pt x="10780" y="4822"/>
                </a:cubicBezTo>
                <a:lnTo>
                  <a:pt x="14484" y="7831"/>
                </a:lnTo>
                <a:lnTo>
                  <a:pt x="7940" y="14374"/>
                </a:lnTo>
                <a:lnTo>
                  <a:pt x="3011" y="8297"/>
                </a:lnTo>
                <a:lnTo>
                  <a:pt x="8409" y="2900"/>
                </a:lnTo>
                <a:lnTo>
                  <a:pt x="9324" y="3641"/>
                </a:lnTo>
                <a:cubicBezTo>
                  <a:pt x="9383" y="3689"/>
                  <a:pt x="9454" y="3712"/>
                  <a:pt x="9525" y="3712"/>
                </a:cubicBezTo>
                <a:cubicBezTo>
                  <a:pt x="9617" y="3712"/>
                  <a:pt x="9708" y="3673"/>
                  <a:pt x="9771" y="3595"/>
                </a:cubicBezTo>
                <a:cubicBezTo>
                  <a:pt x="9879" y="3461"/>
                  <a:pt x="9861" y="3260"/>
                  <a:pt x="9723" y="3150"/>
                </a:cubicBezTo>
                <a:lnTo>
                  <a:pt x="8859" y="2450"/>
                </a:lnTo>
                <a:lnTo>
                  <a:pt x="8962" y="2350"/>
                </a:lnTo>
                <a:cubicBezTo>
                  <a:pt x="9363" y="1949"/>
                  <a:pt x="9363" y="1293"/>
                  <a:pt x="8962" y="892"/>
                </a:cubicBezTo>
                <a:lnTo>
                  <a:pt x="8385" y="315"/>
                </a:lnTo>
                <a:cubicBezTo>
                  <a:pt x="8177" y="105"/>
                  <a:pt x="7903" y="1"/>
                  <a:pt x="76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1" name="Google Shape;3361;p80"/>
          <p:cNvGrpSpPr/>
          <p:nvPr/>
        </p:nvGrpSpPr>
        <p:grpSpPr>
          <a:xfrm>
            <a:off x="4361564" y="1470142"/>
            <a:ext cx="420825" cy="404441"/>
            <a:chOff x="5010875" y="1700575"/>
            <a:chExt cx="522050" cy="501725"/>
          </a:xfrm>
        </p:grpSpPr>
        <p:sp>
          <p:nvSpPr>
            <p:cNvPr id="3362" name="Google Shape;3362;p80"/>
            <p:cNvSpPr/>
            <p:nvPr/>
          </p:nvSpPr>
          <p:spPr>
            <a:xfrm>
              <a:off x="5010875" y="1700575"/>
              <a:ext cx="153225" cy="501675"/>
            </a:xfrm>
            <a:custGeom>
              <a:rect b="b" l="l" r="r" t="t"/>
              <a:pathLst>
                <a:path extrusionOk="0" h="20067" w="6129">
                  <a:moveTo>
                    <a:pt x="4682" y="15972"/>
                  </a:moveTo>
                  <a:lnTo>
                    <a:pt x="4012" y="17554"/>
                  </a:lnTo>
                  <a:lnTo>
                    <a:pt x="2114" y="17554"/>
                  </a:lnTo>
                  <a:lnTo>
                    <a:pt x="1441" y="15972"/>
                  </a:lnTo>
                  <a:close/>
                  <a:moveTo>
                    <a:pt x="3499" y="18186"/>
                  </a:moveTo>
                  <a:lnTo>
                    <a:pt x="3499" y="19000"/>
                  </a:lnTo>
                  <a:cubicBezTo>
                    <a:pt x="3499" y="19239"/>
                    <a:pt x="3303" y="19435"/>
                    <a:pt x="3063" y="19435"/>
                  </a:cubicBezTo>
                  <a:cubicBezTo>
                    <a:pt x="2824" y="19435"/>
                    <a:pt x="2627" y="19239"/>
                    <a:pt x="2627" y="19000"/>
                  </a:cubicBezTo>
                  <a:lnTo>
                    <a:pt x="2627" y="18186"/>
                  </a:lnTo>
                  <a:close/>
                  <a:moveTo>
                    <a:pt x="1656" y="0"/>
                  </a:moveTo>
                  <a:cubicBezTo>
                    <a:pt x="741" y="0"/>
                    <a:pt x="0" y="743"/>
                    <a:pt x="0" y="1656"/>
                  </a:cubicBezTo>
                  <a:lnTo>
                    <a:pt x="0" y="5428"/>
                  </a:lnTo>
                  <a:cubicBezTo>
                    <a:pt x="0" y="5603"/>
                    <a:pt x="141" y="5746"/>
                    <a:pt x="317" y="5746"/>
                  </a:cubicBezTo>
                  <a:cubicBezTo>
                    <a:pt x="491" y="5746"/>
                    <a:pt x="633" y="5605"/>
                    <a:pt x="633" y="5428"/>
                  </a:cubicBezTo>
                  <a:lnTo>
                    <a:pt x="633" y="3133"/>
                  </a:lnTo>
                  <a:lnTo>
                    <a:pt x="3241" y="3133"/>
                  </a:lnTo>
                  <a:cubicBezTo>
                    <a:pt x="3414" y="3133"/>
                    <a:pt x="3558" y="2991"/>
                    <a:pt x="3558" y="2816"/>
                  </a:cubicBezTo>
                  <a:cubicBezTo>
                    <a:pt x="3558" y="2642"/>
                    <a:pt x="3418" y="2498"/>
                    <a:pt x="3241" y="2498"/>
                  </a:cubicBezTo>
                  <a:lnTo>
                    <a:pt x="632" y="2498"/>
                  </a:lnTo>
                  <a:lnTo>
                    <a:pt x="632" y="1654"/>
                  </a:lnTo>
                  <a:cubicBezTo>
                    <a:pt x="632" y="1090"/>
                    <a:pt x="1091" y="630"/>
                    <a:pt x="1656" y="630"/>
                  </a:cubicBezTo>
                  <a:lnTo>
                    <a:pt x="4470" y="630"/>
                  </a:lnTo>
                  <a:cubicBezTo>
                    <a:pt x="5034" y="630"/>
                    <a:pt x="5495" y="1090"/>
                    <a:pt x="5495" y="1654"/>
                  </a:cubicBezTo>
                  <a:lnTo>
                    <a:pt x="5495" y="2498"/>
                  </a:lnTo>
                  <a:lnTo>
                    <a:pt x="4421" y="2498"/>
                  </a:lnTo>
                  <a:cubicBezTo>
                    <a:pt x="4247" y="2498"/>
                    <a:pt x="4105" y="2640"/>
                    <a:pt x="4105" y="2816"/>
                  </a:cubicBezTo>
                  <a:cubicBezTo>
                    <a:pt x="4105" y="2989"/>
                    <a:pt x="4245" y="3133"/>
                    <a:pt x="4421" y="3133"/>
                  </a:cubicBezTo>
                  <a:lnTo>
                    <a:pt x="5495" y="3133"/>
                  </a:lnTo>
                  <a:lnTo>
                    <a:pt x="5495" y="13417"/>
                  </a:lnTo>
                  <a:lnTo>
                    <a:pt x="4501" y="13417"/>
                  </a:lnTo>
                  <a:cubicBezTo>
                    <a:pt x="4327" y="13417"/>
                    <a:pt x="4183" y="13557"/>
                    <a:pt x="4183" y="13734"/>
                  </a:cubicBezTo>
                  <a:cubicBezTo>
                    <a:pt x="4183" y="13907"/>
                    <a:pt x="4326" y="14050"/>
                    <a:pt x="4501" y="14050"/>
                  </a:cubicBezTo>
                  <a:lnTo>
                    <a:pt x="5495" y="14050"/>
                  </a:lnTo>
                  <a:lnTo>
                    <a:pt x="5495" y="15149"/>
                  </a:lnTo>
                  <a:cubicBezTo>
                    <a:pt x="5495" y="15256"/>
                    <a:pt x="5409" y="15341"/>
                    <a:pt x="5302" y="15341"/>
                  </a:cubicBezTo>
                  <a:lnTo>
                    <a:pt x="826" y="15341"/>
                  </a:lnTo>
                  <a:cubicBezTo>
                    <a:pt x="720" y="15341"/>
                    <a:pt x="633" y="15256"/>
                    <a:pt x="633" y="15149"/>
                  </a:cubicBezTo>
                  <a:lnTo>
                    <a:pt x="633" y="14050"/>
                  </a:lnTo>
                  <a:lnTo>
                    <a:pt x="3576" y="14050"/>
                  </a:lnTo>
                  <a:cubicBezTo>
                    <a:pt x="3750" y="14050"/>
                    <a:pt x="3894" y="13909"/>
                    <a:pt x="3894" y="13734"/>
                  </a:cubicBezTo>
                  <a:cubicBezTo>
                    <a:pt x="3894" y="13559"/>
                    <a:pt x="3753" y="13417"/>
                    <a:pt x="3576" y="13417"/>
                  </a:cubicBezTo>
                  <a:lnTo>
                    <a:pt x="633" y="13417"/>
                  </a:lnTo>
                  <a:lnTo>
                    <a:pt x="633" y="6941"/>
                  </a:lnTo>
                  <a:cubicBezTo>
                    <a:pt x="633" y="6768"/>
                    <a:pt x="493" y="6626"/>
                    <a:pt x="317" y="6626"/>
                  </a:cubicBezTo>
                  <a:cubicBezTo>
                    <a:pt x="142" y="6626"/>
                    <a:pt x="0" y="6766"/>
                    <a:pt x="0" y="6941"/>
                  </a:cubicBezTo>
                  <a:lnTo>
                    <a:pt x="0" y="15146"/>
                  </a:lnTo>
                  <a:cubicBezTo>
                    <a:pt x="0" y="15576"/>
                    <a:pt x="331" y="15926"/>
                    <a:pt x="753" y="15964"/>
                  </a:cubicBezTo>
                  <a:lnTo>
                    <a:pt x="1615" y="17991"/>
                  </a:lnTo>
                  <a:cubicBezTo>
                    <a:pt x="1664" y="18107"/>
                    <a:pt x="1778" y="18184"/>
                    <a:pt x="1906" y="18184"/>
                  </a:cubicBezTo>
                  <a:lnTo>
                    <a:pt x="1996" y="18184"/>
                  </a:lnTo>
                  <a:lnTo>
                    <a:pt x="1996" y="19000"/>
                  </a:lnTo>
                  <a:cubicBezTo>
                    <a:pt x="1996" y="19589"/>
                    <a:pt x="2474" y="20067"/>
                    <a:pt x="3066" y="20067"/>
                  </a:cubicBezTo>
                  <a:cubicBezTo>
                    <a:pt x="3655" y="20067"/>
                    <a:pt x="4133" y="19588"/>
                    <a:pt x="4133" y="19000"/>
                  </a:cubicBezTo>
                  <a:lnTo>
                    <a:pt x="4133" y="18186"/>
                  </a:lnTo>
                  <a:lnTo>
                    <a:pt x="4223" y="18186"/>
                  </a:lnTo>
                  <a:cubicBezTo>
                    <a:pt x="4350" y="18186"/>
                    <a:pt x="4465" y="18110"/>
                    <a:pt x="4514" y="17994"/>
                  </a:cubicBezTo>
                  <a:lnTo>
                    <a:pt x="5376" y="15967"/>
                  </a:lnTo>
                  <a:cubicBezTo>
                    <a:pt x="5795" y="15930"/>
                    <a:pt x="6129" y="15578"/>
                    <a:pt x="6129" y="15149"/>
                  </a:cubicBezTo>
                  <a:lnTo>
                    <a:pt x="6129" y="1659"/>
                  </a:lnTo>
                  <a:cubicBezTo>
                    <a:pt x="6127" y="744"/>
                    <a:pt x="5384" y="0"/>
                    <a:pt x="4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5195200" y="1700575"/>
              <a:ext cx="153225" cy="501725"/>
            </a:xfrm>
            <a:custGeom>
              <a:rect b="b" l="l" r="r" t="t"/>
              <a:pathLst>
                <a:path extrusionOk="0" h="20069" w="6129">
                  <a:moveTo>
                    <a:pt x="4686" y="15972"/>
                  </a:moveTo>
                  <a:lnTo>
                    <a:pt x="4015" y="17554"/>
                  </a:lnTo>
                  <a:lnTo>
                    <a:pt x="2117" y="17554"/>
                  </a:lnTo>
                  <a:lnTo>
                    <a:pt x="1445" y="15972"/>
                  </a:lnTo>
                  <a:close/>
                  <a:moveTo>
                    <a:pt x="3502" y="18186"/>
                  </a:moveTo>
                  <a:lnTo>
                    <a:pt x="3502" y="19000"/>
                  </a:lnTo>
                  <a:cubicBezTo>
                    <a:pt x="3502" y="19239"/>
                    <a:pt x="3305" y="19435"/>
                    <a:pt x="3066" y="19435"/>
                  </a:cubicBezTo>
                  <a:cubicBezTo>
                    <a:pt x="2827" y="19435"/>
                    <a:pt x="2631" y="19239"/>
                    <a:pt x="2631" y="19000"/>
                  </a:cubicBezTo>
                  <a:lnTo>
                    <a:pt x="2631" y="18186"/>
                  </a:lnTo>
                  <a:close/>
                  <a:moveTo>
                    <a:pt x="1659" y="0"/>
                  </a:moveTo>
                  <a:cubicBezTo>
                    <a:pt x="745" y="0"/>
                    <a:pt x="2" y="743"/>
                    <a:pt x="2" y="1656"/>
                  </a:cubicBezTo>
                  <a:lnTo>
                    <a:pt x="2" y="5428"/>
                  </a:lnTo>
                  <a:cubicBezTo>
                    <a:pt x="2" y="5603"/>
                    <a:pt x="144" y="5746"/>
                    <a:pt x="320" y="5746"/>
                  </a:cubicBezTo>
                  <a:cubicBezTo>
                    <a:pt x="493" y="5746"/>
                    <a:pt x="637" y="5605"/>
                    <a:pt x="637" y="5428"/>
                  </a:cubicBezTo>
                  <a:lnTo>
                    <a:pt x="637" y="3133"/>
                  </a:lnTo>
                  <a:lnTo>
                    <a:pt x="3246" y="3133"/>
                  </a:lnTo>
                  <a:cubicBezTo>
                    <a:pt x="3420" y="3133"/>
                    <a:pt x="3564" y="2991"/>
                    <a:pt x="3564" y="2816"/>
                  </a:cubicBezTo>
                  <a:cubicBezTo>
                    <a:pt x="3564" y="2642"/>
                    <a:pt x="3423" y="2498"/>
                    <a:pt x="3246" y="2498"/>
                  </a:cubicBezTo>
                  <a:lnTo>
                    <a:pt x="637" y="2498"/>
                  </a:lnTo>
                  <a:lnTo>
                    <a:pt x="637" y="1654"/>
                  </a:lnTo>
                  <a:cubicBezTo>
                    <a:pt x="637" y="1090"/>
                    <a:pt x="1097" y="630"/>
                    <a:pt x="1661" y="630"/>
                  </a:cubicBezTo>
                  <a:lnTo>
                    <a:pt x="4475" y="630"/>
                  </a:lnTo>
                  <a:cubicBezTo>
                    <a:pt x="5039" y="630"/>
                    <a:pt x="5501" y="1090"/>
                    <a:pt x="5501" y="1654"/>
                  </a:cubicBezTo>
                  <a:lnTo>
                    <a:pt x="5501" y="2498"/>
                  </a:lnTo>
                  <a:lnTo>
                    <a:pt x="4426" y="2498"/>
                  </a:lnTo>
                  <a:cubicBezTo>
                    <a:pt x="4252" y="2498"/>
                    <a:pt x="4110" y="2640"/>
                    <a:pt x="4110" y="2816"/>
                  </a:cubicBezTo>
                  <a:cubicBezTo>
                    <a:pt x="4110" y="2989"/>
                    <a:pt x="4251" y="3133"/>
                    <a:pt x="4426" y="3133"/>
                  </a:cubicBezTo>
                  <a:lnTo>
                    <a:pt x="5501" y="3133"/>
                  </a:lnTo>
                  <a:lnTo>
                    <a:pt x="5501" y="13417"/>
                  </a:lnTo>
                  <a:lnTo>
                    <a:pt x="4506" y="13417"/>
                  </a:lnTo>
                  <a:cubicBezTo>
                    <a:pt x="4333" y="13417"/>
                    <a:pt x="4189" y="13557"/>
                    <a:pt x="4189" y="13734"/>
                  </a:cubicBezTo>
                  <a:cubicBezTo>
                    <a:pt x="4189" y="13907"/>
                    <a:pt x="4329" y="14050"/>
                    <a:pt x="4506" y="14050"/>
                  </a:cubicBezTo>
                  <a:lnTo>
                    <a:pt x="5501" y="14050"/>
                  </a:lnTo>
                  <a:lnTo>
                    <a:pt x="5501" y="15149"/>
                  </a:lnTo>
                  <a:cubicBezTo>
                    <a:pt x="5501" y="15256"/>
                    <a:pt x="5414" y="15341"/>
                    <a:pt x="5308" y="15341"/>
                  </a:cubicBezTo>
                  <a:lnTo>
                    <a:pt x="832" y="15341"/>
                  </a:lnTo>
                  <a:cubicBezTo>
                    <a:pt x="725" y="15341"/>
                    <a:pt x="639" y="15256"/>
                    <a:pt x="639" y="15149"/>
                  </a:cubicBezTo>
                  <a:lnTo>
                    <a:pt x="639" y="14050"/>
                  </a:lnTo>
                  <a:lnTo>
                    <a:pt x="3578" y="14050"/>
                  </a:lnTo>
                  <a:cubicBezTo>
                    <a:pt x="3752" y="14050"/>
                    <a:pt x="3894" y="13909"/>
                    <a:pt x="3894" y="13734"/>
                  </a:cubicBezTo>
                  <a:cubicBezTo>
                    <a:pt x="3894" y="13559"/>
                    <a:pt x="3753" y="13417"/>
                    <a:pt x="3578" y="13417"/>
                  </a:cubicBezTo>
                  <a:lnTo>
                    <a:pt x="635" y="13417"/>
                  </a:lnTo>
                  <a:lnTo>
                    <a:pt x="635" y="6941"/>
                  </a:lnTo>
                  <a:cubicBezTo>
                    <a:pt x="635" y="6768"/>
                    <a:pt x="495" y="6626"/>
                    <a:pt x="318" y="6626"/>
                  </a:cubicBezTo>
                  <a:cubicBezTo>
                    <a:pt x="144" y="6626"/>
                    <a:pt x="0" y="6766"/>
                    <a:pt x="0" y="6941"/>
                  </a:cubicBezTo>
                  <a:lnTo>
                    <a:pt x="0" y="15146"/>
                  </a:lnTo>
                  <a:cubicBezTo>
                    <a:pt x="0" y="15576"/>
                    <a:pt x="333" y="15926"/>
                    <a:pt x="753" y="15964"/>
                  </a:cubicBezTo>
                  <a:cubicBezTo>
                    <a:pt x="1600" y="17957"/>
                    <a:pt x="1589" y="18186"/>
                    <a:pt x="1906" y="18186"/>
                  </a:cubicBezTo>
                  <a:lnTo>
                    <a:pt x="1996" y="18186"/>
                  </a:lnTo>
                  <a:lnTo>
                    <a:pt x="1996" y="19002"/>
                  </a:lnTo>
                  <a:cubicBezTo>
                    <a:pt x="1996" y="19591"/>
                    <a:pt x="2476" y="20069"/>
                    <a:pt x="3065" y="20069"/>
                  </a:cubicBezTo>
                  <a:cubicBezTo>
                    <a:pt x="3654" y="20069"/>
                    <a:pt x="4131" y="19591"/>
                    <a:pt x="4131" y="19002"/>
                  </a:cubicBezTo>
                  <a:lnTo>
                    <a:pt x="4131" y="18186"/>
                  </a:lnTo>
                  <a:cubicBezTo>
                    <a:pt x="4149" y="18186"/>
                    <a:pt x="4165" y="18186"/>
                    <a:pt x="4180" y="18186"/>
                  </a:cubicBezTo>
                  <a:cubicBezTo>
                    <a:pt x="4527" y="18186"/>
                    <a:pt x="4451" y="18139"/>
                    <a:pt x="5375" y="15966"/>
                  </a:cubicBezTo>
                  <a:cubicBezTo>
                    <a:pt x="5795" y="15928"/>
                    <a:pt x="6127" y="15576"/>
                    <a:pt x="6127" y="15148"/>
                  </a:cubicBezTo>
                  <a:lnTo>
                    <a:pt x="6127" y="1656"/>
                  </a:lnTo>
                  <a:cubicBezTo>
                    <a:pt x="6129" y="744"/>
                    <a:pt x="5386" y="0"/>
                    <a:pt x="44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5379625" y="1700575"/>
              <a:ext cx="153300" cy="501675"/>
            </a:xfrm>
            <a:custGeom>
              <a:rect b="b" l="l" r="r" t="t"/>
              <a:pathLst>
                <a:path extrusionOk="0" h="20067" w="6132">
                  <a:moveTo>
                    <a:pt x="4684" y="15972"/>
                  </a:moveTo>
                  <a:lnTo>
                    <a:pt x="4013" y="17554"/>
                  </a:lnTo>
                  <a:lnTo>
                    <a:pt x="2116" y="17554"/>
                  </a:lnTo>
                  <a:lnTo>
                    <a:pt x="1441" y="15972"/>
                  </a:lnTo>
                  <a:close/>
                  <a:moveTo>
                    <a:pt x="3500" y="18186"/>
                  </a:moveTo>
                  <a:lnTo>
                    <a:pt x="3500" y="19000"/>
                  </a:lnTo>
                  <a:cubicBezTo>
                    <a:pt x="3500" y="19239"/>
                    <a:pt x="3303" y="19435"/>
                    <a:pt x="3064" y="19435"/>
                  </a:cubicBezTo>
                  <a:cubicBezTo>
                    <a:pt x="2822" y="19435"/>
                    <a:pt x="2628" y="19239"/>
                    <a:pt x="2628" y="19000"/>
                  </a:cubicBezTo>
                  <a:lnTo>
                    <a:pt x="2628" y="18186"/>
                  </a:lnTo>
                  <a:close/>
                  <a:moveTo>
                    <a:pt x="1656" y="0"/>
                  </a:moveTo>
                  <a:cubicBezTo>
                    <a:pt x="743" y="0"/>
                    <a:pt x="0" y="743"/>
                    <a:pt x="0" y="1656"/>
                  </a:cubicBezTo>
                  <a:lnTo>
                    <a:pt x="0" y="5428"/>
                  </a:lnTo>
                  <a:cubicBezTo>
                    <a:pt x="0" y="5603"/>
                    <a:pt x="141" y="5746"/>
                    <a:pt x="318" y="5746"/>
                  </a:cubicBezTo>
                  <a:cubicBezTo>
                    <a:pt x="491" y="5746"/>
                    <a:pt x="633" y="5605"/>
                    <a:pt x="633" y="5428"/>
                  </a:cubicBezTo>
                  <a:lnTo>
                    <a:pt x="633" y="3133"/>
                  </a:lnTo>
                  <a:lnTo>
                    <a:pt x="3244" y="3133"/>
                  </a:lnTo>
                  <a:cubicBezTo>
                    <a:pt x="3418" y="3133"/>
                    <a:pt x="3560" y="2991"/>
                    <a:pt x="3560" y="2816"/>
                  </a:cubicBezTo>
                  <a:cubicBezTo>
                    <a:pt x="3560" y="2642"/>
                    <a:pt x="3419" y="2498"/>
                    <a:pt x="3244" y="2498"/>
                  </a:cubicBezTo>
                  <a:lnTo>
                    <a:pt x="633" y="2498"/>
                  </a:lnTo>
                  <a:lnTo>
                    <a:pt x="633" y="1654"/>
                  </a:lnTo>
                  <a:cubicBezTo>
                    <a:pt x="633" y="1090"/>
                    <a:pt x="1095" y="630"/>
                    <a:pt x="1659" y="630"/>
                  </a:cubicBezTo>
                  <a:lnTo>
                    <a:pt x="4473" y="630"/>
                  </a:lnTo>
                  <a:cubicBezTo>
                    <a:pt x="5037" y="630"/>
                    <a:pt x="5497" y="1090"/>
                    <a:pt x="5497" y="1654"/>
                  </a:cubicBezTo>
                  <a:lnTo>
                    <a:pt x="5497" y="2498"/>
                  </a:lnTo>
                  <a:lnTo>
                    <a:pt x="4424" y="2498"/>
                  </a:lnTo>
                  <a:cubicBezTo>
                    <a:pt x="4250" y="2498"/>
                    <a:pt x="4107" y="2640"/>
                    <a:pt x="4107" y="2816"/>
                  </a:cubicBezTo>
                  <a:cubicBezTo>
                    <a:pt x="4107" y="2989"/>
                    <a:pt x="4247" y="3133"/>
                    <a:pt x="4424" y="3133"/>
                  </a:cubicBezTo>
                  <a:lnTo>
                    <a:pt x="5497" y="3133"/>
                  </a:lnTo>
                  <a:lnTo>
                    <a:pt x="5497" y="13417"/>
                  </a:lnTo>
                  <a:lnTo>
                    <a:pt x="4504" y="13417"/>
                  </a:lnTo>
                  <a:cubicBezTo>
                    <a:pt x="4329" y="13417"/>
                    <a:pt x="4187" y="13557"/>
                    <a:pt x="4187" y="13734"/>
                  </a:cubicBezTo>
                  <a:cubicBezTo>
                    <a:pt x="4187" y="13909"/>
                    <a:pt x="4327" y="14050"/>
                    <a:pt x="4504" y="14050"/>
                  </a:cubicBezTo>
                  <a:lnTo>
                    <a:pt x="5497" y="14050"/>
                  </a:lnTo>
                  <a:lnTo>
                    <a:pt x="5497" y="15149"/>
                  </a:lnTo>
                  <a:cubicBezTo>
                    <a:pt x="5497" y="15256"/>
                    <a:pt x="5412" y="15341"/>
                    <a:pt x="5306" y="15341"/>
                  </a:cubicBezTo>
                  <a:lnTo>
                    <a:pt x="828" y="15341"/>
                  </a:lnTo>
                  <a:cubicBezTo>
                    <a:pt x="722" y="15341"/>
                    <a:pt x="637" y="15256"/>
                    <a:pt x="637" y="15149"/>
                  </a:cubicBezTo>
                  <a:lnTo>
                    <a:pt x="637" y="14050"/>
                  </a:lnTo>
                  <a:lnTo>
                    <a:pt x="3580" y="14050"/>
                  </a:lnTo>
                  <a:cubicBezTo>
                    <a:pt x="3753" y="14050"/>
                    <a:pt x="3895" y="13909"/>
                    <a:pt x="3895" y="13734"/>
                  </a:cubicBezTo>
                  <a:cubicBezTo>
                    <a:pt x="3895" y="13557"/>
                    <a:pt x="3755" y="13417"/>
                    <a:pt x="3580" y="13417"/>
                  </a:cubicBezTo>
                  <a:lnTo>
                    <a:pt x="637" y="13417"/>
                  </a:lnTo>
                  <a:lnTo>
                    <a:pt x="637" y="6941"/>
                  </a:lnTo>
                  <a:cubicBezTo>
                    <a:pt x="637" y="6768"/>
                    <a:pt x="496" y="6626"/>
                    <a:pt x="319" y="6626"/>
                  </a:cubicBezTo>
                  <a:cubicBezTo>
                    <a:pt x="146" y="6626"/>
                    <a:pt x="2" y="6766"/>
                    <a:pt x="2" y="6941"/>
                  </a:cubicBezTo>
                  <a:lnTo>
                    <a:pt x="2" y="15146"/>
                  </a:lnTo>
                  <a:cubicBezTo>
                    <a:pt x="2" y="15576"/>
                    <a:pt x="334" y="15926"/>
                    <a:pt x="754" y="15964"/>
                  </a:cubicBezTo>
                  <a:lnTo>
                    <a:pt x="1618" y="17991"/>
                  </a:lnTo>
                  <a:cubicBezTo>
                    <a:pt x="1667" y="18107"/>
                    <a:pt x="1782" y="18184"/>
                    <a:pt x="1908" y="18184"/>
                  </a:cubicBezTo>
                  <a:lnTo>
                    <a:pt x="1998" y="18184"/>
                  </a:lnTo>
                  <a:lnTo>
                    <a:pt x="1998" y="19000"/>
                  </a:lnTo>
                  <a:cubicBezTo>
                    <a:pt x="1998" y="19589"/>
                    <a:pt x="2477" y="20067"/>
                    <a:pt x="3068" y="20067"/>
                  </a:cubicBezTo>
                  <a:cubicBezTo>
                    <a:pt x="3658" y="20067"/>
                    <a:pt x="4136" y="19588"/>
                    <a:pt x="4136" y="19000"/>
                  </a:cubicBezTo>
                  <a:lnTo>
                    <a:pt x="4136" y="18186"/>
                  </a:lnTo>
                  <a:lnTo>
                    <a:pt x="4226" y="18186"/>
                  </a:lnTo>
                  <a:cubicBezTo>
                    <a:pt x="4352" y="18186"/>
                    <a:pt x="4466" y="18110"/>
                    <a:pt x="4516" y="17994"/>
                  </a:cubicBezTo>
                  <a:lnTo>
                    <a:pt x="5379" y="15967"/>
                  </a:lnTo>
                  <a:cubicBezTo>
                    <a:pt x="5798" y="15930"/>
                    <a:pt x="6132" y="15578"/>
                    <a:pt x="6132" y="15149"/>
                  </a:cubicBezTo>
                  <a:lnTo>
                    <a:pt x="6132" y="1659"/>
                  </a:lnTo>
                  <a:cubicBezTo>
                    <a:pt x="6127" y="744"/>
                    <a:pt x="5384" y="0"/>
                    <a:pt x="44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80"/>
          <p:cNvGrpSpPr/>
          <p:nvPr/>
        </p:nvGrpSpPr>
        <p:grpSpPr>
          <a:xfrm>
            <a:off x="1709042" y="1458618"/>
            <a:ext cx="294347" cy="404662"/>
            <a:chOff x="4578225" y="1712175"/>
            <a:chExt cx="365150" cy="502000"/>
          </a:xfrm>
        </p:grpSpPr>
        <p:sp>
          <p:nvSpPr>
            <p:cNvPr id="3366" name="Google Shape;3366;p80"/>
            <p:cNvSpPr/>
            <p:nvPr/>
          </p:nvSpPr>
          <p:spPr>
            <a:xfrm>
              <a:off x="4578225" y="1712175"/>
              <a:ext cx="365150" cy="502000"/>
            </a:xfrm>
            <a:custGeom>
              <a:rect b="b" l="l" r="r" t="t"/>
              <a:pathLst>
                <a:path extrusionOk="0" h="20080" w="14606">
                  <a:moveTo>
                    <a:pt x="1885" y="1"/>
                  </a:moveTo>
                  <a:cubicBezTo>
                    <a:pt x="848" y="1"/>
                    <a:pt x="4" y="845"/>
                    <a:pt x="4" y="1882"/>
                  </a:cubicBezTo>
                  <a:lnTo>
                    <a:pt x="4" y="4305"/>
                  </a:lnTo>
                  <a:cubicBezTo>
                    <a:pt x="4" y="4478"/>
                    <a:pt x="145" y="4622"/>
                    <a:pt x="320" y="4622"/>
                  </a:cubicBezTo>
                  <a:cubicBezTo>
                    <a:pt x="496" y="4622"/>
                    <a:pt x="637" y="4480"/>
                    <a:pt x="637" y="4305"/>
                  </a:cubicBezTo>
                  <a:lnTo>
                    <a:pt x="637" y="3420"/>
                  </a:lnTo>
                  <a:lnTo>
                    <a:pt x="10404" y="3420"/>
                  </a:lnTo>
                  <a:cubicBezTo>
                    <a:pt x="10577" y="3420"/>
                    <a:pt x="10721" y="3277"/>
                    <a:pt x="10721" y="3102"/>
                  </a:cubicBezTo>
                  <a:cubicBezTo>
                    <a:pt x="10721" y="2929"/>
                    <a:pt x="10581" y="2785"/>
                    <a:pt x="10404" y="2785"/>
                  </a:cubicBezTo>
                  <a:lnTo>
                    <a:pt x="635" y="2785"/>
                  </a:lnTo>
                  <a:lnTo>
                    <a:pt x="635" y="1882"/>
                  </a:lnTo>
                  <a:cubicBezTo>
                    <a:pt x="635" y="1192"/>
                    <a:pt x="1195" y="632"/>
                    <a:pt x="1885" y="632"/>
                  </a:cubicBezTo>
                  <a:lnTo>
                    <a:pt x="12724" y="632"/>
                  </a:lnTo>
                  <a:cubicBezTo>
                    <a:pt x="13412" y="632"/>
                    <a:pt x="13972" y="1192"/>
                    <a:pt x="13972" y="1882"/>
                  </a:cubicBezTo>
                  <a:lnTo>
                    <a:pt x="13972" y="2785"/>
                  </a:lnTo>
                  <a:lnTo>
                    <a:pt x="11713" y="2785"/>
                  </a:lnTo>
                  <a:cubicBezTo>
                    <a:pt x="11539" y="2785"/>
                    <a:pt x="11395" y="2926"/>
                    <a:pt x="11395" y="3102"/>
                  </a:cubicBezTo>
                  <a:cubicBezTo>
                    <a:pt x="11395" y="3276"/>
                    <a:pt x="11538" y="3420"/>
                    <a:pt x="11713" y="3420"/>
                  </a:cubicBezTo>
                  <a:lnTo>
                    <a:pt x="13972" y="3420"/>
                  </a:lnTo>
                  <a:lnTo>
                    <a:pt x="13972" y="15554"/>
                  </a:lnTo>
                  <a:lnTo>
                    <a:pt x="12074" y="15554"/>
                  </a:lnTo>
                  <a:cubicBezTo>
                    <a:pt x="11901" y="15554"/>
                    <a:pt x="11758" y="15695"/>
                    <a:pt x="11758" y="15871"/>
                  </a:cubicBezTo>
                  <a:cubicBezTo>
                    <a:pt x="11758" y="16046"/>
                    <a:pt x="11899" y="16189"/>
                    <a:pt x="12074" y="16189"/>
                  </a:cubicBezTo>
                  <a:lnTo>
                    <a:pt x="13972" y="16189"/>
                  </a:lnTo>
                  <a:lnTo>
                    <a:pt x="13972" y="18201"/>
                  </a:lnTo>
                  <a:cubicBezTo>
                    <a:pt x="13972" y="18890"/>
                    <a:pt x="13412" y="19449"/>
                    <a:pt x="12724" y="19449"/>
                  </a:cubicBezTo>
                  <a:lnTo>
                    <a:pt x="1885" y="19449"/>
                  </a:lnTo>
                  <a:cubicBezTo>
                    <a:pt x="1195" y="19449"/>
                    <a:pt x="635" y="18890"/>
                    <a:pt x="635" y="18201"/>
                  </a:cubicBezTo>
                  <a:lnTo>
                    <a:pt x="635" y="16189"/>
                  </a:lnTo>
                  <a:lnTo>
                    <a:pt x="10160" y="16189"/>
                  </a:lnTo>
                  <a:cubicBezTo>
                    <a:pt x="10334" y="16189"/>
                    <a:pt x="10477" y="16046"/>
                    <a:pt x="10477" y="15871"/>
                  </a:cubicBezTo>
                  <a:cubicBezTo>
                    <a:pt x="10477" y="15695"/>
                    <a:pt x="10337" y="15554"/>
                    <a:pt x="10160" y="15554"/>
                  </a:cubicBezTo>
                  <a:lnTo>
                    <a:pt x="635" y="15554"/>
                  </a:lnTo>
                  <a:lnTo>
                    <a:pt x="635" y="5139"/>
                  </a:lnTo>
                  <a:cubicBezTo>
                    <a:pt x="635" y="4964"/>
                    <a:pt x="495" y="4822"/>
                    <a:pt x="318" y="4822"/>
                  </a:cubicBezTo>
                  <a:cubicBezTo>
                    <a:pt x="141" y="4822"/>
                    <a:pt x="1" y="4963"/>
                    <a:pt x="1" y="5139"/>
                  </a:cubicBezTo>
                  <a:lnTo>
                    <a:pt x="1" y="18198"/>
                  </a:lnTo>
                  <a:cubicBezTo>
                    <a:pt x="1" y="19235"/>
                    <a:pt x="845" y="20079"/>
                    <a:pt x="1882" y="20079"/>
                  </a:cubicBezTo>
                  <a:lnTo>
                    <a:pt x="12720" y="20079"/>
                  </a:lnTo>
                  <a:cubicBezTo>
                    <a:pt x="13758" y="20079"/>
                    <a:pt x="14602" y="19235"/>
                    <a:pt x="14602" y="18198"/>
                  </a:cubicBezTo>
                  <a:lnTo>
                    <a:pt x="14602" y="1880"/>
                  </a:lnTo>
                  <a:cubicBezTo>
                    <a:pt x="14605" y="845"/>
                    <a:pt x="13759" y="1"/>
                    <a:pt x="127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4625925" y="1830775"/>
              <a:ext cx="124650" cy="139375"/>
            </a:xfrm>
            <a:custGeom>
              <a:rect b="b" l="l" r="r" t="t"/>
              <a:pathLst>
                <a:path extrusionOk="0" h="5575" w="4986">
                  <a:moveTo>
                    <a:pt x="892" y="1"/>
                  </a:moveTo>
                  <a:cubicBezTo>
                    <a:pt x="401" y="1"/>
                    <a:pt x="0" y="402"/>
                    <a:pt x="0" y="893"/>
                  </a:cubicBezTo>
                  <a:lnTo>
                    <a:pt x="0" y="4683"/>
                  </a:lnTo>
                  <a:cubicBezTo>
                    <a:pt x="0" y="5174"/>
                    <a:pt x="401" y="5575"/>
                    <a:pt x="892" y="5575"/>
                  </a:cubicBezTo>
                  <a:lnTo>
                    <a:pt x="4093" y="5575"/>
                  </a:lnTo>
                  <a:cubicBezTo>
                    <a:pt x="4584" y="5575"/>
                    <a:pt x="4985" y="5174"/>
                    <a:pt x="4985" y="4683"/>
                  </a:cubicBezTo>
                  <a:lnTo>
                    <a:pt x="4985" y="3005"/>
                  </a:lnTo>
                  <a:cubicBezTo>
                    <a:pt x="4985" y="2831"/>
                    <a:pt x="4844" y="2687"/>
                    <a:pt x="4668" y="2687"/>
                  </a:cubicBezTo>
                  <a:cubicBezTo>
                    <a:pt x="4494" y="2687"/>
                    <a:pt x="4350" y="2828"/>
                    <a:pt x="4350" y="3005"/>
                  </a:cubicBezTo>
                  <a:lnTo>
                    <a:pt x="4350" y="4683"/>
                  </a:lnTo>
                  <a:cubicBezTo>
                    <a:pt x="4350" y="4827"/>
                    <a:pt x="4234" y="4943"/>
                    <a:pt x="4090" y="4943"/>
                  </a:cubicBezTo>
                  <a:lnTo>
                    <a:pt x="890" y="4943"/>
                  </a:lnTo>
                  <a:cubicBezTo>
                    <a:pt x="748" y="4943"/>
                    <a:pt x="630" y="4827"/>
                    <a:pt x="630" y="4683"/>
                  </a:cubicBezTo>
                  <a:lnTo>
                    <a:pt x="630" y="893"/>
                  </a:lnTo>
                  <a:cubicBezTo>
                    <a:pt x="630" y="749"/>
                    <a:pt x="748" y="632"/>
                    <a:pt x="890" y="632"/>
                  </a:cubicBezTo>
                  <a:lnTo>
                    <a:pt x="4090" y="632"/>
                  </a:lnTo>
                  <a:cubicBezTo>
                    <a:pt x="4234" y="632"/>
                    <a:pt x="4350" y="749"/>
                    <a:pt x="4350" y="893"/>
                  </a:cubicBezTo>
                  <a:lnTo>
                    <a:pt x="4350" y="1967"/>
                  </a:lnTo>
                  <a:cubicBezTo>
                    <a:pt x="4354" y="2142"/>
                    <a:pt x="4494" y="2286"/>
                    <a:pt x="4668" y="2286"/>
                  </a:cubicBezTo>
                  <a:cubicBezTo>
                    <a:pt x="4841" y="2286"/>
                    <a:pt x="4985" y="2146"/>
                    <a:pt x="4985" y="1969"/>
                  </a:cubicBezTo>
                  <a:lnTo>
                    <a:pt x="4985" y="893"/>
                  </a:lnTo>
                  <a:cubicBezTo>
                    <a:pt x="4985" y="402"/>
                    <a:pt x="4584" y="1"/>
                    <a:pt x="409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4781000" y="1851575"/>
              <a:ext cx="114625" cy="15875"/>
            </a:xfrm>
            <a:custGeom>
              <a:rect b="b" l="l" r="r" t="t"/>
              <a:pathLst>
                <a:path extrusionOk="0" h="635" w="4585">
                  <a:moveTo>
                    <a:pt x="318" y="0"/>
                  </a:moveTo>
                  <a:cubicBezTo>
                    <a:pt x="143" y="0"/>
                    <a:pt x="1" y="142"/>
                    <a:pt x="1" y="317"/>
                  </a:cubicBezTo>
                  <a:cubicBezTo>
                    <a:pt x="1" y="492"/>
                    <a:pt x="143" y="635"/>
                    <a:pt x="318" y="635"/>
                  </a:cubicBezTo>
                  <a:lnTo>
                    <a:pt x="4269" y="635"/>
                  </a:lnTo>
                  <a:cubicBezTo>
                    <a:pt x="4443" y="635"/>
                    <a:pt x="4585" y="492"/>
                    <a:pt x="4585" y="317"/>
                  </a:cubicBezTo>
                  <a:cubicBezTo>
                    <a:pt x="4585" y="144"/>
                    <a:pt x="4444" y="0"/>
                    <a:pt x="4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4781000" y="1902975"/>
              <a:ext cx="114625" cy="15850"/>
            </a:xfrm>
            <a:custGeom>
              <a:rect b="b" l="l" r="r" t="t"/>
              <a:pathLst>
                <a:path extrusionOk="0" h="634" w="4585">
                  <a:moveTo>
                    <a:pt x="318" y="0"/>
                  </a:moveTo>
                  <a:cubicBezTo>
                    <a:pt x="143" y="0"/>
                    <a:pt x="1" y="141"/>
                    <a:pt x="1" y="316"/>
                  </a:cubicBezTo>
                  <a:cubicBezTo>
                    <a:pt x="1" y="491"/>
                    <a:pt x="143" y="634"/>
                    <a:pt x="318" y="634"/>
                  </a:cubicBezTo>
                  <a:lnTo>
                    <a:pt x="4269" y="634"/>
                  </a:lnTo>
                  <a:cubicBezTo>
                    <a:pt x="4443" y="634"/>
                    <a:pt x="4585" y="493"/>
                    <a:pt x="4585" y="316"/>
                  </a:cubicBezTo>
                  <a:cubicBezTo>
                    <a:pt x="4585" y="143"/>
                    <a:pt x="4444" y="0"/>
                    <a:pt x="4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0"/>
            <p:cNvSpPr/>
            <p:nvPr/>
          </p:nvSpPr>
          <p:spPr>
            <a:xfrm>
              <a:off x="4781000" y="1954300"/>
              <a:ext cx="114625" cy="15850"/>
            </a:xfrm>
            <a:custGeom>
              <a:rect b="b" l="l" r="r" t="t"/>
              <a:pathLst>
                <a:path extrusionOk="0" h="634" w="4585">
                  <a:moveTo>
                    <a:pt x="318" y="1"/>
                  </a:moveTo>
                  <a:cubicBezTo>
                    <a:pt x="143" y="1"/>
                    <a:pt x="1" y="141"/>
                    <a:pt x="1" y="316"/>
                  </a:cubicBezTo>
                  <a:cubicBezTo>
                    <a:pt x="1" y="493"/>
                    <a:pt x="143" y="634"/>
                    <a:pt x="318" y="634"/>
                  </a:cubicBezTo>
                  <a:lnTo>
                    <a:pt x="4269" y="634"/>
                  </a:lnTo>
                  <a:cubicBezTo>
                    <a:pt x="4443" y="634"/>
                    <a:pt x="4585" y="493"/>
                    <a:pt x="4585" y="316"/>
                  </a:cubicBezTo>
                  <a:cubicBezTo>
                    <a:pt x="4585" y="143"/>
                    <a:pt x="4444" y="1"/>
                    <a:pt x="42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4625950" y="2005675"/>
              <a:ext cx="269675" cy="15850"/>
            </a:xfrm>
            <a:custGeom>
              <a:rect b="b" l="l" r="r" t="t"/>
              <a:pathLst>
                <a:path extrusionOk="0" h="634" w="10787">
                  <a:moveTo>
                    <a:pt x="317" y="0"/>
                  </a:moveTo>
                  <a:cubicBezTo>
                    <a:pt x="143" y="0"/>
                    <a:pt x="1" y="141"/>
                    <a:pt x="1" y="318"/>
                  </a:cubicBezTo>
                  <a:cubicBezTo>
                    <a:pt x="1" y="493"/>
                    <a:pt x="143" y="634"/>
                    <a:pt x="317" y="634"/>
                  </a:cubicBezTo>
                  <a:lnTo>
                    <a:pt x="10471" y="634"/>
                  </a:lnTo>
                  <a:cubicBezTo>
                    <a:pt x="10645" y="634"/>
                    <a:pt x="10787" y="493"/>
                    <a:pt x="10787" y="318"/>
                  </a:cubicBezTo>
                  <a:cubicBezTo>
                    <a:pt x="10787" y="143"/>
                    <a:pt x="10646" y="0"/>
                    <a:pt x="104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4625950" y="2057000"/>
              <a:ext cx="269675" cy="15850"/>
            </a:xfrm>
            <a:custGeom>
              <a:rect b="b" l="l" r="r" t="t"/>
              <a:pathLst>
                <a:path extrusionOk="0" h="634" w="10787">
                  <a:moveTo>
                    <a:pt x="317" y="1"/>
                  </a:moveTo>
                  <a:cubicBezTo>
                    <a:pt x="143" y="1"/>
                    <a:pt x="1" y="141"/>
                    <a:pt x="1" y="318"/>
                  </a:cubicBezTo>
                  <a:cubicBezTo>
                    <a:pt x="1" y="493"/>
                    <a:pt x="143" y="634"/>
                    <a:pt x="317" y="634"/>
                  </a:cubicBezTo>
                  <a:lnTo>
                    <a:pt x="10471" y="634"/>
                  </a:lnTo>
                  <a:cubicBezTo>
                    <a:pt x="10645" y="634"/>
                    <a:pt x="10787" y="493"/>
                    <a:pt x="10787" y="318"/>
                  </a:cubicBezTo>
                  <a:cubicBezTo>
                    <a:pt x="10787" y="141"/>
                    <a:pt x="10646" y="1"/>
                    <a:pt x="104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4733325" y="2128000"/>
              <a:ext cx="55000" cy="54950"/>
            </a:xfrm>
            <a:custGeom>
              <a:rect b="b" l="l" r="r" t="t"/>
              <a:pathLst>
                <a:path extrusionOk="0" h="2198" w="2200">
                  <a:moveTo>
                    <a:pt x="1098" y="632"/>
                  </a:moveTo>
                  <a:cubicBezTo>
                    <a:pt x="1355" y="632"/>
                    <a:pt x="1566" y="843"/>
                    <a:pt x="1566" y="1102"/>
                  </a:cubicBezTo>
                  <a:cubicBezTo>
                    <a:pt x="1566" y="1357"/>
                    <a:pt x="1355" y="1565"/>
                    <a:pt x="1098" y="1565"/>
                  </a:cubicBezTo>
                  <a:cubicBezTo>
                    <a:pt x="840" y="1565"/>
                    <a:pt x="630" y="1357"/>
                    <a:pt x="630" y="1102"/>
                  </a:cubicBezTo>
                  <a:cubicBezTo>
                    <a:pt x="630" y="843"/>
                    <a:pt x="840" y="632"/>
                    <a:pt x="1098" y="632"/>
                  </a:cubicBezTo>
                  <a:close/>
                  <a:moveTo>
                    <a:pt x="1100" y="1"/>
                  </a:moveTo>
                  <a:cubicBezTo>
                    <a:pt x="493" y="1"/>
                    <a:pt x="0" y="493"/>
                    <a:pt x="0" y="1102"/>
                  </a:cubicBezTo>
                  <a:cubicBezTo>
                    <a:pt x="0" y="1707"/>
                    <a:pt x="493" y="2198"/>
                    <a:pt x="1100" y="2198"/>
                  </a:cubicBezTo>
                  <a:cubicBezTo>
                    <a:pt x="1707" y="2198"/>
                    <a:pt x="2199" y="1704"/>
                    <a:pt x="2199" y="1102"/>
                  </a:cubicBezTo>
                  <a:cubicBezTo>
                    <a:pt x="2199" y="493"/>
                    <a:pt x="1707" y="1"/>
                    <a:pt x="11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4723175" y="1746975"/>
              <a:ext cx="75325" cy="15850"/>
            </a:xfrm>
            <a:custGeom>
              <a:rect b="b" l="l" r="r" t="t"/>
              <a:pathLst>
                <a:path extrusionOk="0" h="634" w="3013">
                  <a:moveTo>
                    <a:pt x="318" y="1"/>
                  </a:moveTo>
                  <a:cubicBezTo>
                    <a:pt x="143" y="1"/>
                    <a:pt x="1" y="142"/>
                    <a:pt x="1" y="318"/>
                  </a:cubicBezTo>
                  <a:cubicBezTo>
                    <a:pt x="1" y="492"/>
                    <a:pt x="141" y="634"/>
                    <a:pt x="318" y="634"/>
                  </a:cubicBezTo>
                  <a:lnTo>
                    <a:pt x="2695" y="634"/>
                  </a:lnTo>
                  <a:cubicBezTo>
                    <a:pt x="2870" y="634"/>
                    <a:pt x="3012" y="493"/>
                    <a:pt x="3012" y="318"/>
                  </a:cubicBezTo>
                  <a:cubicBezTo>
                    <a:pt x="3012" y="143"/>
                    <a:pt x="2872" y="1"/>
                    <a:pt x="26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80"/>
          <p:cNvGrpSpPr/>
          <p:nvPr/>
        </p:nvGrpSpPr>
        <p:grpSpPr>
          <a:xfrm>
            <a:off x="5586112" y="3193469"/>
            <a:ext cx="420865" cy="420885"/>
            <a:chOff x="4932625" y="2246400"/>
            <a:chExt cx="522100" cy="522125"/>
          </a:xfrm>
        </p:grpSpPr>
        <p:sp>
          <p:nvSpPr>
            <p:cNvPr id="3376" name="Google Shape;3376;p80"/>
            <p:cNvSpPr/>
            <p:nvPr/>
          </p:nvSpPr>
          <p:spPr>
            <a:xfrm>
              <a:off x="4932625" y="2246400"/>
              <a:ext cx="522100" cy="522125"/>
            </a:xfrm>
            <a:custGeom>
              <a:rect b="b" l="l" r="r" t="t"/>
              <a:pathLst>
                <a:path extrusionOk="0" h="20885" w="20884">
                  <a:moveTo>
                    <a:pt x="5363" y="18733"/>
                  </a:moveTo>
                  <a:lnTo>
                    <a:pt x="5363" y="19482"/>
                  </a:lnTo>
                  <a:cubicBezTo>
                    <a:pt x="5363" y="19904"/>
                    <a:pt x="5020" y="20248"/>
                    <a:pt x="4596" y="20248"/>
                  </a:cubicBezTo>
                  <a:cubicBezTo>
                    <a:pt x="4172" y="20248"/>
                    <a:pt x="3829" y="19904"/>
                    <a:pt x="3829" y="19482"/>
                  </a:cubicBezTo>
                  <a:lnTo>
                    <a:pt x="3829" y="18733"/>
                  </a:lnTo>
                  <a:close/>
                  <a:moveTo>
                    <a:pt x="17056" y="18733"/>
                  </a:moveTo>
                  <a:lnTo>
                    <a:pt x="17056" y="19482"/>
                  </a:lnTo>
                  <a:cubicBezTo>
                    <a:pt x="17056" y="19904"/>
                    <a:pt x="16712" y="20248"/>
                    <a:pt x="16290" y="20248"/>
                  </a:cubicBezTo>
                  <a:cubicBezTo>
                    <a:pt x="15866" y="20248"/>
                    <a:pt x="15523" y="19904"/>
                    <a:pt x="15523" y="19482"/>
                  </a:cubicBezTo>
                  <a:lnTo>
                    <a:pt x="15523" y="18733"/>
                  </a:lnTo>
                  <a:close/>
                  <a:moveTo>
                    <a:pt x="3338" y="1"/>
                  </a:moveTo>
                  <a:cubicBezTo>
                    <a:pt x="2551" y="1"/>
                    <a:pt x="1911" y="640"/>
                    <a:pt x="1911" y="1429"/>
                  </a:cubicBezTo>
                  <a:lnTo>
                    <a:pt x="1911" y="11094"/>
                  </a:lnTo>
                  <a:cubicBezTo>
                    <a:pt x="1911" y="11268"/>
                    <a:pt x="2052" y="11412"/>
                    <a:pt x="2227" y="11412"/>
                  </a:cubicBezTo>
                  <a:cubicBezTo>
                    <a:pt x="2402" y="11412"/>
                    <a:pt x="2544" y="11271"/>
                    <a:pt x="2544" y="11094"/>
                  </a:cubicBezTo>
                  <a:lnTo>
                    <a:pt x="2544" y="1429"/>
                  </a:lnTo>
                  <a:cubicBezTo>
                    <a:pt x="2544" y="991"/>
                    <a:pt x="2901" y="634"/>
                    <a:pt x="3338" y="634"/>
                  </a:cubicBezTo>
                  <a:lnTo>
                    <a:pt x="8198" y="634"/>
                  </a:lnTo>
                  <a:cubicBezTo>
                    <a:pt x="8635" y="634"/>
                    <a:pt x="8990" y="991"/>
                    <a:pt x="8990" y="1429"/>
                  </a:cubicBezTo>
                  <a:lnTo>
                    <a:pt x="8990" y="14702"/>
                  </a:lnTo>
                  <a:cubicBezTo>
                    <a:pt x="8990" y="15139"/>
                    <a:pt x="8637" y="15494"/>
                    <a:pt x="8198" y="15494"/>
                  </a:cubicBezTo>
                  <a:lnTo>
                    <a:pt x="3338" y="15494"/>
                  </a:lnTo>
                  <a:cubicBezTo>
                    <a:pt x="2901" y="15494"/>
                    <a:pt x="2544" y="15140"/>
                    <a:pt x="2544" y="14702"/>
                  </a:cubicBezTo>
                  <a:lnTo>
                    <a:pt x="2544" y="12492"/>
                  </a:lnTo>
                  <a:cubicBezTo>
                    <a:pt x="2544" y="12318"/>
                    <a:pt x="2404" y="12174"/>
                    <a:pt x="2227" y="12174"/>
                  </a:cubicBezTo>
                  <a:cubicBezTo>
                    <a:pt x="2054" y="12174"/>
                    <a:pt x="1911" y="12316"/>
                    <a:pt x="1911" y="12492"/>
                  </a:cubicBezTo>
                  <a:lnTo>
                    <a:pt x="1911" y="14702"/>
                  </a:lnTo>
                  <a:cubicBezTo>
                    <a:pt x="1911" y="14995"/>
                    <a:pt x="2001" y="15268"/>
                    <a:pt x="2153" y="15495"/>
                  </a:cubicBezTo>
                  <a:lnTo>
                    <a:pt x="1620" y="15495"/>
                  </a:lnTo>
                  <a:cubicBezTo>
                    <a:pt x="727" y="15495"/>
                    <a:pt x="0" y="16222"/>
                    <a:pt x="0" y="17115"/>
                  </a:cubicBezTo>
                  <a:cubicBezTo>
                    <a:pt x="0" y="18008"/>
                    <a:pt x="727" y="18734"/>
                    <a:pt x="1620" y="18734"/>
                  </a:cubicBezTo>
                  <a:lnTo>
                    <a:pt x="3192" y="18734"/>
                  </a:lnTo>
                  <a:lnTo>
                    <a:pt x="3192" y="19484"/>
                  </a:lnTo>
                  <a:cubicBezTo>
                    <a:pt x="3192" y="20254"/>
                    <a:pt x="3820" y="20884"/>
                    <a:pt x="4594" y="20884"/>
                  </a:cubicBezTo>
                  <a:cubicBezTo>
                    <a:pt x="5365" y="20884"/>
                    <a:pt x="5995" y="20256"/>
                    <a:pt x="5995" y="19484"/>
                  </a:cubicBezTo>
                  <a:lnTo>
                    <a:pt x="5995" y="18734"/>
                  </a:lnTo>
                  <a:lnTo>
                    <a:pt x="7798" y="18734"/>
                  </a:lnTo>
                  <a:cubicBezTo>
                    <a:pt x="7973" y="18734"/>
                    <a:pt x="8115" y="18594"/>
                    <a:pt x="8115" y="18417"/>
                  </a:cubicBezTo>
                  <a:cubicBezTo>
                    <a:pt x="8115" y="18244"/>
                    <a:pt x="7974" y="18101"/>
                    <a:pt x="7798" y="18101"/>
                  </a:cubicBezTo>
                  <a:lnTo>
                    <a:pt x="1622" y="18101"/>
                  </a:lnTo>
                  <a:cubicBezTo>
                    <a:pt x="1079" y="18101"/>
                    <a:pt x="637" y="17660"/>
                    <a:pt x="637" y="17115"/>
                  </a:cubicBezTo>
                  <a:cubicBezTo>
                    <a:pt x="637" y="16572"/>
                    <a:pt x="1079" y="16130"/>
                    <a:pt x="1622" y="16130"/>
                  </a:cubicBezTo>
                  <a:lnTo>
                    <a:pt x="19263" y="16130"/>
                  </a:lnTo>
                  <a:cubicBezTo>
                    <a:pt x="19806" y="16130"/>
                    <a:pt x="20247" y="16572"/>
                    <a:pt x="20247" y="17115"/>
                  </a:cubicBezTo>
                  <a:cubicBezTo>
                    <a:pt x="20247" y="17660"/>
                    <a:pt x="19806" y="18101"/>
                    <a:pt x="19263" y="18101"/>
                  </a:cubicBezTo>
                  <a:lnTo>
                    <a:pt x="9430" y="18101"/>
                  </a:lnTo>
                  <a:cubicBezTo>
                    <a:pt x="9257" y="18101"/>
                    <a:pt x="9113" y="18242"/>
                    <a:pt x="9113" y="18417"/>
                  </a:cubicBezTo>
                  <a:cubicBezTo>
                    <a:pt x="9113" y="18592"/>
                    <a:pt x="9254" y="18734"/>
                    <a:pt x="9430" y="18734"/>
                  </a:cubicBezTo>
                  <a:lnTo>
                    <a:pt x="14890" y="18734"/>
                  </a:lnTo>
                  <a:lnTo>
                    <a:pt x="14890" y="19484"/>
                  </a:lnTo>
                  <a:cubicBezTo>
                    <a:pt x="14890" y="20254"/>
                    <a:pt x="15518" y="20884"/>
                    <a:pt x="16292" y="20884"/>
                  </a:cubicBezTo>
                  <a:cubicBezTo>
                    <a:pt x="17062" y="20884"/>
                    <a:pt x="17692" y="20256"/>
                    <a:pt x="17692" y="19484"/>
                  </a:cubicBezTo>
                  <a:lnTo>
                    <a:pt x="17692" y="18734"/>
                  </a:lnTo>
                  <a:lnTo>
                    <a:pt x="19264" y="18734"/>
                  </a:lnTo>
                  <a:cubicBezTo>
                    <a:pt x="20157" y="18734"/>
                    <a:pt x="20884" y="18008"/>
                    <a:pt x="20884" y="17115"/>
                  </a:cubicBezTo>
                  <a:cubicBezTo>
                    <a:pt x="20882" y="16222"/>
                    <a:pt x="20154" y="15495"/>
                    <a:pt x="19263" y="15495"/>
                  </a:cubicBezTo>
                  <a:lnTo>
                    <a:pt x="18729" y="15495"/>
                  </a:lnTo>
                  <a:cubicBezTo>
                    <a:pt x="18881" y="15269"/>
                    <a:pt x="18970" y="14996"/>
                    <a:pt x="18970" y="14702"/>
                  </a:cubicBezTo>
                  <a:lnTo>
                    <a:pt x="18970" y="1429"/>
                  </a:lnTo>
                  <a:cubicBezTo>
                    <a:pt x="18970" y="640"/>
                    <a:pt x="18332" y="1"/>
                    <a:pt x="17546" y="1"/>
                  </a:cubicBezTo>
                  <a:lnTo>
                    <a:pt x="12684" y="1"/>
                  </a:lnTo>
                  <a:cubicBezTo>
                    <a:pt x="11896" y="1"/>
                    <a:pt x="11256" y="640"/>
                    <a:pt x="11256" y="1429"/>
                  </a:cubicBezTo>
                  <a:lnTo>
                    <a:pt x="11256" y="11094"/>
                  </a:lnTo>
                  <a:cubicBezTo>
                    <a:pt x="11256" y="11268"/>
                    <a:pt x="11397" y="11412"/>
                    <a:pt x="11573" y="11412"/>
                  </a:cubicBezTo>
                  <a:cubicBezTo>
                    <a:pt x="11747" y="11412"/>
                    <a:pt x="11891" y="11271"/>
                    <a:pt x="11891" y="11094"/>
                  </a:cubicBezTo>
                  <a:lnTo>
                    <a:pt x="11891" y="1429"/>
                  </a:lnTo>
                  <a:cubicBezTo>
                    <a:pt x="11891" y="991"/>
                    <a:pt x="12246" y="634"/>
                    <a:pt x="12684" y="634"/>
                  </a:cubicBezTo>
                  <a:lnTo>
                    <a:pt x="17546" y="634"/>
                  </a:lnTo>
                  <a:cubicBezTo>
                    <a:pt x="17982" y="634"/>
                    <a:pt x="18338" y="991"/>
                    <a:pt x="18338" y="1429"/>
                  </a:cubicBezTo>
                  <a:lnTo>
                    <a:pt x="18338" y="14702"/>
                  </a:lnTo>
                  <a:cubicBezTo>
                    <a:pt x="18338" y="15139"/>
                    <a:pt x="17985" y="15494"/>
                    <a:pt x="17546" y="15494"/>
                  </a:cubicBezTo>
                  <a:lnTo>
                    <a:pt x="12684" y="15494"/>
                  </a:lnTo>
                  <a:cubicBezTo>
                    <a:pt x="12246" y="15494"/>
                    <a:pt x="11891" y="15140"/>
                    <a:pt x="11891" y="14702"/>
                  </a:cubicBezTo>
                  <a:lnTo>
                    <a:pt x="11891" y="12492"/>
                  </a:lnTo>
                  <a:cubicBezTo>
                    <a:pt x="11891" y="12318"/>
                    <a:pt x="11750" y="12174"/>
                    <a:pt x="11573" y="12174"/>
                  </a:cubicBezTo>
                  <a:cubicBezTo>
                    <a:pt x="11400" y="12174"/>
                    <a:pt x="11256" y="12316"/>
                    <a:pt x="11256" y="12492"/>
                  </a:cubicBezTo>
                  <a:lnTo>
                    <a:pt x="11256" y="14702"/>
                  </a:lnTo>
                  <a:cubicBezTo>
                    <a:pt x="11256" y="14995"/>
                    <a:pt x="11346" y="15268"/>
                    <a:pt x="11500" y="15495"/>
                  </a:cubicBezTo>
                  <a:lnTo>
                    <a:pt x="9381" y="15495"/>
                  </a:lnTo>
                  <a:cubicBezTo>
                    <a:pt x="9535" y="15269"/>
                    <a:pt x="9622" y="14996"/>
                    <a:pt x="9622" y="14702"/>
                  </a:cubicBezTo>
                  <a:lnTo>
                    <a:pt x="9622" y="1429"/>
                  </a:lnTo>
                  <a:cubicBezTo>
                    <a:pt x="9622" y="640"/>
                    <a:pt x="8984" y="1"/>
                    <a:pt x="81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5034575" y="2510250"/>
              <a:ext cx="84525" cy="84575"/>
            </a:xfrm>
            <a:custGeom>
              <a:rect b="b" l="l" r="r" t="t"/>
              <a:pathLst>
                <a:path extrusionOk="0" h="3383" w="3381">
                  <a:moveTo>
                    <a:pt x="1691" y="1"/>
                  </a:moveTo>
                  <a:cubicBezTo>
                    <a:pt x="758" y="1"/>
                    <a:pt x="1" y="760"/>
                    <a:pt x="1" y="1692"/>
                  </a:cubicBezTo>
                  <a:cubicBezTo>
                    <a:pt x="1" y="2625"/>
                    <a:pt x="758" y="3382"/>
                    <a:pt x="1691" y="3382"/>
                  </a:cubicBezTo>
                  <a:cubicBezTo>
                    <a:pt x="1935" y="3382"/>
                    <a:pt x="2169" y="3330"/>
                    <a:pt x="2390" y="3230"/>
                  </a:cubicBezTo>
                  <a:cubicBezTo>
                    <a:pt x="2548" y="3158"/>
                    <a:pt x="2619" y="2970"/>
                    <a:pt x="2547" y="2811"/>
                  </a:cubicBezTo>
                  <a:cubicBezTo>
                    <a:pt x="2494" y="2696"/>
                    <a:pt x="2379" y="2625"/>
                    <a:pt x="2259" y="2625"/>
                  </a:cubicBezTo>
                  <a:cubicBezTo>
                    <a:pt x="2215" y="2625"/>
                    <a:pt x="2170" y="2634"/>
                    <a:pt x="2128" y="2654"/>
                  </a:cubicBezTo>
                  <a:cubicBezTo>
                    <a:pt x="1990" y="2716"/>
                    <a:pt x="1843" y="2747"/>
                    <a:pt x="1693" y="2747"/>
                  </a:cubicBezTo>
                  <a:cubicBezTo>
                    <a:pt x="1107" y="2747"/>
                    <a:pt x="632" y="2273"/>
                    <a:pt x="632" y="1690"/>
                  </a:cubicBezTo>
                  <a:cubicBezTo>
                    <a:pt x="632" y="1105"/>
                    <a:pt x="1107" y="630"/>
                    <a:pt x="1693" y="630"/>
                  </a:cubicBezTo>
                  <a:cubicBezTo>
                    <a:pt x="2275" y="630"/>
                    <a:pt x="2749" y="1105"/>
                    <a:pt x="2749" y="1690"/>
                  </a:cubicBezTo>
                  <a:cubicBezTo>
                    <a:pt x="2749" y="1766"/>
                    <a:pt x="2741" y="1844"/>
                    <a:pt x="2725" y="1921"/>
                  </a:cubicBezTo>
                  <a:cubicBezTo>
                    <a:pt x="2687" y="2095"/>
                    <a:pt x="2794" y="2263"/>
                    <a:pt x="2965" y="2299"/>
                  </a:cubicBezTo>
                  <a:cubicBezTo>
                    <a:pt x="2988" y="2304"/>
                    <a:pt x="3012" y="2307"/>
                    <a:pt x="3034" y="2307"/>
                  </a:cubicBezTo>
                  <a:cubicBezTo>
                    <a:pt x="3179" y="2307"/>
                    <a:pt x="3311" y="2207"/>
                    <a:pt x="3342" y="2059"/>
                  </a:cubicBezTo>
                  <a:cubicBezTo>
                    <a:pt x="3368" y="1938"/>
                    <a:pt x="3381" y="1815"/>
                    <a:pt x="3381" y="1692"/>
                  </a:cubicBezTo>
                  <a:cubicBezTo>
                    <a:pt x="3381" y="760"/>
                    <a:pt x="2622" y="1"/>
                    <a:pt x="16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5015325" y="2297125"/>
              <a:ext cx="123125" cy="58625"/>
            </a:xfrm>
            <a:custGeom>
              <a:rect b="b" l="l" r="r" t="t"/>
              <a:pathLst>
                <a:path extrusionOk="0" h="2345" w="4925">
                  <a:moveTo>
                    <a:pt x="3752" y="632"/>
                  </a:moveTo>
                  <a:cubicBezTo>
                    <a:pt x="4049" y="632"/>
                    <a:pt x="4292" y="874"/>
                    <a:pt x="4292" y="1172"/>
                  </a:cubicBezTo>
                  <a:cubicBezTo>
                    <a:pt x="4292" y="1470"/>
                    <a:pt x="4051" y="1712"/>
                    <a:pt x="3752" y="1712"/>
                  </a:cubicBezTo>
                  <a:lnTo>
                    <a:pt x="1172" y="1712"/>
                  </a:lnTo>
                  <a:cubicBezTo>
                    <a:pt x="876" y="1712"/>
                    <a:pt x="632" y="1471"/>
                    <a:pt x="632" y="1172"/>
                  </a:cubicBezTo>
                  <a:cubicBezTo>
                    <a:pt x="632" y="876"/>
                    <a:pt x="876" y="632"/>
                    <a:pt x="1172" y="632"/>
                  </a:cubicBezTo>
                  <a:close/>
                  <a:moveTo>
                    <a:pt x="1172" y="0"/>
                  </a:moveTo>
                  <a:cubicBezTo>
                    <a:pt x="526" y="0"/>
                    <a:pt x="0" y="526"/>
                    <a:pt x="0" y="1172"/>
                  </a:cubicBezTo>
                  <a:cubicBezTo>
                    <a:pt x="0" y="1818"/>
                    <a:pt x="526" y="2345"/>
                    <a:pt x="1172" y="2345"/>
                  </a:cubicBezTo>
                  <a:lnTo>
                    <a:pt x="3752" y="2345"/>
                  </a:lnTo>
                  <a:cubicBezTo>
                    <a:pt x="4398" y="2345"/>
                    <a:pt x="4925" y="1818"/>
                    <a:pt x="4925" y="1172"/>
                  </a:cubicBezTo>
                  <a:cubicBezTo>
                    <a:pt x="4925" y="526"/>
                    <a:pt x="4398" y="0"/>
                    <a:pt x="37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5015325" y="2377525"/>
              <a:ext cx="123125" cy="58725"/>
            </a:xfrm>
            <a:custGeom>
              <a:rect b="b" l="l" r="r" t="t"/>
              <a:pathLst>
                <a:path extrusionOk="0" h="2349" w="4925">
                  <a:moveTo>
                    <a:pt x="3752" y="636"/>
                  </a:moveTo>
                  <a:cubicBezTo>
                    <a:pt x="4049" y="636"/>
                    <a:pt x="4292" y="876"/>
                    <a:pt x="4292" y="1177"/>
                  </a:cubicBezTo>
                  <a:cubicBezTo>
                    <a:pt x="4292" y="1473"/>
                    <a:pt x="4051" y="1717"/>
                    <a:pt x="3752" y="1717"/>
                  </a:cubicBezTo>
                  <a:lnTo>
                    <a:pt x="1172" y="1717"/>
                  </a:lnTo>
                  <a:cubicBezTo>
                    <a:pt x="876" y="1717"/>
                    <a:pt x="632" y="1476"/>
                    <a:pt x="632" y="1175"/>
                  </a:cubicBezTo>
                  <a:cubicBezTo>
                    <a:pt x="632" y="876"/>
                    <a:pt x="876" y="636"/>
                    <a:pt x="1172" y="636"/>
                  </a:cubicBezTo>
                  <a:close/>
                  <a:moveTo>
                    <a:pt x="1172" y="1"/>
                  </a:moveTo>
                  <a:cubicBezTo>
                    <a:pt x="526" y="1"/>
                    <a:pt x="0" y="526"/>
                    <a:pt x="0" y="1177"/>
                  </a:cubicBezTo>
                  <a:cubicBezTo>
                    <a:pt x="0" y="1823"/>
                    <a:pt x="526" y="2348"/>
                    <a:pt x="1172" y="2348"/>
                  </a:cubicBezTo>
                  <a:lnTo>
                    <a:pt x="3752" y="2348"/>
                  </a:lnTo>
                  <a:cubicBezTo>
                    <a:pt x="4398" y="2348"/>
                    <a:pt x="4925" y="1823"/>
                    <a:pt x="4925" y="1174"/>
                  </a:cubicBezTo>
                  <a:cubicBezTo>
                    <a:pt x="4925" y="528"/>
                    <a:pt x="4398" y="1"/>
                    <a:pt x="37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5268250" y="2510325"/>
              <a:ext cx="84550" cy="84525"/>
            </a:xfrm>
            <a:custGeom>
              <a:rect b="b" l="l" r="r" t="t"/>
              <a:pathLst>
                <a:path extrusionOk="0" h="3381" w="3382">
                  <a:moveTo>
                    <a:pt x="1692" y="1"/>
                  </a:moveTo>
                  <a:cubicBezTo>
                    <a:pt x="759" y="1"/>
                    <a:pt x="0" y="758"/>
                    <a:pt x="0" y="1691"/>
                  </a:cubicBezTo>
                  <a:cubicBezTo>
                    <a:pt x="0" y="2623"/>
                    <a:pt x="759" y="3381"/>
                    <a:pt x="1692" y="3381"/>
                  </a:cubicBezTo>
                  <a:cubicBezTo>
                    <a:pt x="1936" y="3381"/>
                    <a:pt x="2168" y="3330"/>
                    <a:pt x="2389" y="3229"/>
                  </a:cubicBezTo>
                  <a:cubicBezTo>
                    <a:pt x="2549" y="3158"/>
                    <a:pt x="2620" y="2970"/>
                    <a:pt x="2548" y="2810"/>
                  </a:cubicBezTo>
                  <a:cubicBezTo>
                    <a:pt x="2495" y="2693"/>
                    <a:pt x="2381" y="2624"/>
                    <a:pt x="2260" y="2624"/>
                  </a:cubicBezTo>
                  <a:cubicBezTo>
                    <a:pt x="2216" y="2624"/>
                    <a:pt x="2172" y="2633"/>
                    <a:pt x="2129" y="2653"/>
                  </a:cubicBezTo>
                  <a:cubicBezTo>
                    <a:pt x="1991" y="2717"/>
                    <a:pt x="1844" y="2746"/>
                    <a:pt x="1692" y="2746"/>
                  </a:cubicBezTo>
                  <a:cubicBezTo>
                    <a:pt x="1108" y="2746"/>
                    <a:pt x="634" y="2272"/>
                    <a:pt x="634" y="1689"/>
                  </a:cubicBezTo>
                  <a:cubicBezTo>
                    <a:pt x="634" y="1105"/>
                    <a:pt x="1108" y="631"/>
                    <a:pt x="1692" y="631"/>
                  </a:cubicBezTo>
                  <a:cubicBezTo>
                    <a:pt x="2276" y="631"/>
                    <a:pt x="2750" y="1105"/>
                    <a:pt x="2750" y="1689"/>
                  </a:cubicBezTo>
                  <a:cubicBezTo>
                    <a:pt x="2750" y="1768"/>
                    <a:pt x="2742" y="1846"/>
                    <a:pt x="2723" y="1923"/>
                  </a:cubicBezTo>
                  <a:cubicBezTo>
                    <a:pt x="2685" y="2095"/>
                    <a:pt x="2791" y="2263"/>
                    <a:pt x="2962" y="2303"/>
                  </a:cubicBezTo>
                  <a:cubicBezTo>
                    <a:pt x="2985" y="2308"/>
                    <a:pt x="3009" y="2311"/>
                    <a:pt x="3032" y="2311"/>
                  </a:cubicBezTo>
                  <a:cubicBezTo>
                    <a:pt x="3176" y="2311"/>
                    <a:pt x="3307" y="2210"/>
                    <a:pt x="3341" y="2064"/>
                  </a:cubicBezTo>
                  <a:cubicBezTo>
                    <a:pt x="3367" y="1941"/>
                    <a:pt x="3382" y="1817"/>
                    <a:pt x="3382" y="1691"/>
                  </a:cubicBezTo>
                  <a:cubicBezTo>
                    <a:pt x="3382" y="758"/>
                    <a:pt x="2623" y="1"/>
                    <a:pt x="16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5248950" y="2297125"/>
              <a:ext cx="123125" cy="58625"/>
            </a:xfrm>
            <a:custGeom>
              <a:rect b="b" l="l" r="r" t="t"/>
              <a:pathLst>
                <a:path extrusionOk="0" h="2345" w="4925">
                  <a:moveTo>
                    <a:pt x="3753" y="632"/>
                  </a:moveTo>
                  <a:cubicBezTo>
                    <a:pt x="4049" y="632"/>
                    <a:pt x="4293" y="874"/>
                    <a:pt x="4293" y="1172"/>
                  </a:cubicBezTo>
                  <a:cubicBezTo>
                    <a:pt x="4293" y="1470"/>
                    <a:pt x="4051" y="1712"/>
                    <a:pt x="3753" y="1712"/>
                  </a:cubicBezTo>
                  <a:lnTo>
                    <a:pt x="1172" y="1712"/>
                  </a:lnTo>
                  <a:cubicBezTo>
                    <a:pt x="875" y="1712"/>
                    <a:pt x="632" y="1471"/>
                    <a:pt x="632" y="1172"/>
                  </a:cubicBezTo>
                  <a:cubicBezTo>
                    <a:pt x="632" y="876"/>
                    <a:pt x="875" y="632"/>
                    <a:pt x="1172" y="632"/>
                  </a:cubicBezTo>
                  <a:close/>
                  <a:moveTo>
                    <a:pt x="1172" y="0"/>
                  </a:moveTo>
                  <a:cubicBezTo>
                    <a:pt x="525" y="0"/>
                    <a:pt x="0" y="526"/>
                    <a:pt x="0" y="1172"/>
                  </a:cubicBezTo>
                  <a:cubicBezTo>
                    <a:pt x="0" y="1818"/>
                    <a:pt x="525" y="2345"/>
                    <a:pt x="1172" y="2345"/>
                  </a:cubicBezTo>
                  <a:lnTo>
                    <a:pt x="3753" y="2345"/>
                  </a:lnTo>
                  <a:cubicBezTo>
                    <a:pt x="4399" y="2345"/>
                    <a:pt x="4925" y="1818"/>
                    <a:pt x="4925" y="1172"/>
                  </a:cubicBezTo>
                  <a:cubicBezTo>
                    <a:pt x="4925" y="526"/>
                    <a:pt x="4399" y="0"/>
                    <a:pt x="37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5248950" y="2377525"/>
              <a:ext cx="123125" cy="58725"/>
            </a:xfrm>
            <a:custGeom>
              <a:rect b="b" l="l" r="r" t="t"/>
              <a:pathLst>
                <a:path extrusionOk="0" h="2349" w="4925">
                  <a:moveTo>
                    <a:pt x="3753" y="636"/>
                  </a:moveTo>
                  <a:cubicBezTo>
                    <a:pt x="4049" y="636"/>
                    <a:pt x="4293" y="876"/>
                    <a:pt x="4293" y="1177"/>
                  </a:cubicBezTo>
                  <a:cubicBezTo>
                    <a:pt x="4293" y="1473"/>
                    <a:pt x="4051" y="1717"/>
                    <a:pt x="3753" y="1717"/>
                  </a:cubicBezTo>
                  <a:lnTo>
                    <a:pt x="1172" y="1717"/>
                  </a:lnTo>
                  <a:cubicBezTo>
                    <a:pt x="875" y="1717"/>
                    <a:pt x="632" y="1476"/>
                    <a:pt x="632" y="1175"/>
                  </a:cubicBezTo>
                  <a:cubicBezTo>
                    <a:pt x="632" y="876"/>
                    <a:pt x="875" y="636"/>
                    <a:pt x="1172" y="636"/>
                  </a:cubicBezTo>
                  <a:close/>
                  <a:moveTo>
                    <a:pt x="1172" y="1"/>
                  </a:moveTo>
                  <a:cubicBezTo>
                    <a:pt x="525" y="1"/>
                    <a:pt x="0" y="526"/>
                    <a:pt x="0" y="1177"/>
                  </a:cubicBezTo>
                  <a:cubicBezTo>
                    <a:pt x="0" y="1823"/>
                    <a:pt x="525" y="2348"/>
                    <a:pt x="1172" y="2348"/>
                  </a:cubicBezTo>
                  <a:lnTo>
                    <a:pt x="3753" y="2348"/>
                  </a:lnTo>
                  <a:cubicBezTo>
                    <a:pt x="4399" y="2348"/>
                    <a:pt x="4925" y="1823"/>
                    <a:pt x="4925" y="1174"/>
                  </a:cubicBezTo>
                  <a:cubicBezTo>
                    <a:pt x="4925" y="528"/>
                    <a:pt x="4399" y="1"/>
                    <a:pt x="3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80"/>
          <p:cNvGrpSpPr/>
          <p:nvPr/>
        </p:nvGrpSpPr>
        <p:grpSpPr>
          <a:xfrm>
            <a:off x="3136753" y="3197452"/>
            <a:ext cx="421409" cy="412925"/>
            <a:chOff x="5523375" y="2251325"/>
            <a:chExt cx="522775" cy="512250"/>
          </a:xfrm>
        </p:grpSpPr>
        <p:sp>
          <p:nvSpPr>
            <p:cNvPr id="3384" name="Google Shape;3384;p80"/>
            <p:cNvSpPr/>
            <p:nvPr/>
          </p:nvSpPr>
          <p:spPr>
            <a:xfrm>
              <a:off x="5565750" y="2487925"/>
              <a:ext cx="86500" cy="86475"/>
            </a:xfrm>
            <a:custGeom>
              <a:rect b="b" l="l" r="r" t="t"/>
              <a:pathLst>
                <a:path extrusionOk="0" h="3459" w="3460">
                  <a:moveTo>
                    <a:pt x="1730" y="0"/>
                  </a:moveTo>
                  <a:cubicBezTo>
                    <a:pt x="776" y="0"/>
                    <a:pt x="1" y="776"/>
                    <a:pt x="1" y="1731"/>
                  </a:cubicBezTo>
                  <a:cubicBezTo>
                    <a:pt x="1" y="2683"/>
                    <a:pt x="776" y="3459"/>
                    <a:pt x="1730" y="3459"/>
                  </a:cubicBezTo>
                  <a:cubicBezTo>
                    <a:pt x="2682" y="3459"/>
                    <a:pt x="3459" y="2683"/>
                    <a:pt x="3459" y="1731"/>
                  </a:cubicBezTo>
                  <a:cubicBezTo>
                    <a:pt x="3459" y="1250"/>
                    <a:pt x="3256" y="786"/>
                    <a:pt x="2901" y="458"/>
                  </a:cubicBezTo>
                  <a:cubicBezTo>
                    <a:pt x="2841" y="403"/>
                    <a:pt x="2764" y="375"/>
                    <a:pt x="2687" y="375"/>
                  </a:cubicBezTo>
                  <a:cubicBezTo>
                    <a:pt x="2601" y="375"/>
                    <a:pt x="2516" y="409"/>
                    <a:pt x="2453" y="476"/>
                  </a:cubicBezTo>
                  <a:cubicBezTo>
                    <a:pt x="2335" y="606"/>
                    <a:pt x="2343" y="807"/>
                    <a:pt x="2471" y="925"/>
                  </a:cubicBezTo>
                  <a:cubicBezTo>
                    <a:pt x="2697" y="1131"/>
                    <a:pt x="2826" y="1425"/>
                    <a:pt x="2826" y="1731"/>
                  </a:cubicBezTo>
                  <a:cubicBezTo>
                    <a:pt x="2826" y="2333"/>
                    <a:pt x="2332" y="2824"/>
                    <a:pt x="1730" y="2824"/>
                  </a:cubicBezTo>
                  <a:cubicBezTo>
                    <a:pt x="1126" y="2824"/>
                    <a:pt x="635" y="2333"/>
                    <a:pt x="635" y="1731"/>
                  </a:cubicBezTo>
                  <a:cubicBezTo>
                    <a:pt x="635" y="1127"/>
                    <a:pt x="1126" y="635"/>
                    <a:pt x="1730" y="635"/>
                  </a:cubicBezTo>
                  <a:cubicBezTo>
                    <a:pt x="1903" y="635"/>
                    <a:pt x="2046" y="493"/>
                    <a:pt x="2046" y="318"/>
                  </a:cubicBezTo>
                  <a:cubicBezTo>
                    <a:pt x="2046" y="141"/>
                    <a:pt x="1905" y="0"/>
                    <a:pt x="17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5639125" y="2561325"/>
              <a:ext cx="86475" cy="86500"/>
            </a:xfrm>
            <a:custGeom>
              <a:rect b="b" l="l" r="r" t="t"/>
              <a:pathLst>
                <a:path extrusionOk="0" h="3460" w="3459">
                  <a:moveTo>
                    <a:pt x="1728" y="636"/>
                  </a:moveTo>
                  <a:cubicBezTo>
                    <a:pt x="2333" y="636"/>
                    <a:pt x="2824" y="1128"/>
                    <a:pt x="2824" y="1732"/>
                  </a:cubicBezTo>
                  <a:cubicBezTo>
                    <a:pt x="2824" y="2334"/>
                    <a:pt x="2332" y="2825"/>
                    <a:pt x="1728" y="2825"/>
                  </a:cubicBezTo>
                  <a:cubicBezTo>
                    <a:pt x="1126" y="2825"/>
                    <a:pt x="635" y="2334"/>
                    <a:pt x="635" y="1732"/>
                  </a:cubicBezTo>
                  <a:cubicBezTo>
                    <a:pt x="635" y="1126"/>
                    <a:pt x="1126" y="636"/>
                    <a:pt x="1728" y="636"/>
                  </a:cubicBezTo>
                  <a:close/>
                  <a:moveTo>
                    <a:pt x="1728" y="1"/>
                  </a:moveTo>
                  <a:cubicBezTo>
                    <a:pt x="776" y="1"/>
                    <a:pt x="1" y="776"/>
                    <a:pt x="1" y="1732"/>
                  </a:cubicBezTo>
                  <a:cubicBezTo>
                    <a:pt x="2" y="2684"/>
                    <a:pt x="778" y="3459"/>
                    <a:pt x="1728" y="3459"/>
                  </a:cubicBezTo>
                  <a:cubicBezTo>
                    <a:pt x="2682" y="3459"/>
                    <a:pt x="3459" y="2684"/>
                    <a:pt x="3459" y="1732"/>
                  </a:cubicBezTo>
                  <a:cubicBezTo>
                    <a:pt x="3459" y="778"/>
                    <a:pt x="2684" y="1"/>
                    <a:pt x="1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5712550" y="2634700"/>
              <a:ext cx="86475" cy="86500"/>
            </a:xfrm>
            <a:custGeom>
              <a:rect b="b" l="l" r="r" t="t"/>
              <a:pathLst>
                <a:path extrusionOk="0" h="3460" w="3459">
                  <a:moveTo>
                    <a:pt x="1728" y="1"/>
                  </a:moveTo>
                  <a:cubicBezTo>
                    <a:pt x="776" y="1"/>
                    <a:pt x="0" y="776"/>
                    <a:pt x="0" y="1730"/>
                  </a:cubicBezTo>
                  <a:cubicBezTo>
                    <a:pt x="0" y="2684"/>
                    <a:pt x="776" y="3459"/>
                    <a:pt x="1728" y="3459"/>
                  </a:cubicBezTo>
                  <a:cubicBezTo>
                    <a:pt x="1949" y="3459"/>
                    <a:pt x="2166" y="3418"/>
                    <a:pt x="2371" y="3337"/>
                  </a:cubicBezTo>
                  <a:cubicBezTo>
                    <a:pt x="2533" y="3271"/>
                    <a:pt x="2611" y="3086"/>
                    <a:pt x="2549" y="2924"/>
                  </a:cubicBezTo>
                  <a:cubicBezTo>
                    <a:pt x="2499" y="2800"/>
                    <a:pt x="2380" y="2725"/>
                    <a:pt x="2254" y="2725"/>
                  </a:cubicBezTo>
                  <a:cubicBezTo>
                    <a:pt x="2215" y="2725"/>
                    <a:pt x="2175" y="2732"/>
                    <a:pt x="2137" y="2748"/>
                  </a:cubicBezTo>
                  <a:cubicBezTo>
                    <a:pt x="2006" y="2798"/>
                    <a:pt x="1870" y="2825"/>
                    <a:pt x="1728" y="2825"/>
                  </a:cubicBezTo>
                  <a:cubicBezTo>
                    <a:pt x="1126" y="2825"/>
                    <a:pt x="635" y="2334"/>
                    <a:pt x="635" y="1730"/>
                  </a:cubicBezTo>
                  <a:cubicBezTo>
                    <a:pt x="635" y="1125"/>
                    <a:pt x="1126" y="634"/>
                    <a:pt x="1728" y="634"/>
                  </a:cubicBezTo>
                  <a:cubicBezTo>
                    <a:pt x="2333" y="634"/>
                    <a:pt x="2824" y="1128"/>
                    <a:pt x="2824" y="1730"/>
                  </a:cubicBezTo>
                  <a:cubicBezTo>
                    <a:pt x="2824" y="1899"/>
                    <a:pt x="2788" y="2057"/>
                    <a:pt x="2716" y="2208"/>
                  </a:cubicBezTo>
                  <a:cubicBezTo>
                    <a:pt x="2641" y="2365"/>
                    <a:pt x="2706" y="2555"/>
                    <a:pt x="2863" y="2630"/>
                  </a:cubicBezTo>
                  <a:cubicBezTo>
                    <a:pt x="2909" y="2652"/>
                    <a:pt x="2956" y="2662"/>
                    <a:pt x="3003" y="2662"/>
                  </a:cubicBezTo>
                  <a:cubicBezTo>
                    <a:pt x="3121" y="2662"/>
                    <a:pt x="3233" y="2596"/>
                    <a:pt x="3287" y="2483"/>
                  </a:cubicBezTo>
                  <a:cubicBezTo>
                    <a:pt x="3401" y="2249"/>
                    <a:pt x="3459" y="1995"/>
                    <a:pt x="3459" y="1730"/>
                  </a:cubicBezTo>
                  <a:cubicBezTo>
                    <a:pt x="3459" y="778"/>
                    <a:pt x="2683" y="1"/>
                    <a:pt x="1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5523375" y="2251325"/>
              <a:ext cx="522775" cy="512250"/>
            </a:xfrm>
            <a:custGeom>
              <a:rect b="b" l="l" r="r" t="t"/>
              <a:pathLst>
                <a:path extrusionOk="0" h="20490" w="20911">
                  <a:moveTo>
                    <a:pt x="10841" y="0"/>
                  </a:moveTo>
                  <a:cubicBezTo>
                    <a:pt x="9381" y="0"/>
                    <a:pt x="8194" y="1188"/>
                    <a:pt x="8194" y="2649"/>
                  </a:cubicBezTo>
                  <a:lnTo>
                    <a:pt x="8194" y="3424"/>
                  </a:lnTo>
                  <a:cubicBezTo>
                    <a:pt x="8194" y="3598"/>
                    <a:pt x="8334" y="3740"/>
                    <a:pt x="8509" y="3740"/>
                  </a:cubicBezTo>
                  <a:cubicBezTo>
                    <a:pt x="8685" y="3740"/>
                    <a:pt x="8827" y="3599"/>
                    <a:pt x="8827" y="3424"/>
                  </a:cubicBezTo>
                  <a:lnTo>
                    <a:pt x="8827" y="2649"/>
                  </a:lnTo>
                  <a:cubicBezTo>
                    <a:pt x="8827" y="1538"/>
                    <a:pt x="9732" y="632"/>
                    <a:pt x="10841" y="632"/>
                  </a:cubicBezTo>
                  <a:lnTo>
                    <a:pt x="18263" y="632"/>
                  </a:lnTo>
                  <a:cubicBezTo>
                    <a:pt x="19372" y="632"/>
                    <a:pt x="20277" y="1536"/>
                    <a:pt x="20277" y="2649"/>
                  </a:cubicBezTo>
                  <a:lnTo>
                    <a:pt x="20277" y="10070"/>
                  </a:lnTo>
                  <a:cubicBezTo>
                    <a:pt x="20277" y="11180"/>
                    <a:pt x="19372" y="12083"/>
                    <a:pt x="18263" y="12083"/>
                  </a:cubicBezTo>
                  <a:lnTo>
                    <a:pt x="10841" y="12083"/>
                  </a:lnTo>
                  <a:cubicBezTo>
                    <a:pt x="9732" y="12083"/>
                    <a:pt x="8827" y="11180"/>
                    <a:pt x="8827" y="10070"/>
                  </a:cubicBezTo>
                  <a:lnTo>
                    <a:pt x="8827" y="4735"/>
                  </a:lnTo>
                  <a:cubicBezTo>
                    <a:pt x="8827" y="4561"/>
                    <a:pt x="8686" y="4417"/>
                    <a:pt x="8509" y="4417"/>
                  </a:cubicBezTo>
                  <a:cubicBezTo>
                    <a:pt x="8336" y="4417"/>
                    <a:pt x="8194" y="4558"/>
                    <a:pt x="8194" y="4735"/>
                  </a:cubicBezTo>
                  <a:lnTo>
                    <a:pt x="8194" y="7771"/>
                  </a:lnTo>
                  <a:lnTo>
                    <a:pt x="2649" y="7771"/>
                  </a:lnTo>
                  <a:cubicBezTo>
                    <a:pt x="1188" y="7771"/>
                    <a:pt x="1" y="8959"/>
                    <a:pt x="1" y="10420"/>
                  </a:cubicBezTo>
                  <a:lnTo>
                    <a:pt x="1" y="17841"/>
                  </a:lnTo>
                  <a:cubicBezTo>
                    <a:pt x="1" y="19301"/>
                    <a:pt x="1188" y="20489"/>
                    <a:pt x="2649" y="20489"/>
                  </a:cubicBezTo>
                  <a:lnTo>
                    <a:pt x="10070" y="20489"/>
                  </a:lnTo>
                  <a:cubicBezTo>
                    <a:pt x="11531" y="20489"/>
                    <a:pt x="12719" y="19301"/>
                    <a:pt x="12719" y="17841"/>
                  </a:cubicBezTo>
                  <a:lnTo>
                    <a:pt x="12719" y="15375"/>
                  </a:lnTo>
                  <a:cubicBezTo>
                    <a:pt x="12719" y="15200"/>
                    <a:pt x="12578" y="15058"/>
                    <a:pt x="12401" y="15058"/>
                  </a:cubicBezTo>
                  <a:cubicBezTo>
                    <a:pt x="12226" y="15058"/>
                    <a:pt x="12084" y="15198"/>
                    <a:pt x="12084" y="15375"/>
                  </a:cubicBezTo>
                  <a:lnTo>
                    <a:pt x="12084" y="17841"/>
                  </a:lnTo>
                  <a:cubicBezTo>
                    <a:pt x="12084" y="18951"/>
                    <a:pt x="11181" y="19854"/>
                    <a:pt x="10069" y="19854"/>
                  </a:cubicBezTo>
                  <a:lnTo>
                    <a:pt x="2648" y="19854"/>
                  </a:lnTo>
                  <a:cubicBezTo>
                    <a:pt x="1537" y="19854"/>
                    <a:pt x="632" y="18951"/>
                    <a:pt x="632" y="17841"/>
                  </a:cubicBezTo>
                  <a:lnTo>
                    <a:pt x="632" y="10420"/>
                  </a:lnTo>
                  <a:cubicBezTo>
                    <a:pt x="632" y="9309"/>
                    <a:pt x="1537" y="8406"/>
                    <a:pt x="2648" y="8406"/>
                  </a:cubicBezTo>
                  <a:lnTo>
                    <a:pt x="8190" y="8406"/>
                  </a:lnTo>
                  <a:lnTo>
                    <a:pt x="8190" y="10071"/>
                  </a:lnTo>
                  <a:cubicBezTo>
                    <a:pt x="8190" y="11532"/>
                    <a:pt x="9380" y="12720"/>
                    <a:pt x="10839" y="12720"/>
                  </a:cubicBezTo>
                  <a:lnTo>
                    <a:pt x="12084" y="12720"/>
                  </a:lnTo>
                  <a:lnTo>
                    <a:pt x="12084" y="14132"/>
                  </a:lnTo>
                  <a:cubicBezTo>
                    <a:pt x="12084" y="14305"/>
                    <a:pt x="12226" y="14447"/>
                    <a:pt x="12401" y="14447"/>
                  </a:cubicBezTo>
                  <a:cubicBezTo>
                    <a:pt x="12578" y="14447"/>
                    <a:pt x="12719" y="14307"/>
                    <a:pt x="12719" y="14132"/>
                  </a:cubicBezTo>
                  <a:lnTo>
                    <a:pt x="12719" y="12720"/>
                  </a:lnTo>
                  <a:lnTo>
                    <a:pt x="18263" y="12720"/>
                  </a:lnTo>
                  <a:cubicBezTo>
                    <a:pt x="19723" y="12720"/>
                    <a:pt x="20910" y="11532"/>
                    <a:pt x="20910" y="10071"/>
                  </a:cubicBezTo>
                  <a:lnTo>
                    <a:pt x="20910" y="2650"/>
                  </a:lnTo>
                  <a:cubicBezTo>
                    <a:pt x="20910" y="1188"/>
                    <a:pt x="19723" y="0"/>
                    <a:pt x="182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5770525" y="2293700"/>
              <a:ext cx="86450" cy="86475"/>
            </a:xfrm>
            <a:custGeom>
              <a:rect b="b" l="l" r="r" t="t"/>
              <a:pathLst>
                <a:path extrusionOk="0" h="3459" w="3458">
                  <a:moveTo>
                    <a:pt x="1729" y="635"/>
                  </a:moveTo>
                  <a:cubicBezTo>
                    <a:pt x="2334" y="635"/>
                    <a:pt x="2825" y="1127"/>
                    <a:pt x="2825" y="1731"/>
                  </a:cubicBezTo>
                  <a:cubicBezTo>
                    <a:pt x="2826" y="2335"/>
                    <a:pt x="2334" y="2825"/>
                    <a:pt x="1729" y="2825"/>
                  </a:cubicBezTo>
                  <a:cubicBezTo>
                    <a:pt x="1125" y="2825"/>
                    <a:pt x="634" y="2335"/>
                    <a:pt x="634" y="1731"/>
                  </a:cubicBezTo>
                  <a:cubicBezTo>
                    <a:pt x="634" y="1126"/>
                    <a:pt x="1125" y="635"/>
                    <a:pt x="1729" y="635"/>
                  </a:cubicBezTo>
                  <a:close/>
                  <a:moveTo>
                    <a:pt x="1729" y="0"/>
                  </a:moveTo>
                  <a:cubicBezTo>
                    <a:pt x="775" y="0"/>
                    <a:pt x="1" y="775"/>
                    <a:pt x="1" y="1731"/>
                  </a:cubicBezTo>
                  <a:cubicBezTo>
                    <a:pt x="1" y="2683"/>
                    <a:pt x="775" y="3458"/>
                    <a:pt x="1729" y="3458"/>
                  </a:cubicBezTo>
                  <a:cubicBezTo>
                    <a:pt x="2681" y="3458"/>
                    <a:pt x="3458" y="2683"/>
                    <a:pt x="3458" y="1731"/>
                  </a:cubicBezTo>
                  <a:cubicBezTo>
                    <a:pt x="3458" y="775"/>
                    <a:pt x="2684" y="0"/>
                    <a:pt x="17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5843950" y="2367050"/>
              <a:ext cx="86450" cy="86500"/>
            </a:xfrm>
            <a:custGeom>
              <a:rect b="b" l="l" r="r" t="t"/>
              <a:pathLst>
                <a:path extrusionOk="0" h="3460" w="3458">
                  <a:moveTo>
                    <a:pt x="1728" y="636"/>
                  </a:moveTo>
                  <a:cubicBezTo>
                    <a:pt x="2333" y="636"/>
                    <a:pt x="2824" y="1128"/>
                    <a:pt x="2824" y="1732"/>
                  </a:cubicBezTo>
                  <a:cubicBezTo>
                    <a:pt x="2824" y="2334"/>
                    <a:pt x="2332" y="2825"/>
                    <a:pt x="1728" y="2825"/>
                  </a:cubicBezTo>
                  <a:cubicBezTo>
                    <a:pt x="1124" y="2825"/>
                    <a:pt x="634" y="2334"/>
                    <a:pt x="634" y="1732"/>
                  </a:cubicBezTo>
                  <a:cubicBezTo>
                    <a:pt x="634" y="1127"/>
                    <a:pt x="1124" y="636"/>
                    <a:pt x="1728" y="636"/>
                  </a:cubicBezTo>
                  <a:close/>
                  <a:moveTo>
                    <a:pt x="1728" y="1"/>
                  </a:moveTo>
                  <a:cubicBezTo>
                    <a:pt x="774" y="3"/>
                    <a:pt x="1" y="778"/>
                    <a:pt x="1" y="1732"/>
                  </a:cubicBezTo>
                  <a:cubicBezTo>
                    <a:pt x="1" y="2684"/>
                    <a:pt x="774" y="3459"/>
                    <a:pt x="1728" y="3459"/>
                  </a:cubicBezTo>
                  <a:cubicBezTo>
                    <a:pt x="2680" y="3459"/>
                    <a:pt x="3457" y="2684"/>
                    <a:pt x="3457" y="1732"/>
                  </a:cubicBezTo>
                  <a:cubicBezTo>
                    <a:pt x="3457" y="778"/>
                    <a:pt x="2684" y="1"/>
                    <a:pt x="1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5917375" y="2440475"/>
              <a:ext cx="86425" cy="86475"/>
            </a:xfrm>
            <a:custGeom>
              <a:rect b="b" l="l" r="r" t="t"/>
              <a:pathLst>
                <a:path extrusionOk="0" h="3459" w="3457">
                  <a:moveTo>
                    <a:pt x="1728" y="635"/>
                  </a:moveTo>
                  <a:cubicBezTo>
                    <a:pt x="2333" y="635"/>
                    <a:pt x="2824" y="1128"/>
                    <a:pt x="2824" y="1731"/>
                  </a:cubicBezTo>
                  <a:cubicBezTo>
                    <a:pt x="2824" y="2333"/>
                    <a:pt x="2331" y="2824"/>
                    <a:pt x="1728" y="2824"/>
                  </a:cubicBezTo>
                  <a:cubicBezTo>
                    <a:pt x="1124" y="2824"/>
                    <a:pt x="633" y="2333"/>
                    <a:pt x="633" y="1731"/>
                  </a:cubicBezTo>
                  <a:cubicBezTo>
                    <a:pt x="633" y="1126"/>
                    <a:pt x="1124" y="635"/>
                    <a:pt x="1728" y="635"/>
                  </a:cubicBezTo>
                  <a:close/>
                  <a:moveTo>
                    <a:pt x="1728" y="1"/>
                  </a:moveTo>
                  <a:cubicBezTo>
                    <a:pt x="774" y="1"/>
                    <a:pt x="0" y="776"/>
                    <a:pt x="0" y="1731"/>
                  </a:cubicBezTo>
                  <a:cubicBezTo>
                    <a:pt x="0" y="2684"/>
                    <a:pt x="774" y="3459"/>
                    <a:pt x="1728" y="3459"/>
                  </a:cubicBezTo>
                  <a:cubicBezTo>
                    <a:pt x="2680" y="3459"/>
                    <a:pt x="3457" y="2684"/>
                    <a:pt x="3457" y="1731"/>
                  </a:cubicBezTo>
                  <a:cubicBezTo>
                    <a:pt x="3455" y="776"/>
                    <a:pt x="2680" y="1"/>
                    <a:pt x="1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5917375" y="2293700"/>
              <a:ext cx="86400" cy="86475"/>
            </a:xfrm>
            <a:custGeom>
              <a:rect b="b" l="l" r="r" t="t"/>
              <a:pathLst>
                <a:path extrusionOk="0" h="3459" w="3456">
                  <a:moveTo>
                    <a:pt x="1728" y="0"/>
                  </a:moveTo>
                  <a:cubicBezTo>
                    <a:pt x="774" y="0"/>
                    <a:pt x="0" y="775"/>
                    <a:pt x="0" y="1729"/>
                  </a:cubicBezTo>
                  <a:cubicBezTo>
                    <a:pt x="0" y="2681"/>
                    <a:pt x="774" y="3458"/>
                    <a:pt x="1728" y="3458"/>
                  </a:cubicBezTo>
                  <a:cubicBezTo>
                    <a:pt x="1960" y="3458"/>
                    <a:pt x="2186" y="3414"/>
                    <a:pt x="2399" y="3324"/>
                  </a:cubicBezTo>
                  <a:cubicBezTo>
                    <a:pt x="2560" y="3256"/>
                    <a:pt x="2636" y="3071"/>
                    <a:pt x="2565" y="2909"/>
                  </a:cubicBezTo>
                  <a:cubicBezTo>
                    <a:pt x="2515" y="2787"/>
                    <a:pt x="2398" y="2715"/>
                    <a:pt x="2275" y="2715"/>
                  </a:cubicBezTo>
                  <a:cubicBezTo>
                    <a:pt x="2234" y="2715"/>
                    <a:pt x="2192" y="2723"/>
                    <a:pt x="2151" y="2740"/>
                  </a:cubicBezTo>
                  <a:cubicBezTo>
                    <a:pt x="2016" y="2798"/>
                    <a:pt x="1873" y="2827"/>
                    <a:pt x="1726" y="2827"/>
                  </a:cubicBezTo>
                  <a:cubicBezTo>
                    <a:pt x="1122" y="2827"/>
                    <a:pt x="632" y="2335"/>
                    <a:pt x="632" y="1731"/>
                  </a:cubicBezTo>
                  <a:cubicBezTo>
                    <a:pt x="632" y="1127"/>
                    <a:pt x="1122" y="636"/>
                    <a:pt x="1726" y="636"/>
                  </a:cubicBezTo>
                  <a:cubicBezTo>
                    <a:pt x="2331" y="636"/>
                    <a:pt x="2822" y="1127"/>
                    <a:pt x="2822" y="1731"/>
                  </a:cubicBezTo>
                  <a:cubicBezTo>
                    <a:pt x="2822" y="1929"/>
                    <a:pt x="2768" y="2122"/>
                    <a:pt x="2668" y="2290"/>
                  </a:cubicBezTo>
                  <a:cubicBezTo>
                    <a:pt x="2578" y="2441"/>
                    <a:pt x="2628" y="2634"/>
                    <a:pt x="2776" y="2724"/>
                  </a:cubicBezTo>
                  <a:cubicBezTo>
                    <a:pt x="2828" y="2754"/>
                    <a:pt x="2885" y="2769"/>
                    <a:pt x="2940" y="2769"/>
                  </a:cubicBezTo>
                  <a:cubicBezTo>
                    <a:pt x="3048" y="2769"/>
                    <a:pt x="3152" y="2714"/>
                    <a:pt x="3210" y="2616"/>
                  </a:cubicBezTo>
                  <a:cubicBezTo>
                    <a:pt x="3370" y="2351"/>
                    <a:pt x="3454" y="2043"/>
                    <a:pt x="3454" y="1733"/>
                  </a:cubicBezTo>
                  <a:cubicBezTo>
                    <a:pt x="3455" y="775"/>
                    <a:pt x="2680" y="0"/>
                    <a:pt x="17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5770575" y="2440475"/>
              <a:ext cx="86400" cy="86450"/>
            </a:xfrm>
            <a:custGeom>
              <a:rect b="b" l="l" r="r" t="t"/>
              <a:pathLst>
                <a:path extrusionOk="0" h="3458" w="3456">
                  <a:moveTo>
                    <a:pt x="1783" y="0"/>
                  </a:moveTo>
                  <a:cubicBezTo>
                    <a:pt x="1617" y="0"/>
                    <a:pt x="1479" y="136"/>
                    <a:pt x="1471" y="303"/>
                  </a:cubicBezTo>
                  <a:cubicBezTo>
                    <a:pt x="1463" y="477"/>
                    <a:pt x="1599" y="624"/>
                    <a:pt x="1774" y="632"/>
                  </a:cubicBezTo>
                  <a:cubicBezTo>
                    <a:pt x="2361" y="657"/>
                    <a:pt x="2823" y="1138"/>
                    <a:pt x="2823" y="1727"/>
                  </a:cubicBezTo>
                  <a:cubicBezTo>
                    <a:pt x="2823" y="2332"/>
                    <a:pt x="2329" y="2823"/>
                    <a:pt x="1727" y="2823"/>
                  </a:cubicBezTo>
                  <a:cubicBezTo>
                    <a:pt x="1123" y="2823"/>
                    <a:pt x="632" y="2330"/>
                    <a:pt x="632" y="1727"/>
                  </a:cubicBezTo>
                  <a:cubicBezTo>
                    <a:pt x="632" y="1421"/>
                    <a:pt x="763" y="1123"/>
                    <a:pt x="990" y="917"/>
                  </a:cubicBezTo>
                  <a:cubicBezTo>
                    <a:pt x="1118" y="799"/>
                    <a:pt x="1129" y="599"/>
                    <a:pt x="1010" y="472"/>
                  </a:cubicBezTo>
                  <a:cubicBezTo>
                    <a:pt x="948" y="403"/>
                    <a:pt x="863" y="368"/>
                    <a:pt x="777" y="368"/>
                  </a:cubicBezTo>
                  <a:cubicBezTo>
                    <a:pt x="701" y="368"/>
                    <a:pt x="625" y="395"/>
                    <a:pt x="565" y="450"/>
                  </a:cubicBezTo>
                  <a:cubicBezTo>
                    <a:pt x="207" y="778"/>
                    <a:pt x="1" y="1242"/>
                    <a:pt x="1" y="1728"/>
                  </a:cubicBezTo>
                  <a:cubicBezTo>
                    <a:pt x="1" y="2682"/>
                    <a:pt x="776" y="3457"/>
                    <a:pt x="1727" y="3457"/>
                  </a:cubicBezTo>
                  <a:cubicBezTo>
                    <a:pt x="2679" y="3457"/>
                    <a:pt x="3456" y="2682"/>
                    <a:pt x="3456" y="1727"/>
                  </a:cubicBezTo>
                  <a:cubicBezTo>
                    <a:pt x="3456" y="799"/>
                    <a:pt x="2728" y="40"/>
                    <a:pt x="1800" y="1"/>
                  </a:cubicBezTo>
                  <a:cubicBezTo>
                    <a:pt x="1794" y="0"/>
                    <a:pt x="1789" y="0"/>
                    <a:pt x="17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6" name="Shape 3396"/>
        <p:cNvGrpSpPr/>
        <p:nvPr/>
      </p:nvGrpSpPr>
      <p:grpSpPr>
        <a:xfrm>
          <a:off x="0" y="0"/>
          <a:ext cx="0" cy="0"/>
          <a:chOff x="0" y="0"/>
          <a:chExt cx="0" cy="0"/>
        </a:xfrm>
      </p:grpSpPr>
      <p:sp>
        <p:nvSpPr>
          <p:cNvPr id="3397" name="Google Shape;3397;p81"/>
          <p:cNvSpPr txBox="1"/>
          <p:nvPr>
            <p:ph idx="1" type="subTitle"/>
          </p:nvPr>
        </p:nvSpPr>
        <p:spPr>
          <a:xfrm>
            <a:off x="713225" y="3340388"/>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Evokes a feeling of balance and growth.</a:t>
            </a:r>
            <a:endParaRPr/>
          </a:p>
          <a:p>
            <a:pPr indent="0" lvl="0" marL="0" rtl="0" algn="ctr">
              <a:spcBef>
                <a:spcPts val="1600"/>
              </a:spcBef>
              <a:spcAft>
                <a:spcPts val="1600"/>
              </a:spcAft>
              <a:buNone/>
            </a:pPr>
            <a:r>
              <a:rPr lang="en"/>
              <a:t>Nature, fantasy or </a:t>
            </a:r>
            <a:r>
              <a:rPr lang="en"/>
              <a:t>supernatural</a:t>
            </a:r>
            <a:r>
              <a:rPr lang="en"/>
              <a:t> books.</a:t>
            </a:r>
            <a:endParaRPr/>
          </a:p>
        </p:txBody>
      </p:sp>
      <p:sp>
        <p:nvSpPr>
          <p:cNvPr id="3398" name="Google Shape;3398;p81"/>
          <p:cNvSpPr txBox="1"/>
          <p:nvPr>
            <p:ph type="title"/>
          </p:nvPr>
        </p:nvSpPr>
        <p:spPr>
          <a:xfrm>
            <a:off x="713225" y="3096538"/>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3C47D"/>
                </a:solidFill>
              </a:rPr>
              <a:t>Green</a:t>
            </a:r>
            <a:endParaRPr>
              <a:solidFill>
                <a:srgbClr val="93C47D"/>
              </a:solidFill>
            </a:endParaRPr>
          </a:p>
        </p:txBody>
      </p:sp>
      <p:sp>
        <p:nvSpPr>
          <p:cNvPr id="3399" name="Google Shape;3399;p81"/>
          <p:cNvSpPr txBox="1"/>
          <p:nvPr>
            <p:ph idx="2" type="subTitle"/>
          </p:nvPr>
        </p:nvSpPr>
        <p:spPr>
          <a:xfrm>
            <a:off x="3428975" y="3340388"/>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Mystery, sophistication, and death.</a:t>
            </a:r>
            <a:endParaRPr/>
          </a:p>
          <a:p>
            <a:pPr indent="0" lvl="0" marL="0" rtl="0" algn="ctr">
              <a:spcBef>
                <a:spcPts val="1600"/>
              </a:spcBef>
              <a:spcAft>
                <a:spcPts val="1600"/>
              </a:spcAft>
              <a:buNone/>
            </a:pPr>
            <a:r>
              <a:rPr lang="en"/>
              <a:t>Common color for books because it is </a:t>
            </a:r>
            <a:r>
              <a:rPr lang="en"/>
              <a:t>neutral</a:t>
            </a:r>
            <a:r>
              <a:rPr lang="en"/>
              <a:t>.</a:t>
            </a:r>
            <a:endParaRPr/>
          </a:p>
        </p:txBody>
      </p:sp>
      <p:sp>
        <p:nvSpPr>
          <p:cNvPr id="3400" name="Google Shape;3400;p81"/>
          <p:cNvSpPr txBox="1"/>
          <p:nvPr>
            <p:ph idx="3" type="title"/>
          </p:nvPr>
        </p:nvSpPr>
        <p:spPr>
          <a:xfrm>
            <a:off x="3428975" y="3096538"/>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12121"/>
                </a:solidFill>
              </a:rPr>
              <a:t>Black</a:t>
            </a:r>
            <a:endParaRPr>
              <a:solidFill>
                <a:srgbClr val="212121"/>
              </a:solidFill>
            </a:endParaRPr>
          </a:p>
        </p:txBody>
      </p:sp>
      <p:sp>
        <p:nvSpPr>
          <p:cNvPr id="3401" name="Google Shape;3401;p81"/>
          <p:cNvSpPr txBox="1"/>
          <p:nvPr>
            <p:ph idx="4" type="subTitle"/>
          </p:nvPr>
        </p:nvSpPr>
        <p:spPr>
          <a:xfrm>
            <a:off x="6144725" y="3340388"/>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Purity, innocence, and simplicity.</a:t>
            </a:r>
            <a:endParaRPr/>
          </a:p>
          <a:p>
            <a:pPr indent="0" lvl="0" marL="0" rtl="0" algn="ctr">
              <a:spcBef>
                <a:spcPts val="1600"/>
              </a:spcBef>
              <a:spcAft>
                <a:spcPts val="1600"/>
              </a:spcAft>
              <a:buNone/>
            </a:pPr>
            <a:r>
              <a:rPr lang="en"/>
              <a:t>Minimalist book covers, and will often rely on small graphic clues.</a:t>
            </a:r>
            <a:endParaRPr/>
          </a:p>
        </p:txBody>
      </p:sp>
      <p:sp>
        <p:nvSpPr>
          <p:cNvPr id="3402" name="Google Shape;3402;p81"/>
          <p:cNvSpPr txBox="1"/>
          <p:nvPr>
            <p:ph idx="5" type="title"/>
          </p:nvPr>
        </p:nvSpPr>
        <p:spPr>
          <a:xfrm>
            <a:off x="6144725" y="3096538"/>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White</a:t>
            </a:r>
            <a:endParaRPr>
              <a:solidFill>
                <a:srgbClr val="FFFFFF"/>
              </a:solidFill>
            </a:endParaRPr>
          </a:p>
        </p:txBody>
      </p:sp>
      <p:sp>
        <p:nvSpPr>
          <p:cNvPr id="3403" name="Google Shape;3403;p81"/>
          <p:cNvSpPr txBox="1"/>
          <p:nvPr>
            <p:ph idx="6" type="subTitle"/>
          </p:nvPr>
        </p:nvSpPr>
        <p:spPr>
          <a:xfrm>
            <a:off x="713225" y="1498263"/>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Excitement</a:t>
            </a:r>
            <a:r>
              <a:rPr lang="en"/>
              <a:t>, passion fear, and </a:t>
            </a:r>
            <a:r>
              <a:rPr lang="en"/>
              <a:t>oppression</a:t>
            </a:r>
            <a:r>
              <a:rPr lang="en"/>
              <a:t>.</a:t>
            </a:r>
            <a:endParaRPr/>
          </a:p>
          <a:p>
            <a:pPr indent="0" lvl="0" marL="0" rtl="0" algn="ctr">
              <a:spcBef>
                <a:spcPts val="1600"/>
              </a:spcBef>
              <a:spcAft>
                <a:spcPts val="1600"/>
              </a:spcAft>
              <a:buNone/>
            </a:pPr>
            <a:r>
              <a:rPr lang="en"/>
              <a:t>Thriller and horror movies.</a:t>
            </a:r>
            <a:endParaRPr/>
          </a:p>
        </p:txBody>
      </p:sp>
      <p:sp>
        <p:nvSpPr>
          <p:cNvPr id="3404" name="Google Shape;3404;p81"/>
          <p:cNvSpPr txBox="1"/>
          <p:nvPr>
            <p:ph idx="7" type="title"/>
          </p:nvPr>
        </p:nvSpPr>
        <p:spPr>
          <a:xfrm>
            <a:off x="713225" y="1254413"/>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3493E"/>
                </a:solidFill>
              </a:rPr>
              <a:t>Red</a:t>
            </a:r>
            <a:endParaRPr>
              <a:solidFill>
                <a:srgbClr val="C3493E"/>
              </a:solidFill>
            </a:endParaRPr>
          </a:p>
        </p:txBody>
      </p:sp>
      <p:sp>
        <p:nvSpPr>
          <p:cNvPr id="3405" name="Google Shape;3405;p81"/>
          <p:cNvSpPr txBox="1"/>
          <p:nvPr>
            <p:ph idx="8" type="subTitle"/>
          </p:nvPr>
        </p:nvSpPr>
        <p:spPr>
          <a:xfrm>
            <a:off x="3428975" y="1498263"/>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Trust and mental engagement.</a:t>
            </a:r>
            <a:endParaRPr/>
          </a:p>
          <a:p>
            <a:pPr indent="0" lvl="0" marL="0" rtl="0" algn="ctr">
              <a:spcBef>
                <a:spcPts val="1600"/>
              </a:spcBef>
              <a:spcAft>
                <a:spcPts val="1600"/>
              </a:spcAft>
              <a:buNone/>
            </a:pPr>
            <a:r>
              <a:rPr lang="en"/>
              <a:t>Political non-fiction and thought provoking novels.</a:t>
            </a:r>
            <a:endParaRPr/>
          </a:p>
        </p:txBody>
      </p:sp>
      <p:sp>
        <p:nvSpPr>
          <p:cNvPr id="3406" name="Google Shape;3406;p81"/>
          <p:cNvSpPr txBox="1"/>
          <p:nvPr>
            <p:ph idx="9" type="title"/>
          </p:nvPr>
        </p:nvSpPr>
        <p:spPr>
          <a:xfrm>
            <a:off x="3428975" y="1254413"/>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4598B"/>
                </a:solidFill>
              </a:rPr>
              <a:t>Blue</a:t>
            </a:r>
            <a:endParaRPr>
              <a:solidFill>
                <a:srgbClr val="24598B"/>
              </a:solidFill>
            </a:endParaRPr>
          </a:p>
        </p:txBody>
      </p:sp>
      <p:sp>
        <p:nvSpPr>
          <p:cNvPr id="3407" name="Google Shape;3407;p81"/>
          <p:cNvSpPr txBox="1"/>
          <p:nvPr>
            <p:ph idx="13" type="subTitle"/>
          </p:nvPr>
        </p:nvSpPr>
        <p:spPr>
          <a:xfrm>
            <a:off x="6144725" y="1498263"/>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Optimism</a:t>
            </a:r>
            <a:r>
              <a:rPr lang="en"/>
              <a:t>, cheerfulness, and joy.</a:t>
            </a:r>
            <a:endParaRPr/>
          </a:p>
          <a:p>
            <a:pPr indent="0" lvl="0" marL="0" rtl="0" algn="ctr">
              <a:spcBef>
                <a:spcPts val="1600"/>
              </a:spcBef>
              <a:spcAft>
                <a:spcPts val="1600"/>
              </a:spcAft>
              <a:buNone/>
            </a:pPr>
            <a:r>
              <a:rPr lang="en"/>
              <a:t>Will be used for horror/thrillers to catch readers off guard.</a:t>
            </a:r>
            <a:endParaRPr/>
          </a:p>
        </p:txBody>
      </p:sp>
      <p:sp>
        <p:nvSpPr>
          <p:cNvPr id="3408" name="Google Shape;3408;p81"/>
          <p:cNvSpPr txBox="1"/>
          <p:nvPr>
            <p:ph idx="14" type="title"/>
          </p:nvPr>
        </p:nvSpPr>
        <p:spPr>
          <a:xfrm>
            <a:off x="6144725" y="1254413"/>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E599"/>
                </a:solidFill>
              </a:rPr>
              <a:t>Yellow</a:t>
            </a:r>
            <a:endParaRPr>
              <a:solidFill>
                <a:srgbClr val="FFE599"/>
              </a:solidFill>
            </a:endParaRPr>
          </a:p>
        </p:txBody>
      </p:sp>
      <p:sp>
        <p:nvSpPr>
          <p:cNvPr id="3409" name="Google Shape;3409;p81"/>
          <p:cNvSpPr txBox="1"/>
          <p:nvPr>
            <p:ph idx="15"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Color </a:t>
            </a:r>
            <a:r>
              <a:rPr lang="en" sz="1100"/>
              <a:t>[3]</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3" name="Shape 3413"/>
        <p:cNvGrpSpPr/>
        <p:nvPr/>
      </p:nvGrpSpPr>
      <p:grpSpPr>
        <a:xfrm>
          <a:off x="0" y="0"/>
          <a:ext cx="0" cy="0"/>
          <a:chOff x="0" y="0"/>
          <a:chExt cx="0" cy="0"/>
        </a:xfrm>
      </p:grpSpPr>
      <p:sp>
        <p:nvSpPr>
          <p:cNvPr id="3414" name="Google Shape;3414;p82"/>
          <p:cNvSpPr txBox="1"/>
          <p:nvPr>
            <p:ph idx="2" type="title"/>
          </p:nvPr>
        </p:nvSpPr>
        <p:spPr>
          <a:xfrm>
            <a:off x="0" y="2254650"/>
            <a:ext cx="39564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3415" name="Google Shape;3415;p82"/>
          <p:cNvSpPr txBox="1"/>
          <p:nvPr>
            <p:ph type="title"/>
          </p:nvPr>
        </p:nvSpPr>
        <p:spPr>
          <a:xfrm>
            <a:off x="6429175" y="1829650"/>
            <a:ext cx="2001600" cy="14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416" name="Google Shape;3416;p82"/>
          <p:cNvSpPr txBox="1"/>
          <p:nvPr>
            <p:ph idx="1" type="subTitle"/>
          </p:nvPr>
        </p:nvSpPr>
        <p:spPr>
          <a:xfrm>
            <a:off x="922700" y="2724975"/>
            <a:ext cx="27981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Final Thoughts.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0" name="Shape 3420"/>
        <p:cNvGrpSpPr/>
        <p:nvPr/>
      </p:nvGrpSpPr>
      <p:grpSpPr>
        <a:xfrm>
          <a:off x="0" y="0"/>
          <a:ext cx="0" cy="0"/>
          <a:chOff x="0" y="0"/>
          <a:chExt cx="0" cy="0"/>
        </a:xfrm>
      </p:grpSpPr>
      <p:sp>
        <p:nvSpPr>
          <p:cNvPr id="3421" name="Google Shape;3421;p83"/>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I improve my results?</a:t>
            </a:r>
            <a:endParaRPr/>
          </a:p>
        </p:txBody>
      </p:sp>
      <p:sp>
        <p:nvSpPr>
          <p:cNvPr id="3422" name="Google Shape;3422;p83"/>
          <p:cNvSpPr txBox="1"/>
          <p:nvPr/>
        </p:nvSpPr>
        <p:spPr>
          <a:xfrm>
            <a:off x="1681288" y="1631888"/>
            <a:ext cx="2095200" cy="582900"/>
          </a:xfrm>
          <a:prstGeom prst="rect">
            <a:avLst/>
          </a:prstGeom>
          <a:noFill/>
          <a:ln>
            <a:noFill/>
          </a:ln>
        </p:spPr>
        <p:txBody>
          <a:bodyPr anchorCtr="0" anchor="t" bIns="45700" lIns="91425" spcFirstLastPara="1" rIns="91425" wrap="square" tIns="45700">
            <a:noAutofit/>
          </a:bodyPr>
          <a:lstStyle/>
          <a:p>
            <a:pPr indent="0" lvl="0" marL="12700" rtl="0" algn="l">
              <a:spcBef>
                <a:spcPts val="0"/>
              </a:spcBef>
              <a:spcAft>
                <a:spcPts val="0"/>
              </a:spcAft>
              <a:buNone/>
            </a:pPr>
            <a:r>
              <a:rPr lang="en" sz="1600">
                <a:solidFill>
                  <a:schemeClr val="dk1"/>
                </a:solidFill>
                <a:latin typeface="Barlow"/>
                <a:ea typeface="Barlow"/>
                <a:cs typeface="Barlow"/>
                <a:sym typeface="Barlow"/>
              </a:rPr>
              <a:t>Collect the data from the same place.</a:t>
            </a:r>
            <a:endParaRPr sz="1600">
              <a:solidFill>
                <a:schemeClr val="dk1"/>
              </a:solidFill>
              <a:latin typeface="Barlow"/>
              <a:ea typeface="Barlow"/>
              <a:cs typeface="Barlow"/>
              <a:sym typeface="Barlow"/>
            </a:endParaRPr>
          </a:p>
        </p:txBody>
      </p:sp>
      <p:sp>
        <p:nvSpPr>
          <p:cNvPr id="3423" name="Google Shape;3423;p83"/>
          <p:cNvSpPr txBox="1"/>
          <p:nvPr/>
        </p:nvSpPr>
        <p:spPr>
          <a:xfrm>
            <a:off x="1681288" y="2449163"/>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Even </a:t>
            </a:r>
            <a:r>
              <a:rPr lang="en" sz="1600">
                <a:solidFill>
                  <a:schemeClr val="dk1"/>
                </a:solidFill>
                <a:latin typeface="Barlow"/>
                <a:ea typeface="Barlow"/>
                <a:cs typeface="Barlow"/>
                <a:sym typeface="Barlow"/>
              </a:rPr>
              <a:t>distribution</a:t>
            </a:r>
            <a:r>
              <a:rPr lang="en" sz="1600">
                <a:solidFill>
                  <a:schemeClr val="dk1"/>
                </a:solidFill>
                <a:latin typeface="Barlow"/>
                <a:ea typeface="Barlow"/>
                <a:cs typeface="Barlow"/>
                <a:sym typeface="Barlow"/>
              </a:rPr>
              <a:t> across the genres.</a:t>
            </a:r>
            <a:endParaRPr sz="1600">
              <a:solidFill>
                <a:schemeClr val="dk1"/>
              </a:solidFill>
              <a:latin typeface="Barlow"/>
              <a:ea typeface="Barlow"/>
              <a:cs typeface="Barlow"/>
              <a:sym typeface="Barlow"/>
            </a:endParaRPr>
          </a:p>
        </p:txBody>
      </p:sp>
      <p:sp>
        <p:nvSpPr>
          <p:cNvPr id="3424" name="Google Shape;3424;p83"/>
          <p:cNvSpPr txBox="1"/>
          <p:nvPr/>
        </p:nvSpPr>
        <p:spPr>
          <a:xfrm>
            <a:off x="1681288" y="3266438"/>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Improved genre mapping.</a:t>
            </a:r>
            <a:endParaRPr sz="1600">
              <a:solidFill>
                <a:schemeClr val="dk1"/>
              </a:solidFill>
              <a:latin typeface="Barlow"/>
              <a:ea typeface="Barlow"/>
              <a:cs typeface="Barlow"/>
              <a:sym typeface="Barlow"/>
            </a:endParaRPr>
          </a:p>
        </p:txBody>
      </p:sp>
      <p:sp>
        <p:nvSpPr>
          <p:cNvPr id="3425" name="Google Shape;3425;p83"/>
          <p:cNvSpPr txBox="1"/>
          <p:nvPr/>
        </p:nvSpPr>
        <p:spPr>
          <a:xfrm>
            <a:off x="5643288" y="1631888"/>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Have one genre per book.</a:t>
            </a:r>
            <a:endParaRPr sz="1600">
              <a:solidFill>
                <a:schemeClr val="dk1"/>
              </a:solidFill>
              <a:latin typeface="Barlow"/>
              <a:ea typeface="Barlow"/>
              <a:cs typeface="Barlow"/>
              <a:sym typeface="Barlow"/>
            </a:endParaRPr>
          </a:p>
        </p:txBody>
      </p:sp>
      <p:sp>
        <p:nvSpPr>
          <p:cNvPr id="3426" name="Google Shape;3426;p83"/>
          <p:cNvSpPr txBox="1"/>
          <p:nvPr/>
        </p:nvSpPr>
        <p:spPr>
          <a:xfrm>
            <a:off x="5643288" y="2449163"/>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Improve neural networks.</a:t>
            </a:r>
            <a:endParaRPr sz="1600">
              <a:solidFill>
                <a:schemeClr val="dk1"/>
              </a:solidFill>
              <a:latin typeface="Barlow"/>
              <a:ea typeface="Barlow"/>
              <a:cs typeface="Barlow"/>
              <a:sym typeface="Barlow"/>
            </a:endParaRPr>
          </a:p>
        </p:txBody>
      </p:sp>
      <p:sp>
        <p:nvSpPr>
          <p:cNvPr id="3427" name="Google Shape;3427;p83"/>
          <p:cNvSpPr txBox="1"/>
          <p:nvPr/>
        </p:nvSpPr>
        <p:spPr>
          <a:xfrm>
            <a:off x="5643288" y="3266438"/>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Try other neural networks.</a:t>
            </a:r>
            <a:endParaRPr sz="1600">
              <a:solidFill>
                <a:schemeClr val="dk1"/>
              </a:solidFill>
              <a:latin typeface="Barlow"/>
              <a:ea typeface="Barlow"/>
              <a:cs typeface="Barlow"/>
              <a:sym typeface="Barlow"/>
            </a:endParaRPr>
          </a:p>
        </p:txBody>
      </p:sp>
      <p:sp>
        <p:nvSpPr>
          <p:cNvPr id="3428" name="Google Shape;3428;p83"/>
          <p:cNvSpPr/>
          <p:nvPr/>
        </p:nvSpPr>
        <p:spPr>
          <a:xfrm rot="154628">
            <a:off x="1047143" y="1691404"/>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9" name="Google Shape;3429;p83"/>
          <p:cNvSpPr/>
          <p:nvPr/>
        </p:nvSpPr>
        <p:spPr>
          <a:xfrm rot="154628">
            <a:off x="1047143" y="2508679"/>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0" name="Google Shape;3430;p83"/>
          <p:cNvSpPr/>
          <p:nvPr/>
        </p:nvSpPr>
        <p:spPr>
          <a:xfrm rot="154628">
            <a:off x="1047143" y="3325954"/>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1" name="Google Shape;3431;p83"/>
          <p:cNvSpPr/>
          <p:nvPr/>
        </p:nvSpPr>
        <p:spPr>
          <a:xfrm rot="154628">
            <a:off x="4955843" y="1691404"/>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2" name="Google Shape;3432;p83"/>
          <p:cNvSpPr/>
          <p:nvPr/>
        </p:nvSpPr>
        <p:spPr>
          <a:xfrm rot="154628">
            <a:off x="4955843" y="2508679"/>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3" name="Google Shape;3433;p83"/>
          <p:cNvSpPr/>
          <p:nvPr/>
        </p:nvSpPr>
        <p:spPr>
          <a:xfrm rot="154628">
            <a:off x="4955843" y="3325954"/>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434" name="Google Shape;3434;p83"/>
          <p:cNvGrpSpPr/>
          <p:nvPr/>
        </p:nvGrpSpPr>
        <p:grpSpPr>
          <a:xfrm>
            <a:off x="1171754" y="1865549"/>
            <a:ext cx="257245" cy="191838"/>
            <a:chOff x="5216456" y="3725484"/>
            <a:chExt cx="356196" cy="265631"/>
          </a:xfrm>
        </p:grpSpPr>
        <p:sp>
          <p:nvSpPr>
            <p:cNvPr id="3435" name="Google Shape;3435;p83"/>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3"/>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83"/>
          <p:cNvGrpSpPr/>
          <p:nvPr/>
        </p:nvGrpSpPr>
        <p:grpSpPr>
          <a:xfrm>
            <a:off x="5080454" y="2644699"/>
            <a:ext cx="257245" cy="191838"/>
            <a:chOff x="5216456" y="3725484"/>
            <a:chExt cx="356196" cy="265631"/>
          </a:xfrm>
        </p:grpSpPr>
        <p:sp>
          <p:nvSpPr>
            <p:cNvPr id="3438" name="Google Shape;3438;p83"/>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3"/>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83"/>
          <p:cNvGrpSpPr/>
          <p:nvPr/>
        </p:nvGrpSpPr>
        <p:grpSpPr>
          <a:xfrm>
            <a:off x="5080454" y="3461974"/>
            <a:ext cx="257245" cy="191838"/>
            <a:chOff x="5216456" y="3725484"/>
            <a:chExt cx="356196" cy="265631"/>
          </a:xfrm>
        </p:grpSpPr>
        <p:sp>
          <p:nvSpPr>
            <p:cNvPr id="3441" name="Google Shape;3441;p83"/>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3"/>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p57"/>
          <p:cNvSpPr txBox="1"/>
          <p:nvPr>
            <p:ph idx="1" type="subTitle"/>
          </p:nvPr>
        </p:nvSpPr>
        <p:spPr>
          <a:xfrm>
            <a:off x="2080900" y="1487288"/>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Introduction</a:t>
            </a:r>
            <a:endParaRPr/>
          </a:p>
        </p:txBody>
      </p:sp>
      <p:sp>
        <p:nvSpPr>
          <p:cNvPr id="2860" name="Google Shape;2860;p57"/>
          <p:cNvSpPr txBox="1"/>
          <p:nvPr>
            <p:ph type="title"/>
          </p:nvPr>
        </p:nvSpPr>
        <p:spPr>
          <a:xfrm>
            <a:off x="713225" y="1275063"/>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861" name="Google Shape;2861;p57"/>
          <p:cNvSpPr txBox="1"/>
          <p:nvPr>
            <p:ph idx="2" type="subTitle"/>
          </p:nvPr>
        </p:nvSpPr>
        <p:spPr>
          <a:xfrm>
            <a:off x="2080900" y="1666063"/>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is my project about?</a:t>
            </a:r>
            <a:endParaRPr/>
          </a:p>
        </p:txBody>
      </p:sp>
      <p:sp>
        <p:nvSpPr>
          <p:cNvPr id="2862" name="Google Shape;2862;p57"/>
          <p:cNvSpPr txBox="1"/>
          <p:nvPr>
            <p:ph idx="3" type="subTitle"/>
          </p:nvPr>
        </p:nvSpPr>
        <p:spPr>
          <a:xfrm>
            <a:off x="2080900" y="2620615"/>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Data Cleaning</a:t>
            </a:r>
            <a:endParaRPr/>
          </a:p>
        </p:txBody>
      </p:sp>
      <p:sp>
        <p:nvSpPr>
          <p:cNvPr id="2863" name="Google Shape;2863;p57"/>
          <p:cNvSpPr txBox="1"/>
          <p:nvPr>
            <p:ph idx="4" type="title"/>
          </p:nvPr>
        </p:nvSpPr>
        <p:spPr>
          <a:xfrm>
            <a:off x="713275" y="2408388"/>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864" name="Google Shape;2864;p57"/>
          <p:cNvSpPr txBox="1"/>
          <p:nvPr>
            <p:ph idx="5" type="subTitle"/>
          </p:nvPr>
        </p:nvSpPr>
        <p:spPr>
          <a:xfrm>
            <a:off x="2080900" y="2882194"/>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Preparing the data for analysis.</a:t>
            </a:r>
            <a:endParaRPr/>
          </a:p>
        </p:txBody>
      </p:sp>
      <p:sp>
        <p:nvSpPr>
          <p:cNvPr id="2865" name="Google Shape;2865;p57"/>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Table of Contents</a:t>
            </a:r>
            <a:endParaRPr/>
          </a:p>
        </p:txBody>
      </p:sp>
      <p:sp>
        <p:nvSpPr>
          <p:cNvPr id="2866" name="Google Shape;2866;p57"/>
          <p:cNvSpPr txBox="1"/>
          <p:nvPr>
            <p:ph idx="7" type="subTitle"/>
          </p:nvPr>
        </p:nvSpPr>
        <p:spPr>
          <a:xfrm>
            <a:off x="2080900" y="3808340"/>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Data Exploration</a:t>
            </a:r>
            <a:endParaRPr/>
          </a:p>
        </p:txBody>
      </p:sp>
      <p:sp>
        <p:nvSpPr>
          <p:cNvPr id="2867" name="Google Shape;2867;p57"/>
          <p:cNvSpPr txBox="1"/>
          <p:nvPr>
            <p:ph idx="8" type="title"/>
          </p:nvPr>
        </p:nvSpPr>
        <p:spPr>
          <a:xfrm>
            <a:off x="713275" y="3596113"/>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868" name="Google Shape;2868;p57"/>
          <p:cNvSpPr txBox="1"/>
          <p:nvPr>
            <p:ph idx="9" type="subTitle"/>
          </p:nvPr>
        </p:nvSpPr>
        <p:spPr>
          <a:xfrm>
            <a:off x="2080900" y="4069919"/>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does my data look like?</a:t>
            </a:r>
            <a:endParaRPr/>
          </a:p>
        </p:txBody>
      </p:sp>
      <p:sp>
        <p:nvSpPr>
          <p:cNvPr id="2869" name="Google Shape;2869;p57"/>
          <p:cNvSpPr txBox="1"/>
          <p:nvPr>
            <p:ph idx="13" type="subTitle"/>
          </p:nvPr>
        </p:nvSpPr>
        <p:spPr>
          <a:xfrm>
            <a:off x="6259625" y="1487288"/>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Neural Networks</a:t>
            </a:r>
            <a:endParaRPr/>
          </a:p>
        </p:txBody>
      </p:sp>
      <p:sp>
        <p:nvSpPr>
          <p:cNvPr id="2870" name="Google Shape;2870;p57"/>
          <p:cNvSpPr txBox="1"/>
          <p:nvPr>
            <p:ph idx="14" type="title"/>
          </p:nvPr>
        </p:nvSpPr>
        <p:spPr>
          <a:xfrm>
            <a:off x="4891950" y="1275063"/>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2871" name="Google Shape;2871;p57"/>
          <p:cNvSpPr txBox="1"/>
          <p:nvPr>
            <p:ph idx="15" type="subTitle"/>
          </p:nvPr>
        </p:nvSpPr>
        <p:spPr>
          <a:xfrm>
            <a:off x="6259625" y="1666063"/>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Create RNNs and CNNs.</a:t>
            </a:r>
            <a:endParaRPr/>
          </a:p>
        </p:txBody>
      </p:sp>
      <p:sp>
        <p:nvSpPr>
          <p:cNvPr id="2872" name="Google Shape;2872;p57"/>
          <p:cNvSpPr txBox="1"/>
          <p:nvPr>
            <p:ph idx="16" type="subTitle"/>
          </p:nvPr>
        </p:nvSpPr>
        <p:spPr>
          <a:xfrm>
            <a:off x="6259625" y="2620615"/>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Results</a:t>
            </a:r>
            <a:endParaRPr/>
          </a:p>
        </p:txBody>
      </p:sp>
      <p:sp>
        <p:nvSpPr>
          <p:cNvPr id="2873" name="Google Shape;2873;p57"/>
          <p:cNvSpPr txBox="1"/>
          <p:nvPr>
            <p:ph idx="17" type="title"/>
          </p:nvPr>
        </p:nvSpPr>
        <p:spPr>
          <a:xfrm>
            <a:off x="4892000" y="2408388"/>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2874" name="Google Shape;2874;p57"/>
          <p:cNvSpPr txBox="1"/>
          <p:nvPr>
            <p:ph idx="18" type="subTitle"/>
          </p:nvPr>
        </p:nvSpPr>
        <p:spPr>
          <a:xfrm>
            <a:off x="6259625" y="2882194"/>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model performed the best?</a:t>
            </a:r>
            <a:endParaRPr/>
          </a:p>
        </p:txBody>
      </p:sp>
      <p:sp>
        <p:nvSpPr>
          <p:cNvPr id="2875" name="Google Shape;2875;p57"/>
          <p:cNvSpPr txBox="1"/>
          <p:nvPr>
            <p:ph idx="19" type="subTitle"/>
          </p:nvPr>
        </p:nvSpPr>
        <p:spPr>
          <a:xfrm>
            <a:off x="6259625" y="3808340"/>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Conclusion</a:t>
            </a:r>
            <a:endParaRPr/>
          </a:p>
        </p:txBody>
      </p:sp>
      <p:sp>
        <p:nvSpPr>
          <p:cNvPr id="2876" name="Google Shape;2876;p57"/>
          <p:cNvSpPr txBox="1"/>
          <p:nvPr>
            <p:ph idx="20" type="title"/>
          </p:nvPr>
        </p:nvSpPr>
        <p:spPr>
          <a:xfrm>
            <a:off x="4892000" y="3596113"/>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2877" name="Google Shape;2877;p57"/>
          <p:cNvSpPr txBox="1"/>
          <p:nvPr>
            <p:ph idx="21" type="subTitle"/>
          </p:nvPr>
        </p:nvSpPr>
        <p:spPr>
          <a:xfrm>
            <a:off x="6259625" y="4069919"/>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Final thoughts.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84"/>
          <p:cNvSpPr txBox="1"/>
          <p:nvPr>
            <p:ph type="title"/>
          </p:nvPr>
        </p:nvSpPr>
        <p:spPr>
          <a:xfrm>
            <a:off x="2836200" y="1332325"/>
            <a:ext cx="3471600" cy="5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448" name="Google Shape;3448;p84"/>
          <p:cNvSpPr txBox="1"/>
          <p:nvPr>
            <p:ph idx="1" type="subTitle"/>
          </p:nvPr>
        </p:nvSpPr>
        <p:spPr>
          <a:xfrm>
            <a:off x="2836200" y="3441275"/>
            <a:ext cx="3471600" cy="36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Please keep this slide for attribution.</a:t>
            </a:r>
            <a:endParaRPr/>
          </a:p>
        </p:txBody>
      </p:sp>
      <p:sp>
        <p:nvSpPr>
          <p:cNvPr id="3449" name="Google Shape;3449;p84"/>
          <p:cNvSpPr txBox="1"/>
          <p:nvPr>
            <p:ph idx="2" type="subTitle"/>
          </p:nvPr>
        </p:nvSpPr>
        <p:spPr>
          <a:xfrm>
            <a:off x="2457000" y="2081150"/>
            <a:ext cx="4230000" cy="36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ahayo1@umbc.edu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85"/>
          <p:cNvSpPr txBox="1"/>
          <p:nvPr>
            <p:ph idx="1" type="subTitle"/>
          </p:nvPr>
        </p:nvSpPr>
        <p:spPr>
          <a:xfrm>
            <a:off x="713225" y="1127225"/>
            <a:ext cx="7717500" cy="3472200"/>
          </a:xfrm>
          <a:prstGeom prst="rect">
            <a:avLst/>
          </a:prstGeom>
        </p:spPr>
        <p:txBody>
          <a:bodyPr anchorCtr="0" anchor="ctr" bIns="91425" lIns="91425" spcFirstLastPara="1" rIns="91425" wrap="square" tIns="91425">
            <a:noAutofit/>
          </a:bodyPr>
          <a:lstStyle/>
          <a:p>
            <a:pPr indent="0" lvl="0" marL="355600" rtl="0" algn="l">
              <a:lnSpc>
                <a:spcPct val="120000"/>
              </a:lnSpc>
              <a:spcBef>
                <a:spcPts val="0"/>
              </a:spcBef>
              <a:spcAft>
                <a:spcPts val="0"/>
              </a:spcAft>
              <a:buNone/>
            </a:pPr>
            <a:r>
              <a:rPr lang="en" sz="1100"/>
              <a:t>[1] Digitaldina. “An Absolute Beginner's Guide To Google Colaboratory.” </a:t>
            </a:r>
            <a:r>
              <a:rPr i="1" lang="en" sz="1100"/>
              <a:t>Medium</a:t>
            </a:r>
            <a:r>
              <a:rPr lang="en" sz="1100"/>
              <a:t>, Medium, 30 Nov. 2018,</a:t>
            </a:r>
            <a:endParaRPr sz="1100"/>
          </a:p>
          <a:p>
            <a:pPr indent="25400" lvl="0" marL="546100" rtl="0" algn="l">
              <a:lnSpc>
                <a:spcPct val="120000"/>
              </a:lnSpc>
              <a:spcBef>
                <a:spcPts val="0"/>
              </a:spcBef>
              <a:spcAft>
                <a:spcPts val="0"/>
              </a:spcAft>
              <a:buNone/>
            </a:pPr>
            <a:r>
              <a:rPr lang="en" sz="1100"/>
              <a:t>medium.com/@dinaelhanan/an-absolute-beginners-guide-to-google-colaboratory-d55c0eb375de.</a:t>
            </a:r>
            <a:endParaRPr sz="1100"/>
          </a:p>
          <a:p>
            <a:pPr indent="0" lvl="0" marL="355600" rtl="0" algn="l">
              <a:lnSpc>
                <a:spcPct val="120000"/>
              </a:lnSpc>
              <a:spcBef>
                <a:spcPts val="0"/>
              </a:spcBef>
              <a:spcAft>
                <a:spcPts val="0"/>
              </a:spcAft>
              <a:buNone/>
            </a:pPr>
            <a:r>
              <a:rPr lang="en" sz="1100"/>
              <a:t>[2] Horan, Kelli. “Color Psychology And Book Covers – Why You Choose Certain Books Off The Shelf.”</a:t>
            </a:r>
            <a:endParaRPr sz="1100"/>
          </a:p>
          <a:p>
            <a:pPr indent="25400" lvl="0" marL="546100" rtl="0" algn="l">
              <a:lnSpc>
                <a:spcPct val="120000"/>
              </a:lnSpc>
              <a:spcBef>
                <a:spcPts val="0"/>
              </a:spcBef>
              <a:spcAft>
                <a:spcPts val="0"/>
              </a:spcAft>
              <a:buNone/>
            </a:pPr>
            <a:r>
              <a:rPr i="1" lang="en" sz="1100"/>
              <a:t>AmReading</a:t>
            </a:r>
            <a:r>
              <a:rPr lang="en" sz="1100"/>
              <a:t>, 22 Aug. 2016, www.amreading.com/2016/08/21/color-psychology-and-book-covers-why-you-choose-certain-books-off-the-shelf.</a:t>
            </a:r>
            <a:endParaRPr sz="1100"/>
          </a:p>
          <a:p>
            <a:pPr indent="0" lvl="0" marL="355600" rtl="0" algn="l">
              <a:lnSpc>
                <a:spcPct val="120000"/>
              </a:lnSpc>
              <a:spcBef>
                <a:spcPts val="0"/>
              </a:spcBef>
              <a:spcAft>
                <a:spcPts val="0"/>
              </a:spcAft>
              <a:buNone/>
            </a:pPr>
            <a:r>
              <a:rPr lang="en" sz="1100"/>
              <a:t>[3] Kostadinov, Simeon. “Understanding GRU Networks.” </a:t>
            </a:r>
            <a:r>
              <a:rPr i="1" lang="en" sz="1100"/>
              <a:t>Medium</a:t>
            </a:r>
            <a:r>
              <a:rPr lang="en" sz="1100"/>
              <a:t>, Towards Data Science, 10 Nov. 2019,</a:t>
            </a:r>
            <a:endParaRPr sz="1100"/>
          </a:p>
          <a:p>
            <a:pPr indent="25400" lvl="0" marL="546100" rtl="0" algn="l">
              <a:lnSpc>
                <a:spcPct val="120000"/>
              </a:lnSpc>
              <a:spcBef>
                <a:spcPts val="0"/>
              </a:spcBef>
              <a:spcAft>
                <a:spcPts val="0"/>
              </a:spcAft>
              <a:buNone/>
            </a:pPr>
            <a:r>
              <a:rPr lang="en" sz="1100"/>
              <a:t>towardsdatascience.com/understanding-gru-networks-2ef37df6c9be.</a:t>
            </a:r>
            <a:endParaRPr sz="1100"/>
          </a:p>
          <a:p>
            <a:pPr indent="0" lvl="0" marL="355600" rtl="0" algn="l">
              <a:lnSpc>
                <a:spcPct val="120000"/>
              </a:lnSpc>
              <a:spcBef>
                <a:spcPts val="0"/>
              </a:spcBef>
              <a:spcAft>
                <a:spcPts val="0"/>
              </a:spcAft>
              <a:buNone/>
            </a:pPr>
            <a:r>
              <a:rPr lang="en" sz="1100"/>
              <a:t>[4] Martinez, Viridiana Romero. “Does the Cover Tells You Something about a Book?” </a:t>
            </a:r>
            <a:r>
              <a:rPr i="1" lang="en" sz="1100"/>
              <a:t>Medium</a:t>
            </a:r>
            <a:r>
              <a:rPr lang="en" sz="1100"/>
              <a:t>,</a:t>
            </a:r>
            <a:endParaRPr sz="1100"/>
          </a:p>
          <a:p>
            <a:pPr indent="25400" lvl="0" marL="546100" rtl="0" algn="l">
              <a:lnSpc>
                <a:spcPct val="120000"/>
              </a:lnSpc>
              <a:spcBef>
                <a:spcPts val="0"/>
              </a:spcBef>
              <a:spcAft>
                <a:spcPts val="0"/>
              </a:spcAft>
              <a:buNone/>
            </a:pPr>
            <a:r>
              <a:rPr lang="en" sz="1100"/>
              <a:t>DataDrivenInvestor, 24 Feb. 2019, medium.datadriveninvestor.com/does-the-cover-tells-you-something-about-a-book-b6cb8d710d11.</a:t>
            </a:r>
            <a:endParaRPr sz="1100"/>
          </a:p>
          <a:p>
            <a:pPr indent="0" lvl="0" marL="355600" rtl="0" algn="l">
              <a:lnSpc>
                <a:spcPct val="120000"/>
              </a:lnSpc>
              <a:spcBef>
                <a:spcPts val="0"/>
              </a:spcBef>
              <a:spcAft>
                <a:spcPts val="0"/>
              </a:spcAft>
              <a:buNone/>
            </a:pPr>
            <a:r>
              <a:rPr lang="en" sz="1100"/>
              <a:t>[5] Ng, Ernest. “Keras, Tell Me the Genre of My Book.” </a:t>
            </a:r>
            <a:r>
              <a:rPr i="1" lang="en" sz="1100"/>
              <a:t>Medium</a:t>
            </a:r>
            <a:r>
              <a:rPr lang="en" sz="1100"/>
              <a:t>, Towards Data Science, 27 May 2020,</a:t>
            </a:r>
            <a:endParaRPr sz="1100"/>
          </a:p>
          <a:p>
            <a:pPr indent="25400" lvl="0" marL="546100" rtl="0" algn="l">
              <a:lnSpc>
                <a:spcPct val="120000"/>
              </a:lnSpc>
              <a:spcBef>
                <a:spcPts val="0"/>
              </a:spcBef>
              <a:spcAft>
                <a:spcPts val="0"/>
              </a:spcAft>
              <a:buNone/>
            </a:pPr>
            <a:r>
              <a:rPr lang="en" sz="1100"/>
              <a:t>towardsdatascience.com/keras-tell-me-the-genre-of-my-book-a417d213e3a1.</a:t>
            </a:r>
            <a:endParaRPr/>
          </a:p>
        </p:txBody>
      </p:sp>
      <p:sp>
        <p:nvSpPr>
          <p:cNvPr id="3455" name="Google Shape;3455;p85"/>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58"/>
          <p:cNvSpPr txBox="1"/>
          <p:nvPr>
            <p:ph idx="2" type="title"/>
          </p:nvPr>
        </p:nvSpPr>
        <p:spPr>
          <a:xfrm>
            <a:off x="941100" y="2254650"/>
            <a:ext cx="27981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a:t>
            </a:r>
            <a:endParaRPr/>
          </a:p>
        </p:txBody>
      </p:sp>
      <p:sp>
        <p:nvSpPr>
          <p:cNvPr id="2883" name="Google Shape;2883;p58"/>
          <p:cNvSpPr txBox="1"/>
          <p:nvPr>
            <p:ph type="title"/>
          </p:nvPr>
        </p:nvSpPr>
        <p:spPr>
          <a:xfrm>
            <a:off x="6429175" y="1829650"/>
            <a:ext cx="2001600" cy="14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884" name="Google Shape;2884;p58"/>
          <p:cNvSpPr txBox="1"/>
          <p:nvPr>
            <p:ph idx="1" type="subTitle"/>
          </p:nvPr>
        </p:nvSpPr>
        <p:spPr>
          <a:xfrm>
            <a:off x="922700" y="2724975"/>
            <a:ext cx="27981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What is my project about?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sp>
        <p:nvSpPr>
          <p:cNvPr id="2889" name="Google Shape;2889;p59"/>
          <p:cNvSpPr/>
          <p:nvPr/>
        </p:nvSpPr>
        <p:spPr>
          <a:xfrm>
            <a:off x="5963734" y="453562"/>
            <a:ext cx="1996243" cy="4879719"/>
          </a:xfrm>
          <a:custGeom>
            <a:rect b="b" l="l" r="r" t="t"/>
            <a:pathLst>
              <a:path extrusionOk="0" h="3919453" w="1603408">
                <a:moveTo>
                  <a:pt x="964392" y="3909596"/>
                </a:moveTo>
                <a:cubicBezTo>
                  <a:pt x="1065070" y="3934152"/>
                  <a:pt x="1165122" y="3908257"/>
                  <a:pt x="1259285" y="3881825"/>
                </a:cubicBezTo>
                <a:cubicBezTo>
                  <a:pt x="1421994" y="3836194"/>
                  <a:pt x="1514371" y="3770918"/>
                  <a:pt x="1568191" y="3614470"/>
                </a:cubicBezTo>
                <a:cubicBezTo>
                  <a:pt x="1610765" y="3490704"/>
                  <a:pt x="1625401" y="3327202"/>
                  <a:pt x="1550519" y="3198614"/>
                </a:cubicBezTo>
                <a:cubicBezTo>
                  <a:pt x="1495181" y="3103513"/>
                  <a:pt x="1386649" y="3027878"/>
                  <a:pt x="1371387" y="2924026"/>
                </a:cubicBezTo>
                <a:cubicBezTo>
                  <a:pt x="1364514" y="2877235"/>
                  <a:pt x="1378527" y="2832497"/>
                  <a:pt x="1384685" y="2787045"/>
                </a:cubicBezTo>
                <a:cubicBezTo>
                  <a:pt x="1399948" y="2673995"/>
                  <a:pt x="1364425" y="2550498"/>
                  <a:pt x="1288203" y="2451646"/>
                </a:cubicBezTo>
                <a:cubicBezTo>
                  <a:pt x="1243219" y="2393245"/>
                  <a:pt x="1183241" y="2340561"/>
                  <a:pt x="1162355" y="2273052"/>
                </a:cubicBezTo>
                <a:cubicBezTo>
                  <a:pt x="1134420" y="2182684"/>
                  <a:pt x="1185026" y="2093655"/>
                  <a:pt x="1169674" y="2001946"/>
                </a:cubicBezTo>
                <a:cubicBezTo>
                  <a:pt x="1145308" y="1855679"/>
                  <a:pt x="968318" y="1756738"/>
                  <a:pt x="920568" y="1613327"/>
                </a:cubicBezTo>
                <a:cubicBezTo>
                  <a:pt x="887009" y="1512600"/>
                  <a:pt x="923425" y="1407944"/>
                  <a:pt x="893881" y="1306503"/>
                </a:cubicBezTo>
                <a:cubicBezTo>
                  <a:pt x="858716" y="1185595"/>
                  <a:pt x="732154" y="1108353"/>
                  <a:pt x="689759" y="994321"/>
                </a:cubicBezTo>
                <a:cubicBezTo>
                  <a:pt x="669588" y="940118"/>
                  <a:pt x="675924" y="896987"/>
                  <a:pt x="638617" y="841534"/>
                </a:cubicBezTo>
                <a:cubicBezTo>
                  <a:pt x="603630" y="789563"/>
                  <a:pt x="555969" y="744468"/>
                  <a:pt x="513573" y="697587"/>
                </a:cubicBezTo>
                <a:cubicBezTo>
                  <a:pt x="379604" y="549444"/>
                  <a:pt x="288565" y="368707"/>
                  <a:pt x="255095" y="184220"/>
                </a:cubicBezTo>
                <a:cubicBezTo>
                  <a:pt x="241619" y="110192"/>
                  <a:pt x="216538" y="13395"/>
                  <a:pt x="137995" y="0"/>
                </a:cubicBezTo>
                <a:cubicBezTo>
                  <a:pt x="51331" y="122158"/>
                  <a:pt x="12148" y="276195"/>
                  <a:pt x="28392" y="431304"/>
                </a:cubicBezTo>
                <a:cubicBezTo>
                  <a:pt x="44279" y="583376"/>
                  <a:pt x="111398" y="735985"/>
                  <a:pt x="102651" y="886004"/>
                </a:cubicBezTo>
                <a:cubicBezTo>
                  <a:pt x="96225" y="995928"/>
                  <a:pt x="49456" y="1095494"/>
                  <a:pt x="21074" y="1199972"/>
                </a:cubicBezTo>
                <a:cubicBezTo>
                  <a:pt x="-7309" y="1304449"/>
                  <a:pt x="-15074" y="1425089"/>
                  <a:pt x="49635" y="1524566"/>
                </a:cubicBezTo>
                <a:cubicBezTo>
                  <a:pt x="120055" y="1632972"/>
                  <a:pt x="263307" y="1695748"/>
                  <a:pt x="314628" y="1811834"/>
                </a:cubicBezTo>
                <a:cubicBezTo>
                  <a:pt x="380050" y="1960066"/>
                  <a:pt x="263218" y="2120444"/>
                  <a:pt x="328641" y="2268677"/>
                </a:cubicBezTo>
                <a:cubicBezTo>
                  <a:pt x="385138" y="2396818"/>
                  <a:pt x="563019" y="2476649"/>
                  <a:pt x="577032" y="2610684"/>
                </a:cubicBezTo>
                <a:cubicBezTo>
                  <a:pt x="583816" y="2676138"/>
                  <a:pt x="547311" y="2733199"/>
                  <a:pt x="530978" y="2794724"/>
                </a:cubicBezTo>
                <a:cubicBezTo>
                  <a:pt x="513127" y="2861965"/>
                  <a:pt x="490456" y="2903042"/>
                  <a:pt x="517232" y="2975818"/>
                </a:cubicBezTo>
                <a:cubicBezTo>
                  <a:pt x="540974" y="3040112"/>
                  <a:pt x="593187" y="3098334"/>
                  <a:pt x="589795" y="3167539"/>
                </a:cubicBezTo>
                <a:cubicBezTo>
                  <a:pt x="587475" y="3214956"/>
                  <a:pt x="556237" y="3253264"/>
                  <a:pt x="539724" y="3296662"/>
                </a:cubicBezTo>
                <a:cubicBezTo>
                  <a:pt x="489564" y="3428553"/>
                  <a:pt x="579710" y="3584287"/>
                  <a:pt x="681459" y="3704213"/>
                </a:cubicBezTo>
                <a:cubicBezTo>
                  <a:pt x="757325" y="3793778"/>
                  <a:pt x="849968" y="3881646"/>
                  <a:pt x="964392" y="390959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0" name="Google Shape;2890;p59"/>
          <p:cNvSpPr/>
          <p:nvPr/>
        </p:nvSpPr>
        <p:spPr>
          <a:xfrm>
            <a:off x="6607385" y="-985216"/>
            <a:ext cx="1726613" cy="4926451"/>
          </a:xfrm>
          <a:custGeom>
            <a:rect b="b" l="l" r="r" t="t"/>
            <a:pathLst>
              <a:path extrusionOk="0" h="3956989" w="1386838">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1" name="Google Shape;2891;p59"/>
          <p:cNvSpPr txBox="1"/>
          <p:nvPr>
            <p:ph type="title"/>
          </p:nvPr>
        </p:nvSpPr>
        <p:spPr>
          <a:xfrm>
            <a:off x="713225" y="1186700"/>
            <a:ext cx="3309600" cy="9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a:p>
            <a:pPr indent="0" lvl="0" marL="0" rtl="0" algn="l">
              <a:spcBef>
                <a:spcPts val="0"/>
              </a:spcBef>
              <a:spcAft>
                <a:spcPts val="0"/>
              </a:spcAft>
              <a:buNone/>
            </a:pPr>
            <a:r>
              <a:rPr lang="en"/>
              <a:t>Details</a:t>
            </a:r>
            <a:endParaRPr/>
          </a:p>
        </p:txBody>
      </p:sp>
      <p:sp>
        <p:nvSpPr>
          <p:cNvPr id="2892" name="Google Shape;2892;p59"/>
          <p:cNvSpPr txBox="1"/>
          <p:nvPr>
            <p:ph idx="1" type="subTitle"/>
          </p:nvPr>
        </p:nvSpPr>
        <p:spPr>
          <a:xfrm>
            <a:off x="713225" y="2241475"/>
            <a:ext cx="3990900" cy="19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34343"/>
              </a:buClr>
              <a:buSzPts val="600"/>
              <a:buFont typeface="Arial"/>
              <a:buNone/>
            </a:pPr>
            <a:r>
              <a:rPr lang="en" sz="1500"/>
              <a:t>Do book summaries or book covers do a better job at predicting book genres?</a:t>
            </a:r>
            <a:br>
              <a:rPr lang="en" sz="1500"/>
            </a:br>
            <a:endParaRPr sz="1500"/>
          </a:p>
          <a:p>
            <a:pPr indent="-222250" lvl="0" marL="241300" rtl="0" algn="l">
              <a:spcBef>
                <a:spcPts val="0"/>
              </a:spcBef>
              <a:spcAft>
                <a:spcPts val="0"/>
              </a:spcAft>
              <a:buClr>
                <a:schemeClr val="dk1"/>
              </a:buClr>
              <a:buSzPts val="1500"/>
              <a:buFont typeface="Barlow Condensed"/>
              <a:buChar char="●"/>
            </a:pPr>
            <a:r>
              <a:rPr lang="en" sz="1500"/>
              <a:t>Classify book summaries using RNNs</a:t>
            </a:r>
            <a:endParaRPr sz="1500"/>
          </a:p>
          <a:p>
            <a:pPr indent="-222250" lvl="0" marL="241300" rtl="0" algn="l">
              <a:spcBef>
                <a:spcPts val="0"/>
              </a:spcBef>
              <a:spcAft>
                <a:spcPts val="0"/>
              </a:spcAft>
              <a:buClr>
                <a:schemeClr val="dk1"/>
              </a:buClr>
              <a:buSzPts val="1500"/>
              <a:buFont typeface="Barlow Condensed"/>
              <a:buChar char="●"/>
            </a:pPr>
            <a:r>
              <a:rPr lang="en" sz="1500"/>
              <a:t>Classify book covers using CNNs</a:t>
            </a:r>
            <a:endParaRPr sz="1500"/>
          </a:p>
          <a:p>
            <a:pPr indent="-222250" lvl="0" marL="241300" rtl="0" algn="l">
              <a:spcBef>
                <a:spcPts val="0"/>
              </a:spcBef>
              <a:spcAft>
                <a:spcPts val="0"/>
              </a:spcAft>
              <a:buClr>
                <a:schemeClr val="dk1"/>
              </a:buClr>
              <a:buSzPts val="1500"/>
              <a:buFont typeface="Barlow Condensed"/>
              <a:buChar char="●"/>
            </a:pPr>
            <a:r>
              <a:rPr lang="en" sz="1500"/>
              <a:t>Compare models to one another</a:t>
            </a:r>
            <a:endParaRPr sz="1500"/>
          </a:p>
        </p:txBody>
      </p:sp>
      <p:grpSp>
        <p:nvGrpSpPr>
          <p:cNvPr id="2893" name="Google Shape;2893;p59"/>
          <p:cNvGrpSpPr/>
          <p:nvPr/>
        </p:nvGrpSpPr>
        <p:grpSpPr>
          <a:xfrm rot="-5333932">
            <a:off x="104265" y="4643884"/>
            <a:ext cx="1152789" cy="1100519"/>
            <a:chOff x="1107903" y="-140329"/>
            <a:chExt cx="2031283" cy="1939431"/>
          </a:xfrm>
        </p:grpSpPr>
        <p:sp>
          <p:nvSpPr>
            <p:cNvPr id="2894" name="Google Shape;2894;p59"/>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5" name="Google Shape;2895;p59"/>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6" name="Google Shape;2896;p59"/>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7" name="Google Shape;2897;p59"/>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8" name="Google Shape;2898;p59"/>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9" name="Google Shape;2899;p59"/>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0" name="Google Shape;2900;p59"/>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901" name="Google Shape;2901;p59"/>
          <p:cNvGrpSpPr/>
          <p:nvPr/>
        </p:nvGrpSpPr>
        <p:grpSpPr>
          <a:xfrm>
            <a:off x="7874109" y="4261990"/>
            <a:ext cx="728455" cy="1864346"/>
            <a:chOff x="-331171" y="5186117"/>
            <a:chExt cx="1439066" cy="3683022"/>
          </a:xfrm>
        </p:grpSpPr>
        <p:grpSp>
          <p:nvGrpSpPr>
            <p:cNvPr id="2902" name="Google Shape;2902;p59"/>
            <p:cNvGrpSpPr/>
            <p:nvPr/>
          </p:nvGrpSpPr>
          <p:grpSpPr>
            <a:xfrm>
              <a:off x="-331171" y="5186117"/>
              <a:ext cx="1439066" cy="3683022"/>
              <a:chOff x="-331171" y="5186117"/>
              <a:chExt cx="1439066" cy="3683022"/>
            </a:xfrm>
          </p:grpSpPr>
          <p:sp>
            <p:nvSpPr>
              <p:cNvPr id="2903" name="Google Shape;2903;p59"/>
              <p:cNvSpPr/>
              <p:nvPr/>
            </p:nvSpPr>
            <p:spPr>
              <a:xfrm>
                <a:off x="-331171" y="5359504"/>
                <a:ext cx="1162905" cy="3509635"/>
              </a:xfrm>
              <a:custGeom>
                <a:rect b="b" l="l" r="r" t="t"/>
                <a:pathLst>
                  <a:path extrusionOk="0" h="3509635" w="1162905">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4" name="Google Shape;2904;p59"/>
              <p:cNvSpPr/>
              <p:nvPr/>
            </p:nvSpPr>
            <p:spPr>
              <a:xfrm>
                <a:off x="365428" y="6827231"/>
                <a:ext cx="728354" cy="672792"/>
              </a:xfrm>
              <a:custGeom>
                <a:rect b="b" l="l" r="r" t="t"/>
                <a:pathLst>
                  <a:path extrusionOk="0" h="672792" w="728354">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5" name="Google Shape;2905;p59"/>
              <p:cNvSpPr/>
              <p:nvPr/>
            </p:nvSpPr>
            <p:spPr>
              <a:xfrm>
                <a:off x="460966" y="6438540"/>
                <a:ext cx="618094" cy="646871"/>
              </a:xfrm>
              <a:custGeom>
                <a:rect b="b" l="l" r="r" t="t"/>
                <a:pathLst>
                  <a:path extrusionOk="0" h="646871" w="618094">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6" name="Google Shape;2906;p59"/>
              <p:cNvSpPr/>
              <p:nvPr/>
            </p:nvSpPr>
            <p:spPr>
              <a:xfrm>
                <a:off x="545127" y="6114298"/>
                <a:ext cx="562768" cy="565743"/>
              </a:xfrm>
              <a:custGeom>
                <a:rect b="b" l="l" r="r" t="t"/>
                <a:pathLst>
                  <a:path extrusionOk="0" h="565743" w="562768">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7" name="Google Shape;2907;p59"/>
              <p:cNvSpPr/>
              <p:nvPr/>
            </p:nvSpPr>
            <p:spPr>
              <a:xfrm>
                <a:off x="758782" y="5814938"/>
                <a:ext cx="309254" cy="576053"/>
              </a:xfrm>
              <a:custGeom>
                <a:rect b="b" l="l" r="r" t="t"/>
                <a:pathLst>
                  <a:path extrusionOk="0" h="576053" w="309254">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8" name="Google Shape;2908;p59"/>
              <p:cNvSpPr/>
              <p:nvPr/>
            </p:nvSpPr>
            <p:spPr>
              <a:xfrm>
                <a:off x="634271" y="5815247"/>
                <a:ext cx="165099" cy="425878"/>
              </a:xfrm>
              <a:custGeom>
                <a:rect b="b" l="l" r="r" t="t"/>
                <a:pathLst>
                  <a:path extrusionOk="0" h="425878" w="165099">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9" name="Google Shape;2909;p59"/>
              <p:cNvSpPr/>
              <p:nvPr/>
            </p:nvSpPr>
            <p:spPr>
              <a:xfrm>
                <a:off x="805228" y="545464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0" name="Google Shape;2910;p59"/>
              <p:cNvSpPr/>
              <p:nvPr/>
            </p:nvSpPr>
            <p:spPr>
              <a:xfrm>
                <a:off x="699153" y="51861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1" name="Google Shape;2911;p59"/>
              <p:cNvSpPr/>
              <p:nvPr/>
            </p:nvSpPr>
            <p:spPr>
              <a:xfrm>
                <a:off x="650520" y="5863724"/>
                <a:ext cx="142852" cy="345891"/>
              </a:xfrm>
              <a:custGeom>
                <a:rect b="b" l="l" r="r" t="t"/>
                <a:pathLst>
                  <a:path extrusionOk="0" h="345891" w="142852">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2" name="Google Shape;2912;p59"/>
              <p:cNvSpPr/>
              <p:nvPr/>
            </p:nvSpPr>
            <p:spPr>
              <a:xfrm>
                <a:off x="473488" y="6469022"/>
                <a:ext cx="205639" cy="513367"/>
              </a:xfrm>
              <a:custGeom>
                <a:rect b="b" l="l" r="r" t="t"/>
                <a:pathLst>
                  <a:path extrusionOk="0" h="513367" w="205639">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3" name="Google Shape;2913;p59"/>
              <p:cNvSpPr/>
              <p:nvPr/>
            </p:nvSpPr>
            <p:spPr>
              <a:xfrm>
                <a:off x="611206" y="6626632"/>
                <a:ext cx="364331" cy="452645"/>
              </a:xfrm>
              <a:custGeom>
                <a:rect b="b" l="l" r="r" t="t"/>
                <a:pathLst>
                  <a:path extrusionOk="0" h="452645" w="364331">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914" name="Google Shape;2914;p59"/>
            <p:cNvGrpSpPr/>
            <p:nvPr/>
          </p:nvGrpSpPr>
          <p:grpSpPr>
            <a:xfrm>
              <a:off x="365759" y="5186184"/>
              <a:ext cx="737143" cy="2092492"/>
              <a:chOff x="365759" y="5186184"/>
              <a:chExt cx="737143" cy="2092492"/>
            </a:xfrm>
          </p:grpSpPr>
          <p:sp>
            <p:nvSpPr>
              <p:cNvPr id="2915" name="Google Shape;2915;p59"/>
              <p:cNvSpPr/>
              <p:nvPr/>
            </p:nvSpPr>
            <p:spPr>
              <a:xfrm>
                <a:off x="759230" y="6234261"/>
                <a:ext cx="343672" cy="372518"/>
              </a:xfrm>
              <a:custGeom>
                <a:rect b="b" l="l" r="r" t="t"/>
                <a:pathLst>
                  <a:path extrusionOk="0" h="372518" w="343672">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6" name="Google Shape;2916;p59"/>
              <p:cNvSpPr/>
              <p:nvPr/>
            </p:nvSpPr>
            <p:spPr>
              <a:xfrm>
                <a:off x="553013" y="6125676"/>
                <a:ext cx="154495" cy="402248"/>
              </a:xfrm>
              <a:custGeom>
                <a:rect b="b" l="l" r="r" t="t"/>
                <a:pathLst>
                  <a:path extrusionOk="0" h="402248" w="154495">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7" name="Google Shape;2917;p59"/>
              <p:cNvSpPr/>
              <p:nvPr/>
            </p:nvSpPr>
            <p:spPr>
              <a:xfrm>
                <a:off x="831263" y="581617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8" name="Google Shape;2918;p59"/>
              <p:cNvSpPr/>
              <p:nvPr/>
            </p:nvSpPr>
            <p:spPr>
              <a:xfrm>
                <a:off x="636286" y="5825460"/>
                <a:ext cx="154758" cy="304808"/>
              </a:xfrm>
              <a:custGeom>
                <a:rect b="b" l="l" r="r" t="t"/>
                <a:pathLst>
                  <a:path extrusionOk="0" h="304808" w="154758">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9" name="Google Shape;2919;p59"/>
              <p:cNvSpPr/>
              <p:nvPr/>
            </p:nvSpPr>
            <p:spPr>
              <a:xfrm>
                <a:off x="844003" y="5465950"/>
                <a:ext cx="167593" cy="340555"/>
              </a:xfrm>
              <a:custGeom>
                <a:rect b="b" l="l" r="r" t="t"/>
                <a:pathLst>
                  <a:path extrusionOk="0" h="340555" w="167593">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0" name="Google Shape;2920;p59"/>
              <p:cNvSpPr/>
              <p:nvPr/>
            </p:nvSpPr>
            <p:spPr>
              <a:xfrm>
                <a:off x="699835" y="5186184"/>
                <a:ext cx="172794" cy="362317"/>
              </a:xfrm>
              <a:custGeom>
                <a:rect b="b" l="l" r="r" t="t"/>
                <a:pathLst>
                  <a:path extrusionOk="0" h="362317" w="172794">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1" name="Google Shape;2921;p59"/>
              <p:cNvSpPr/>
              <p:nvPr/>
            </p:nvSpPr>
            <p:spPr>
              <a:xfrm>
                <a:off x="678214" y="6572875"/>
                <a:ext cx="389344" cy="412965"/>
              </a:xfrm>
              <a:custGeom>
                <a:rect b="b" l="l" r="r" t="t"/>
                <a:pathLst>
                  <a:path extrusionOk="0" h="412965" w="389344">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2" name="Google Shape;2922;p59"/>
              <p:cNvSpPr/>
              <p:nvPr/>
            </p:nvSpPr>
            <p:spPr>
              <a:xfrm>
                <a:off x="469918" y="6448484"/>
                <a:ext cx="151758" cy="373623"/>
              </a:xfrm>
              <a:custGeom>
                <a:rect b="b" l="l" r="r" t="t"/>
                <a:pathLst>
                  <a:path extrusionOk="0" h="373623" w="151758">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3" name="Google Shape;2923;p59"/>
              <p:cNvSpPr/>
              <p:nvPr/>
            </p:nvSpPr>
            <p:spPr>
              <a:xfrm>
                <a:off x="365759" y="6830496"/>
                <a:ext cx="188502" cy="448180"/>
              </a:xfrm>
              <a:custGeom>
                <a:rect b="b" l="l" r="r" t="t"/>
                <a:pathLst>
                  <a:path extrusionOk="0" h="448180" w="188502">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924" name="Google Shape;2924;p59"/>
          <p:cNvSpPr/>
          <p:nvPr/>
        </p:nvSpPr>
        <p:spPr>
          <a:xfrm>
            <a:off x="481770" y="4527068"/>
            <a:ext cx="829749" cy="1092065"/>
          </a:xfrm>
          <a:custGeom>
            <a:rect b="b" l="l" r="r" t="t"/>
            <a:pathLst>
              <a:path extrusionOk="0" h="1480766" w="1125084">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925" name="Google Shape;2925;p59"/>
          <p:cNvGrpSpPr/>
          <p:nvPr/>
        </p:nvGrpSpPr>
        <p:grpSpPr>
          <a:xfrm>
            <a:off x="6437169" y="1269416"/>
            <a:ext cx="1502573" cy="2614622"/>
            <a:chOff x="5049205" y="2137340"/>
            <a:chExt cx="1509972" cy="2627497"/>
          </a:xfrm>
        </p:grpSpPr>
        <p:sp>
          <p:nvSpPr>
            <p:cNvPr id="2926" name="Google Shape;2926;p59"/>
            <p:cNvSpPr/>
            <p:nvPr/>
          </p:nvSpPr>
          <p:spPr>
            <a:xfrm>
              <a:off x="5284125" y="3168549"/>
              <a:ext cx="1087537" cy="904080"/>
            </a:xfrm>
            <a:custGeom>
              <a:rect b="b" l="l" r="r" t="t"/>
              <a:pathLst>
                <a:path extrusionOk="0" h="904080" w="1087537">
                  <a:moveTo>
                    <a:pt x="1082301" y="545626"/>
                  </a:moveTo>
                  <a:cubicBezTo>
                    <a:pt x="1005734" y="301931"/>
                    <a:pt x="666124" y="263393"/>
                    <a:pt x="666124" y="263393"/>
                  </a:cubicBezTo>
                  <a:lnTo>
                    <a:pt x="643705" y="45675"/>
                  </a:lnTo>
                  <a:lnTo>
                    <a:pt x="563813" y="15320"/>
                  </a:lnTo>
                  <a:lnTo>
                    <a:pt x="563813" y="0"/>
                  </a:lnTo>
                  <a:lnTo>
                    <a:pt x="543769" y="7612"/>
                  </a:lnTo>
                  <a:lnTo>
                    <a:pt x="523725" y="0"/>
                  </a:lnTo>
                  <a:lnTo>
                    <a:pt x="523725" y="15320"/>
                  </a:lnTo>
                  <a:lnTo>
                    <a:pt x="443833" y="45675"/>
                  </a:lnTo>
                  <a:lnTo>
                    <a:pt x="421414" y="263393"/>
                  </a:lnTo>
                  <a:cubicBezTo>
                    <a:pt x="421414" y="263393"/>
                    <a:pt x="81803" y="301931"/>
                    <a:pt x="5236" y="545626"/>
                  </a:cubicBezTo>
                  <a:cubicBezTo>
                    <a:pt x="-46441" y="710247"/>
                    <a:pt x="295924" y="815395"/>
                    <a:pt x="523820" y="891044"/>
                  </a:cubicBezTo>
                  <a:lnTo>
                    <a:pt x="523820" y="904080"/>
                  </a:lnTo>
                  <a:cubicBezTo>
                    <a:pt x="530374" y="901987"/>
                    <a:pt x="537119" y="899798"/>
                    <a:pt x="543864" y="897610"/>
                  </a:cubicBezTo>
                  <a:cubicBezTo>
                    <a:pt x="550703" y="899798"/>
                    <a:pt x="557353" y="901987"/>
                    <a:pt x="563908" y="904080"/>
                  </a:cubicBezTo>
                  <a:lnTo>
                    <a:pt x="563908" y="891044"/>
                  </a:lnTo>
                  <a:cubicBezTo>
                    <a:pt x="791613" y="815395"/>
                    <a:pt x="1133979" y="710247"/>
                    <a:pt x="1082301" y="545626"/>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7" name="Google Shape;2927;p59"/>
            <p:cNvSpPr/>
            <p:nvPr/>
          </p:nvSpPr>
          <p:spPr>
            <a:xfrm>
              <a:off x="5284030" y="3434511"/>
              <a:ext cx="1087632" cy="638213"/>
            </a:xfrm>
            <a:custGeom>
              <a:rect b="b" l="l" r="r" t="t"/>
              <a:pathLst>
                <a:path extrusionOk="0" h="638213" w="1087632">
                  <a:moveTo>
                    <a:pt x="1082396" y="279664"/>
                  </a:moveTo>
                  <a:cubicBezTo>
                    <a:pt x="1020079" y="81359"/>
                    <a:pt x="783539" y="18936"/>
                    <a:pt x="697662" y="2569"/>
                  </a:cubicBezTo>
                  <a:cubicBezTo>
                    <a:pt x="658049" y="34542"/>
                    <a:pt x="608271" y="54144"/>
                    <a:pt x="557353" y="55095"/>
                  </a:cubicBezTo>
                  <a:cubicBezTo>
                    <a:pt x="501971" y="56237"/>
                    <a:pt x="447063" y="35398"/>
                    <a:pt x="404505" y="0"/>
                  </a:cubicBezTo>
                  <a:cubicBezTo>
                    <a:pt x="335158" y="11514"/>
                    <a:pt x="71544" y="68608"/>
                    <a:pt x="5236" y="279760"/>
                  </a:cubicBezTo>
                  <a:cubicBezTo>
                    <a:pt x="-46441" y="444380"/>
                    <a:pt x="295924" y="549528"/>
                    <a:pt x="523820" y="625177"/>
                  </a:cubicBezTo>
                  <a:lnTo>
                    <a:pt x="523820" y="638214"/>
                  </a:lnTo>
                  <a:cubicBezTo>
                    <a:pt x="530374" y="636120"/>
                    <a:pt x="537119" y="633932"/>
                    <a:pt x="543864" y="631743"/>
                  </a:cubicBezTo>
                  <a:cubicBezTo>
                    <a:pt x="550704" y="633932"/>
                    <a:pt x="557353" y="636120"/>
                    <a:pt x="563908" y="638214"/>
                  </a:cubicBezTo>
                  <a:lnTo>
                    <a:pt x="563908" y="625177"/>
                  </a:lnTo>
                  <a:cubicBezTo>
                    <a:pt x="791708" y="549433"/>
                    <a:pt x="1134074" y="444285"/>
                    <a:pt x="1082396" y="27966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8" name="Google Shape;2928;p59"/>
            <p:cNvSpPr/>
            <p:nvPr/>
          </p:nvSpPr>
          <p:spPr>
            <a:xfrm>
              <a:off x="5283935" y="3451925"/>
              <a:ext cx="1087727" cy="620609"/>
            </a:xfrm>
            <a:custGeom>
              <a:rect b="b" l="l" r="r" t="t"/>
              <a:pathLst>
                <a:path extrusionOk="0" h="620609" w="1087727">
                  <a:moveTo>
                    <a:pt x="1082491" y="262251"/>
                  </a:moveTo>
                  <a:cubicBezTo>
                    <a:pt x="1036513" y="116091"/>
                    <a:pt x="896014" y="43772"/>
                    <a:pt x="790853" y="9230"/>
                  </a:cubicBezTo>
                  <a:cubicBezTo>
                    <a:pt x="789523" y="10848"/>
                    <a:pt x="788288" y="12465"/>
                    <a:pt x="786958" y="13988"/>
                  </a:cubicBezTo>
                  <a:cubicBezTo>
                    <a:pt x="740220" y="68608"/>
                    <a:pt x="681228" y="115805"/>
                    <a:pt x="611596" y="133409"/>
                  </a:cubicBezTo>
                  <a:cubicBezTo>
                    <a:pt x="540064" y="151584"/>
                    <a:pt x="460647" y="135693"/>
                    <a:pt x="401465" y="91445"/>
                  </a:cubicBezTo>
                  <a:cubicBezTo>
                    <a:pt x="369641" y="67656"/>
                    <a:pt x="344087" y="35779"/>
                    <a:pt x="326703" y="0"/>
                  </a:cubicBezTo>
                  <a:cubicBezTo>
                    <a:pt x="220212" y="30069"/>
                    <a:pt x="55679" y="101532"/>
                    <a:pt x="5236" y="262156"/>
                  </a:cubicBezTo>
                  <a:cubicBezTo>
                    <a:pt x="-46441" y="426776"/>
                    <a:pt x="295924" y="531924"/>
                    <a:pt x="523820" y="607573"/>
                  </a:cubicBezTo>
                  <a:lnTo>
                    <a:pt x="523820" y="620610"/>
                  </a:lnTo>
                  <a:cubicBezTo>
                    <a:pt x="530374" y="618516"/>
                    <a:pt x="537119" y="616328"/>
                    <a:pt x="543864" y="614139"/>
                  </a:cubicBezTo>
                  <a:cubicBezTo>
                    <a:pt x="550703" y="616328"/>
                    <a:pt x="557353" y="618516"/>
                    <a:pt x="563908" y="620610"/>
                  </a:cubicBezTo>
                  <a:lnTo>
                    <a:pt x="563908" y="607573"/>
                  </a:lnTo>
                  <a:cubicBezTo>
                    <a:pt x="791803" y="532019"/>
                    <a:pt x="1134169" y="426871"/>
                    <a:pt x="1082491" y="2622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9" name="Google Shape;2929;p59"/>
            <p:cNvSpPr/>
            <p:nvPr/>
          </p:nvSpPr>
          <p:spPr>
            <a:xfrm>
              <a:off x="6168649" y="3509222"/>
              <a:ext cx="65337" cy="436966"/>
            </a:xfrm>
            <a:custGeom>
              <a:rect b="b" l="l" r="r" t="t"/>
              <a:pathLst>
                <a:path extrusionOk="0" h="436966" w="65337">
                  <a:moveTo>
                    <a:pt x="20325" y="3412"/>
                  </a:moveTo>
                  <a:cubicBezTo>
                    <a:pt x="-16154" y="147098"/>
                    <a:pt x="-3234" y="298968"/>
                    <a:pt x="56708" y="434470"/>
                  </a:cubicBezTo>
                  <a:cubicBezTo>
                    <a:pt x="59178" y="440084"/>
                    <a:pt x="67348" y="435232"/>
                    <a:pt x="64878" y="429712"/>
                  </a:cubicBezTo>
                  <a:cubicBezTo>
                    <a:pt x="6075" y="296589"/>
                    <a:pt x="-6369" y="147003"/>
                    <a:pt x="29444" y="5981"/>
                  </a:cubicBezTo>
                  <a:cubicBezTo>
                    <a:pt x="30964" y="-14"/>
                    <a:pt x="21750" y="-2583"/>
                    <a:pt x="20325" y="3412"/>
                  </a:cubicBezTo>
                  <a:lnTo>
                    <a:pt x="20325" y="3412"/>
                  </a:lnTo>
                  <a:close/>
                </a:path>
              </a:pathLst>
            </a:custGeom>
            <a:solidFill>
              <a:srgbClr val="F8C6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0" name="Google Shape;2930;p59"/>
            <p:cNvSpPr/>
            <p:nvPr/>
          </p:nvSpPr>
          <p:spPr>
            <a:xfrm>
              <a:off x="5468144" y="3505307"/>
              <a:ext cx="39321" cy="433627"/>
            </a:xfrm>
            <a:custGeom>
              <a:rect b="b" l="l" r="r" t="t"/>
              <a:pathLst>
                <a:path extrusionOk="0" h="433627" w="39321">
                  <a:moveTo>
                    <a:pt x="4560" y="429536"/>
                  </a:moveTo>
                  <a:cubicBezTo>
                    <a:pt x="7410" y="430868"/>
                    <a:pt x="10260" y="432295"/>
                    <a:pt x="13204" y="433627"/>
                  </a:cubicBezTo>
                  <a:cubicBezTo>
                    <a:pt x="49303" y="291749"/>
                    <a:pt x="48163" y="141593"/>
                    <a:pt x="8645" y="0"/>
                  </a:cubicBezTo>
                  <a:cubicBezTo>
                    <a:pt x="5795" y="1522"/>
                    <a:pt x="2945" y="3140"/>
                    <a:pt x="0" y="4758"/>
                  </a:cubicBezTo>
                  <a:cubicBezTo>
                    <a:pt x="38283" y="143401"/>
                    <a:pt x="39613" y="290512"/>
                    <a:pt x="4560" y="429536"/>
                  </a:cubicBezTo>
                  <a:close/>
                </a:path>
              </a:pathLst>
            </a:custGeom>
            <a:solidFill>
              <a:srgbClr val="F8C6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1" name="Google Shape;2931;p59"/>
            <p:cNvSpPr/>
            <p:nvPr/>
          </p:nvSpPr>
          <p:spPr>
            <a:xfrm>
              <a:off x="5712284" y="3168644"/>
              <a:ext cx="232170" cy="214717"/>
            </a:xfrm>
            <a:custGeom>
              <a:rect b="b" l="l" r="r" t="t"/>
              <a:pathLst>
                <a:path extrusionOk="0" h="214717" w="232170">
                  <a:moveTo>
                    <a:pt x="232170" y="207251"/>
                  </a:moveTo>
                  <a:lnTo>
                    <a:pt x="215546" y="45675"/>
                  </a:lnTo>
                  <a:lnTo>
                    <a:pt x="135654" y="15320"/>
                  </a:lnTo>
                  <a:lnTo>
                    <a:pt x="135654" y="0"/>
                  </a:lnTo>
                  <a:lnTo>
                    <a:pt x="115610" y="7613"/>
                  </a:lnTo>
                  <a:lnTo>
                    <a:pt x="95566" y="0"/>
                  </a:lnTo>
                  <a:lnTo>
                    <a:pt x="95566" y="15320"/>
                  </a:lnTo>
                  <a:lnTo>
                    <a:pt x="15674" y="45675"/>
                  </a:lnTo>
                  <a:lnTo>
                    <a:pt x="0" y="198020"/>
                  </a:lnTo>
                  <a:cubicBezTo>
                    <a:pt x="75522" y="216671"/>
                    <a:pt x="155128" y="219621"/>
                    <a:pt x="232170" y="207251"/>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2" name="Google Shape;2932;p59"/>
            <p:cNvSpPr/>
            <p:nvPr/>
          </p:nvSpPr>
          <p:spPr>
            <a:xfrm>
              <a:off x="5207762" y="2137340"/>
              <a:ext cx="1141960" cy="807496"/>
            </a:xfrm>
            <a:custGeom>
              <a:rect b="b" l="l" r="r" t="t"/>
              <a:pathLst>
                <a:path extrusionOk="0" h="807496" w="1141960">
                  <a:moveTo>
                    <a:pt x="1036215" y="807497"/>
                  </a:moveTo>
                  <a:cubicBezTo>
                    <a:pt x="1083333" y="774573"/>
                    <a:pt x="1112021" y="720048"/>
                    <a:pt x="1125131" y="664001"/>
                  </a:cubicBezTo>
                  <a:cubicBezTo>
                    <a:pt x="1145365" y="577884"/>
                    <a:pt x="1165314" y="408982"/>
                    <a:pt x="1070033" y="356741"/>
                  </a:cubicBezTo>
                  <a:cubicBezTo>
                    <a:pt x="1060154" y="351317"/>
                    <a:pt x="1049134" y="347130"/>
                    <a:pt x="1041629" y="338661"/>
                  </a:cubicBezTo>
                  <a:cubicBezTo>
                    <a:pt x="1022440" y="316966"/>
                    <a:pt x="1036784" y="283851"/>
                    <a:pt x="1043814" y="255780"/>
                  </a:cubicBezTo>
                  <a:cubicBezTo>
                    <a:pt x="1057684" y="200304"/>
                    <a:pt x="1033460" y="125987"/>
                    <a:pt x="983207" y="95918"/>
                  </a:cubicBezTo>
                  <a:cubicBezTo>
                    <a:pt x="947963" y="74793"/>
                    <a:pt x="905500" y="67751"/>
                    <a:pt x="864557" y="70606"/>
                  </a:cubicBezTo>
                  <a:cubicBezTo>
                    <a:pt x="806799" y="74603"/>
                    <a:pt x="745432" y="96774"/>
                    <a:pt x="693564" y="71082"/>
                  </a:cubicBezTo>
                  <a:cubicBezTo>
                    <a:pt x="639226" y="44153"/>
                    <a:pt x="610633" y="0"/>
                    <a:pt x="544420" y="0"/>
                  </a:cubicBezTo>
                  <a:cubicBezTo>
                    <a:pt x="483813" y="0"/>
                    <a:pt x="423110" y="23884"/>
                    <a:pt x="378462" y="64897"/>
                  </a:cubicBezTo>
                  <a:cubicBezTo>
                    <a:pt x="362883" y="79170"/>
                    <a:pt x="348254" y="96013"/>
                    <a:pt x="328209" y="102483"/>
                  </a:cubicBezTo>
                  <a:cubicBezTo>
                    <a:pt x="303320" y="110572"/>
                    <a:pt x="276627" y="100675"/>
                    <a:pt x="250978" y="95727"/>
                  </a:cubicBezTo>
                  <a:cubicBezTo>
                    <a:pt x="191415" y="84309"/>
                    <a:pt x="127198" y="100675"/>
                    <a:pt x="80460" y="139404"/>
                  </a:cubicBezTo>
                  <a:cubicBezTo>
                    <a:pt x="11683" y="196308"/>
                    <a:pt x="-33725" y="338661"/>
                    <a:pt x="31822" y="413740"/>
                  </a:cubicBezTo>
                  <a:cubicBezTo>
                    <a:pt x="55761" y="441145"/>
                    <a:pt x="94614" y="458463"/>
                    <a:pt x="103544" y="493766"/>
                  </a:cubicBezTo>
                  <a:cubicBezTo>
                    <a:pt x="110384" y="520886"/>
                    <a:pt x="96609" y="548291"/>
                    <a:pt x="88819" y="575220"/>
                  </a:cubicBezTo>
                  <a:cubicBezTo>
                    <a:pt x="76090" y="618992"/>
                    <a:pt x="80175" y="668949"/>
                    <a:pt x="106109" y="706441"/>
                  </a:cubicBezTo>
                  <a:cubicBezTo>
                    <a:pt x="132043" y="743932"/>
                    <a:pt x="181346" y="765913"/>
                    <a:pt x="225139" y="753543"/>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3" name="Google Shape;2933;p59"/>
            <p:cNvSpPr/>
            <p:nvPr/>
          </p:nvSpPr>
          <p:spPr>
            <a:xfrm>
              <a:off x="5352469" y="2824840"/>
              <a:ext cx="150823" cy="277554"/>
            </a:xfrm>
            <a:custGeom>
              <a:rect b="b" l="l" r="r" t="t"/>
              <a:pathLst>
                <a:path extrusionOk="0" h="277554" w="150823">
                  <a:moveTo>
                    <a:pt x="122229" y="9806"/>
                  </a:moveTo>
                  <a:cubicBezTo>
                    <a:pt x="98195" y="-5514"/>
                    <a:pt x="64947" y="-2089"/>
                    <a:pt x="41768" y="14564"/>
                  </a:cubicBezTo>
                  <a:cubicBezTo>
                    <a:pt x="18589" y="31216"/>
                    <a:pt x="4909" y="58906"/>
                    <a:pt x="1204" y="87263"/>
                  </a:cubicBezTo>
                  <a:cubicBezTo>
                    <a:pt x="-2501" y="115620"/>
                    <a:pt x="2724" y="144452"/>
                    <a:pt x="11654" y="171571"/>
                  </a:cubicBezTo>
                  <a:cubicBezTo>
                    <a:pt x="21723" y="202021"/>
                    <a:pt x="36923" y="231805"/>
                    <a:pt x="61337" y="252645"/>
                  </a:cubicBezTo>
                  <a:cubicBezTo>
                    <a:pt x="85751" y="273484"/>
                    <a:pt x="120519" y="283951"/>
                    <a:pt x="150823" y="273389"/>
                  </a:cubicBezTo>
                </a:path>
              </a:pathLst>
            </a:custGeom>
            <a:solidFill>
              <a:srgbClr val="DD66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4" name="Google Shape;2934;p59"/>
            <p:cNvSpPr/>
            <p:nvPr/>
          </p:nvSpPr>
          <p:spPr>
            <a:xfrm>
              <a:off x="6154490" y="2824840"/>
              <a:ext cx="150812" cy="277554"/>
            </a:xfrm>
            <a:custGeom>
              <a:rect b="b" l="l" r="r" t="t"/>
              <a:pathLst>
                <a:path extrusionOk="0" h="277554" w="150812">
                  <a:moveTo>
                    <a:pt x="28594" y="9806"/>
                  </a:moveTo>
                  <a:cubicBezTo>
                    <a:pt x="52628" y="-5514"/>
                    <a:pt x="85876" y="-2089"/>
                    <a:pt x="109055" y="14564"/>
                  </a:cubicBezTo>
                  <a:cubicBezTo>
                    <a:pt x="132234" y="31216"/>
                    <a:pt x="145914" y="58906"/>
                    <a:pt x="149619" y="87263"/>
                  </a:cubicBezTo>
                  <a:cubicBezTo>
                    <a:pt x="153324" y="115620"/>
                    <a:pt x="148004" y="144452"/>
                    <a:pt x="139169" y="171571"/>
                  </a:cubicBezTo>
                  <a:cubicBezTo>
                    <a:pt x="129100" y="202021"/>
                    <a:pt x="113900" y="231805"/>
                    <a:pt x="89486" y="252645"/>
                  </a:cubicBezTo>
                  <a:cubicBezTo>
                    <a:pt x="65072" y="273484"/>
                    <a:pt x="30304" y="283951"/>
                    <a:pt x="0" y="273389"/>
                  </a:cubicBezTo>
                </a:path>
              </a:pathLst>
            </a:custGeom>
            <a:solidFill>
              <a:srgbClr val="DD66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35" name="Google Shape;2935;p59"/>
            <p:cNvGrpSpPr/>
            <p:nvPr/>
          </p:nvGrpSpPr>
          <p:grpSpPr>
            <a:xfrm>
              <a:off x="5392030" y="2892864"/>
              <a:ext cx="870269" cy="168415"/>
              <a:chOff x="5392030" y="2892864"/>
              <a:chExt cx="870269" cy="168415"/>
            </a:xfrm>
          </p:grpSpPr>
          <p:sp>
            <p:nvSpPr>
              <p:cNvPr id="2936" name="Google Shape;2936;p59"/>
              <p:cNvSpPr/>
              <p:nvPr/>
            </p:nvSpPr>
            <p:spPr>
              <a:xfrm>
                <a:off x="5392030" y="2892864"/>
                <a:ext cx="114799" cy="168389"/>
              </a:xfrm>
              <a:custGeom>
                <a:rect b="b" l="l" r="r" t="t"/>
                <a:pathLst>
                  <a:path extrusionOk="0" h="168389" w="114799">
                    <a:moveTo>
                      <a:pt x="2492" y="8677"/>
                    </a:moveTo>
                    <a:cubicBezTo>
                      <a:pt x="66234" y="35891"/>
                      <a:pt x="87798" y="103643"/>
                      <a:pt x="105467" y="165019"/>
                    </a:cubicBezTo>
                    <a:cubicBezTo>
                      <a:pt x="107177" y="170918"/>
                      <a:pt x="116297" y="168444"/>
                      <a:pt x="114587" y="162449"/>
                    </a:cubicBezTo>
                    <a:cubicBezTo>
                      <a:pt x="96253" y="98790"/>
                      <a:pt x="73169" y="28564"/>
                      <a:pt x="7242" y="398"/>
                    </a:cubicBezTo>
                    <a:cubicBezTo>
                      <a:pt x="1732" y="-1886"/>
                      <a:pt x="-3113" y="6298"/>
                      <a:pt x="2492" y="8677"/>
                    </a:cubicBezTo>
                    <a:lnTo>
                      <a:pt x="2492" y="8677"/>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7" name="Google Shape;2937;p59"/>
              <p:cNvSpPr/>
              <p:nvPr/>
            </p:nvSpPr>
            <p:spPr>
              <a:xfrm>
                <a:off x="6147440" y="2892928"/>
                <a:ext cx="114859" cy="168351"/>
              </a:xfrm>
              <a:custGeom>
                <a:rect b="b" l="l" r="r" t="t"/>
                <a:pathLst>
                  <a:path extrusionOk="0" h="168351" w="114859">
                    <a:moveTo>
                      <a:pt x="107556" y="429"/>
                    </a:moveTo>
                    <a:cubicBezTo>
                      <a:pt x="41724" y="28595"/>
                      <a:pt x="18545" y="98820"/>
                      <a:pt x="211" y="162480"/>
                    </a:cubicBezTo>
                    <a:cubicBezTo>
                      <a:pt x="-1499" y="168380"/>
                      <a:pt x="7715" y="170854"/>
                      <a:pt x="9330" y="165049"/>
                    </a:cubicBezTo>
                    <a:cubicBezTo>
                      <a:pt x="27000" y="103578"/>
                      <a:pt x="48564" y="35922"/>
                      <a:pt x="112306" y="8707"/>
                    </a:cubicBezTo>
                    <a:cubicBezTo>
                      <a:pt x="118006" y="6233"/>
                      <a:pt x="113161" y="-1950"/>
                      <a:pt x="107556" y="429"/>
                    </a:cubicBezTo>
                    <a:lnTo>
                      <a:pt x="107556" y="429"/>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8" name="Google Shape;2938;p59"/>
              <p:cNvSpPr/>
              <p:nvPr/>
            </p:nvSpPr>
            <p:spPr>
              <a:xfrm>
                <a:off x="6183123" y="2927402"/>
                <a:ext cx="44877" cy="120263"/>
              </a:xfrm>
              <a:custGeom>
                <a:rect b="b" l="l" r="r" t="t"/>
                <a:pathLst>
                  <a:path extrusionOk="0" h="120263" w="44877">
                    <a:moveTo>
                      <a:pt x="21525" y="6968"/>
                    </a:moveTo>
                    <a:cubicBezTo>
                      <a:pt x="45654" y="42461"/>
                      <a:pt x="37864" y="87185"/>
                      <a:pt x="2146" y="111259"/>
                    </a:cubicBezTo>
                    <a:cubicBezTo>
                      <a:pt x="-2889" y="114685"/>
                      <a:pt x="1861" y="122868"/>
                      <a:pt x="6896" y="119442"/>
                    </a:cubicBezTo>
                    <a:cubicBezTo>
                      <a:pt x="46794" y="92608"/>
                      <a:pt x="56769" y="42080"/>
                      <a:pt x="29600" y="2210"/>
                    </a:cubicBezTo>
                    <a:cubicBezTo>
                      <a:pt x="26275" y="-2929"/>
                      <a:pt x="18105" y="1829"/>
                      <a:pt x="21525" y="6968"/>
                    </a:cubicBezTo>
                    <a:lnTo>
                      <a:pt x="21525" y="6968"/>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9" name="Google Shape;2939;p59"/>
              <p:cNvSpPr/>
              <p:nvPr/>
            </p:nvSpPr>
            <p:spPr>
              <a:xfrm>
                <a:off x="5428293" y="2927846"/>
                <a:ext cx="53692" cy="116474"/>
              </a:xfrm>
              <a:custGeom>
                <a:rect b="b" l="l" r="r" t="t"/>
                <a:pathLst>
                  <a:path extrusionOk="0" h="116474" w="53692">
                    <a:moveTo>
                      <a:pt x="8597" y="3193"/>
                    </a:moveTo>
                    <a:cubicBezTo>
                      <a:pt x="-8882" y="45823"/>
                      <a:pt x="-1567" y="100633"/>
                      <a:pt x="47831" y="116239"/>
                    </a:cubicBezTo>
                    <a:cubicBezTo>
                      <a:pt x="53721" y="118047"/>
                      <a:pt x="56190" y="108912"/>
                      <a:pt x="50396" y="107104"/>
                    </a:cubicBezTo>
                    <a:cubicBezTo>
                      <a:pt x="5843" y="93116"/>
                      <a:pt x="2518" y="43064"/>
                      <a:pt x="17812" y="5762"/>
                    </a:cubicBezTo>
                    <a:cubicBezTo>
                      <a:pt x="20092" y="-42"/>
                      <a:pt x="10972" y="-2421"/>
                      <a:pt x="8597" y="3193"/>
                    </a:cubicBezTo>
                    <a:lnTo>
                      <a:pt x="8597" y="3193"/>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40" name="Google Shape;2940;p59"/>
            <p:cNvSpPr/>
            <p:nvPr/>
          </p:nvSpPr>
          <p:spPr>
            <a:xfrm>
              <a:off x="5441025" y="2325425"/>
              <a:ext cx="763792" cy="968451"/>
            </a:xfrm>
            <a:custGeom>
              <a:rect b="b" l="l" r="r" t="t"/>
              <a:pathLst>
                <a:path extrusionOk="0" h="968451" w="763792">
                  <a:moveTo>
                    <a:pt x="728855" y="176839"/>
                  </a:moveTo>
                  <a:cubicBezTo>
                    <a:pt x="688007" y="43335"/>
                    <a:pt x="515779" y="-5100"/>
                    <a:pt x="381929" y="419"/>
                  </a:cubicBezTo>
                  <a:cubicBezTo>
                    <a:pt x="248175" y="-5100"/>
                    <a:pt x="75852" y="43335"/>
                    <a:pt x="35004" y="176839"/>
                  </a:cubicBezTo>
                  <a:cubicBezTo>
                    <a:pt x="140" y="290932"/>
                    <a:pt x="-6224" y="411971"/>
                    <a:pt x="5175" y="530250"/>
                  </a:cubicBezTo>
                  <a:cubicBezTo>
                    <a:pt x="14390" y="625311"/>
                    <a:pt x="24174" y="774611"/>
                    <a:pt x="88297" y="849499"/>
                  </a:cubicBezTo>
                  <a:cubicBezTo>
                    <a:pt x="160969" y="934379"/>
                    <a:pt x="271354" y="969016"/>
                    <a:pt x="381834" y="968445"/>
                  </a:cubicBezTo>
                  <a:cubicBezTo>
                    <a:pt x="492410" y="969016"/>
                    <a:pt x="602700" y="934284"/>
                    <a:pt x="675372" y="849499"/>
                  </a:cubicBezTo>
                  <a:cubicBezTo>
                    <a:pt x="739589" y="774611"/>
                    <a:pt x="749279" y="625311"/>
                    <a:pt x="758494" y="530250"/>
                  </a:cubicBezTo>
                  <a:cubicBezTo>
                    <a:pt x="770083" y="412066"/>
                    <a:pt x="763718" y="290932"/>
                    <a:pt x="728855" y="176839"/>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1" name="Google Shape;2941;p59"/>
            <p:cNvSpPr/>
            <p:nvPr/>
          </p:nvSpPr>
          <p:spPr>
            <a:xfrm>
              <a:off x="5746584" y="2888736"/>
              <a:ext cx="85548" cy="100559"/>
            </a:xfrm>
            <a:custGeom>
              <a:rect b="b" l="l" r="r" t="t"/>
              <a:pathLst>
                <a:path extrusionOk="0" h="100559" w="85548">
                  <a:moveTo>
                    <a:pt x="82355" y="5287"/>
                  </a:moveTo>
                  <a:cubicBezTo>
                    <a:pt x="56516" y="-4799"/>
                    <a:pt x="13008" y="-2325"/>
                    <a:pt x="2084" y="29266"/>
                  </a:cubicBezTo>
                  <a:cubicBezTo>
                    <a:pt x="-8366" y="59241"/>
                    <a:pt x="22508" y="92545"/>
                    <a:pt x="49772" y="100348"/>
                  </a:cubicBezTo>
                  <a:cubicBezTo>
                    <a:pt x="55661" y="102061"/>
                    <a:pt x="58131" y="92831"/>
                    <a:pt x="52336" y="91213"/>
                  </a:cubicBezTo>
                  <a:cubicBezTo>
                    <a:pt x="29442" y="84647"/>
                    <a:pt x="-291" y="53912"/>
                    <a:pt x="13008" y="28886"/>
                  </a:cubicBezTo>
                  <a:cubicBezTo>
                    <a:pt x="25453" y="5382"/>
                    <a:pt x="59081" y="6524"/>
                    <a:pt x="79885" y="14612"/>
                  </a:cubicBezTo>
                  <a:cubicBezTo>
                    <a:pt x="85585" y="16706"/>
                    <a:pt x="87960" y="7476"/>
                    <a:pt x="82355" y="5287"/>
                  </a:cubicBezTo>
                  <a:lnTo>
                    <a:pt x="82355" y="5287"/>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2" name="Google Shape;2942;p59"/>
            <p:cNvSpPr/>
            <p:nvPr/>
          </p:nvSpPr>
          <p:spPr>
            <a:xfrm>
              <a:off x="5740649" y="3005619"/>
              <a:ext cx="124025" cy="48577"/>
            </a:xfrm>
            <a:custGeom>
              <a:rect b="b" l="l" r="r" t="t"/>
              <a:pathLst>
                <a:path extrusionOk="0" h="48577" w="124025">
                  <a:moveTo>
                    <a:pt x="703" y="13724"/>
                  </a:moveTo>
                  <a:cubicBezTo>
                    <a:pt x="30247" y="62730"/>
                    <a:pt x="99499" y="59590"/>
                    <a:pt x="123533" y="7254"/>
                  </a:cubicBezTo>
                  <a:cubicBezTo>
                    <a:pt x="126098" y="1735"/>
                    <a:pt x="117929" y="-3118"/>
                    <a:pt x="115364" y="2496"/>
                  </a:cubicBezTo>
                  <a:cubicBezTo>
                    <a:pt x="94465" y="48171"/>
                    <a:pt x="35092" y="52453"/>
                    <a:pt x="8968" y="8967"/>
                  </a:cubicBezTo>
                  <a:cubicBezTo>
                    <a:pt x="5738" y="3638"/>
                    <a:pt x="-2431" y="8491"/>
                    <a:pt x="703" y="13724"/>
                  </a:cubicBezTo>
                  <a:lnTo>
                    <a:pt x="703" y="13724"/>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3" name="Google Shape;2943;p59"/>
            <p:cNvSpPr/>
            <p:nvPr/>
          </p:nvSpPr>
          <p:spPr>
            <a:xfrm>
              <a:off x="5502147" y="2657664"/>
              <a:ext cx="172984" cy="106342"/>
            </a:xfrm>
            <a:custGeom>
              <a:rect b="b" l="l" r="r" t="t"/>
              <a:pathLst>
                <a:path extrusionOk="0" h="106342" w="172984">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4" name="Google Shape;2944;p59"/>
            <p:cNvSpPr/>
            <p:nvPr/>
          </p:nvSpPr>
          <p:spPr>
            <a:xfrm>
              <a:off x="5614723" y="2851298"/>
              <a:ext cx="54527" cy="113426"/>
            </a:xfrm>
            <a:custGeom>
              <a:rect b="b" l="l" r="r" t="t"/>
              <a:pathLst>
                <a:path extrusionOk="0" h="113426" w="54527">
                  <a:moveTo>
                    <a:pt x="54528" y="56713"/>
                  </a:moveTo>
                  <a:cubicBezTo>
                    <a:pt x="54528" y="88035"/>
                    <a:pt x="42321" y="113426"/>
                    <a:pt x="27264" y="113426"/>
                  </a:cubicBezTo>
                  <a:cubicBezTo>
                    <a:pt x="12206" y="113426"/>
                    <a:pt x="0" y="88035"/>
                    <a:pt x="0" y="56713"/>
                  </a:cubicBezTo>
                  <a:cubicBezTo>
                    <a:pt x="0" y="25391"/>
                    <a:pt x="12206" y="0"/>
                    <a:pt x="27264" y="0"/>
                  </a:cubicBezTo>
                  <a:cubicBezTo>
                    <a:pt x="42321" y="0"/>
                    <a:pt x="54528" y="25391"/>
                    <a:pt x="54528" y="56713"/>
                  </a:cubicBezTo>
                  <a:close/>
                </a:path>
              </a:pathLst>
            </a:custGeom>
            <a:solidFill>
              <a:srgbClr val="AA4A4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5" name="Google Shape;2945;p59"/>
            <p:cNvSpPr/>
            <p:nvPr/>
          </p:nvSpPr>
          <p:spPr>
            <a:xfrm>
              <a:off x="5935999" y="2851298"/>
              <a:ext cx="54527" cy="113426"/>
            </a:xfrm>
            <a:custGeom>
              <a:rect b="b" l="l" r="r" t="t"/>
              <a:pathLst>
                <a:path extrusionOk="0" h="113426" w="54527">
                  <a:moveTo>
                    <a:pt x="54528" y="56713"/>
                  </a:moveTo>
                  <a:cubicBezTo>
                    <a:pt x="54528" y="88035"/>
                    <a:pt x="42321" y="113426"/>
                    <a:pt x="27264" y="113426"/>
                  </a:cubicBezTo>
                  <a:cubicBezTo>
                    <a:pt x="12207" y="113426"/>
                    <a:pt x="0" y="88035"/>
                    <a:pt x="0" y="56713"/>
                  </a:cubicBezTo>
                  <a:cubicBezTo>
                    <a:pt x="0" y="25391"/>
                    <a:pt x="12207" y="0"/>
                    <a:pt x="27264" y="0"/>
                  </a:cubicBezTo>
                  <a:cubicBezTo>
                    <a:pt x="42321" y="0"/>
                    <a:pt x="54528" y="25391"/>
                    <a:pt x="54528" y="56713"/>
                  </a:cubicBezTo>
                  <a:close/>
                </a:path>
              </a:pathLst>
            </a:custGeom>
            <a:solidFill>
              <a:srgbClr val="AA4A4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6" name="Google Shape;2946;p59"/>
            <p:cNvSpPr/>
            <p:nvPr/>
          </p:nvSpPr>
          <p:spPr>
            <a:xfrm>
              <a:off x="5499493" y="2310339"/>
              <a:ext cx="708298" cy="633387"/>
            </a:xfrm>
            <a:custGeom>
              <a:rect b="b" l="l" r="r" t="t"/>
              <a:pathLst>
                <a:path extrusionOk="0" h="633387" w="708298">
                  <a:moveTo>
                    <a:pt x="0" y="151865"/>
                  </a:moveTo>
                  <a:cubicBezTo>
                    <a:pt x="7220" y="214858"/>
                    <a:pt x="49398" y="270620"/>
                    <a:pt x="103831" y="303068"/>
                  </a:cubicBezTo>
                  <a:cubicBezTo>
                    <a:pt x="158263" y="335517"/>
                    <a:pt x="223336" y="346364"/>
                    <a:pt x="286603" y="343224"/>
                  </a:cubicBezTo>
                  <a:cubicBezTo>
                    <a:pt x="321276" y="341511"/>
                    <a:pt x="358515" y="337039"/>
                    <a:pt x="385494" y="363207"/>
                  </a:cubicBezTo>
                  <a:cubicBezTo>
                    <a:pt x="410668" y="387662"/>
                    <a:pt x="426342" y="405361"/>
                    <a:pt x="464910" y="410405"/>
                  </a:cubicBezTo>
                  <a:cubicBezTo>
                    <a:pt x="469565" y="410976"/>
                    <a:pt x="474505" y="411451"/>
                    <a:pt x="478305" y="414211"/>
                  </a:cubicBezTo>
                  <a:cubicBezTo>
                    <a:pt x="484195" y="418398"/>
                    <a:pt x="485429" y="426486"/>
                    <a:pt x="486474" y="433623"/>
                  </a:cubicBezTo>
                  <a:cubicBezTo>
                    <a:pt x="491699" y="470353"/>
                    <a:pt x="503004" y="506227"/>
                    <a:pt x="519723" y="539342"/>
                  </a:cubicBezTo>
                  <a:cubicBezTo>
                    <a:pt x="533593" y="566747"/>
                    <a:pt x="551547" y="592724"/>
                    <a:pt x="576246" y="610804"/>
                  </a:cubicBezTo>
                  <a:cubicBezTo>
                    <a:pt x="600945" y="628884"/>
                    <a:pt x="633243" y="638304"/>
                    <a:pt x="662977" y="630787"/>
                  </a:cubicBezTo>
                  <a:cubicBezTo>
                    <a:pt x="668487" y="570553"/>
                    <a:pt x="685681" y="512032"/>
                    <a:pt x="697176" y="452559"/>
                  </a:cubicBezTo>
                  <a:cubicBezTo>
                    <a:pt x="708765" y="393181"/>
                    <a:pt x="714655" y="330854"/>
                    <a:pt x="697841" y="272713"/>
                  </a:cubicBezTo>
                  <a:cubicBezTo>
                    <a:pt x="674852" y="193163"/>
                    <a:pt x="611299" y="130169"/>
                    <a:pt x="538532" y="90679"/>
                  </a:cubicBezTo>
                  <a:cubicBezTo>
                    <a:pt x="465860" y="51190"/>
                    <a:pt x="383974" y="32158"/>
                    <a:pt x="303037" y="15316"/>
                  </a:cubicBezTo>
                  <a:cubicBezTo>
                    <a:pt x="261999" y="6751"/>
                    <a:pt x="220391" y="-1337"/>
                    <a:pt x="178498" y="186"/>
                  </a:cubicBezTo>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7" name="Google Shape;2947;p59"/>
            <p:cNvSpPr/>
            <p:nvPr/>
          </p:nvSpPr>
          <p:spPr>
            <a:xfrm>
              <a:off x="6038593" y="2438795"/>
              <a:ext cx="227419" cy="511357"/>
            </a:xfrm>
            <a:custGeom>
              <a:rect b="b" l="l" r="r" t="t"/>
              <a:pathLst>
                <a:path extrusionOk="0" h="511357" w="227419">
                  <a:moveTo>
                    <a:pt x="86734" y="15320"/>
                  </a:moveTo>
                  <a:cubicBezTo>
                    <a:pt x="37051" y="31116"/>
                    <a:pt x="287" y="81073"/>
                    <a:pt x="2" y="133314"/>
                  </a:cubicBezTo>
                  <a:cubicBezTo>
                    <a:pt x="-283" y="181654"/>
                    <a:pt x="27171" y="225996"/>
                    <a:pt x="32206" y="274050"/>
                  </a:cubicBezTo>
                  <a:cubicBezTo>
                    <a:pt x="34771" y="298220"/>
                    <a:pt x="28406" y="318583"/>
                    <a:pt x="26981" y="341611"/>
                  </a:cubicBezTo>
                  <a:cubicBezTo>
                    <a:pt x="25176" y="372632"/>
                    <a:pt x="35341" y="407840"/>
                    <a:pt x="45695" y="436672"/>
                  </a:cubicBezTo>
                  <a:cubicBezTo>
                    <a:pt x="55195" y="463031"/>
                    <a:pt x="70394" y="492720"/>
                    <a:pt x="96613" y="505756"/>
                  </a:cubicBezTo>
                  <a:cubicBezTo>
                    <a:pt x="134612" y="524597"/>
                    <a:pt x="157886" y="492149"/>
                    <a:pt x="178500" y="464173"/>
                  </a:cubicBezTo>
                  <a:cubicBezTo>
                    <a:pt x="208613" y="423160"/>
                    <a:pt x="232267" y="377390"/>
                    <a:pt x="226568" y="325244"/>
                  </a:cubicBezTo>
                  <a:cubicBezTo>
                    <a:pt x="221248" y="276810"/>
                    <a:pt x="200824" y="230659"/>
                    <a:pt x="192559" y="182605"/>
                  </a:cubicBezTo>
                  <a:cubicBezTo>
                    <a:pt x="183914" y="131982"/>
                    <a:pt x="186289" y="14464"/>
                    <a:pt x="119222" y="0"/>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8" name="Google Shape;2948;p59"/>
            <p:cNvSpPr/>
            <p:nvPr/>
          </p:nvSpPr>
          <p:spPr>
            <a:xfrm>
              <a:off x="5486832" y="2288706"/>
              <a:ext cx="703475" cy="356810"/>
            </a:xfrm>
            <a:custGeom>
              <a:rect b="b" l="l" r="r" t="t"/>
              <a:pathLst>
                <a:path extrusionOk="0" h="356810" w="703475">
                  <a:moveTo>
                    <a:pt x="14466" y="29335"/>
                  </a:moveTo>
                  <a:cubicBezTo>
                    <a:pt x="-10898" y="81576"/>
                    <a:pt x="-1778" y="147519"/>
                    <a:pt x="32990" y="193956"/>
                  </a:cubicBezTo>
                  <a:cubicBezTo>
                    <a:pt x="67759" y="240392"/>
                    <a:pt x="125611" y="267321"/>
                    <a:pt x="183559" y="268939"/>
                  </a:cubicBezTo>
                  <a:cubicBezTo>
                    <a:pt x="227922" y="270176"/>
                    <a:pt x="273520" y="258091"/>
                    <a:pt x="315983" y="270842"/>
                  </a:cubicBezTo>
                  <a:cubicBezTo>
                    <a:pt x="356167" y="282927"/>
                    <a:pt x="386755" y="315280"/>
                    <a:pt x="424374" y="334026"/>
                  </a:cubicBezTo>
                  <a:cubicBezTo>
                    <a:pt x="464462" y="354009"/>
                    <a:pt x="510630" y="357625"/>
                    <a:pt x="555468" y="356673"/>
                  </a:cubicBezTo>
                  <a:cubicBezTo>
                    <a:pt x="600686" y="355721"/>
                    <a:pt x="650559" y="348014"/>
                    <a:pt x="679343" y="313187"/>
                  </a:cubicBezTo>
                  <a:cubicBezTo>
                    <a:pt x="695397" y="293775"/>
                    <a:pt x="702522" y="268082"/>
                    <a:pt x="703377" y="242771"/>
                  </a:cubicBezTo>
                  <a:cubicBezTo>
                    <a:pt x="706132" y="163981"/>
                    <a:pt x="650559" y="92043"/>
                    <a:pt x="581497" y="54266"/>
                  </a:cubicBezTo>
                  <a:cubicBezTo>
                    <a:pt x="512435" y="16489"/>
                    <a:pt x="431688" y="6973"/>
                    <a:pt x="353127" y="2596"/>
                  </a:cubicBezTo>
                  <a:cubicBezTo>
                    <a:pt x="237801" y="-3874"/>
                    <a:pt x="119532" y="-449"/>
                    <a:pt x="10761" y="38565"/>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9" name="Google Shape;2949;p59"/>
            <p:cNvSpPr/>
            <p:nvPr/>
          </p:nvSpPr>
          <p:spPr>
            <a:xfrm>
              <a:off x="5740118" y="3496648"/>
              <a:ext cx="767187" cy="390045"/>
            </a:xfrm>
            <a:custGeom>
              <a:rect b="b" l="l" r="r" t="t"/>
              <a:pathLst>
                <a:path extrusionOk="0" h="390045" w="767187">
                  <a:moveTo>
                    <a:pt x="0" y="335045"/>
                  </a:moveTo>
                  <a:lnTo>
                    <a:pt x="679221" y="0"/>
                  </a:lnTo>
                  <a:lnTo>
                    <a:pt x="767188" y="92873"/>
                  </a:lnTo>
                  <a:lnTo>
                    <a:pt x="164438" y="39004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0" name="Google Shape;2950;p59"/>
            <p:cNvSpPr/>
            <p:nvPr/>
          </p:nvSpPr>
          <p:spPr>
            <a:xfrm>
              <a:off x="5085310" y="3531570"/>
              <a:ext cx="768327" cy="381386"/>
            </a:xfrm>
            <a:custGeom>
              <a:rect b="b" l="l" r="r" t="t"/>
              <a:pathLst>
                <a:path extrusionOk="0" h="381386" w="768327">
                  <a:moveTo>
                    <a:pt x="768328" y="338090"/>
                  </a:moveTo>
                  <a:lnTo>
                    <a:pt x="153989" y="0"/>
                  </a:lnTo>
                  <a:lnTo>
                    <a:pt x="0" y="68513"/>
                  </a:lnTo>
                  <a:lnTo>
                    <a:pt x="670387" y="38138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1" name="Google Shape;2951;p59"/>
            <p:cNvSpPr/>
            <p:nvPr/>
          </p:nvSpPr>
          <p:spPr>
            <a:xfrm>
              <a:off x="5049205" y="3571065"/>
              <a:ext cx="1489746" cy="1193772"/>
            </a:xfrm>
            <a:custGeom>
              <a:rect b="b" l="l" r="r" t="t"/>
              <a:pathLst>
                <a:path extrusionOk="0" h="1193772" w="1489746">
                  <a:moveTo>
                    <a:pt x="1440241" y="2564"/>
                  </a:moveTo>
                  <a:lnTo>
                    <a:pt x="843571" y="255204"/>
                  </a:lnTo>
                  <a:lnTo>
                    <a:pt x="757980" y="254633"/>
                  </a:lnTo>
                  <a:lnTo>
                    <a:pt x="757980" y="254253"/>
                  </a:lnTo>
                  <a:lnTo>
                    <a:pt x="735465" y="254443"/>
                  </a:lnTo>
                  <a:lnTo>
                    <a:pt x="712951" y="254253"/>
                  </a:lnTo>
                  <a:lnTo>
                    <a:pt x="712951" y="254633"/>
                  </a:lnTo>
                  <a:lnTo>
                    <a:pt x="632775" y="255204"/>
                  </a:lnTo>
                  <a:lnTo>
                    <a:pt x="49689" y="2564"/>
                  </a:lnTo>
                  <a:cubicBezTo>
                    <a:pt x="25560" y="-6952"/>
                    <a:pt x="-469" y="11223"/>
                    <a:pt x="6" y="37201"/>
                  </a:cubicBezTo>
                  <a:lnTo>
                    <a:pt x="18626" y="909880"/>
                  </a:lnTo>
                  <a:cubicBezTo>
                    <a:pt x="18911" y="924915"/>
                    <a:pt x="28410" y="938141"/>
                    <a:pt x="42565" y="943280"/>
                  </a:cubicBezTo>
                  <a:lnTo>
                    <a:pt x="621280" y="1164233"/>
                  </a:lnTo>
                  <a:cubicBezTo>
                    <a:pt x="621280" y="1164233"/>
                    <a:pt x="669538" y="1196110"/>
                    <a:pt x="735370" y="1193636"/>
                  </a:cubicBezTo>
                  <a:cubicBezTo>
                    <a:pt x="801203" y="1196015"/>
                    <a:pt x="849461" y="1164233"/>
                    <a:pt x="849461" y="1164233"/>
                  </a:cubicBezTo>
                  <a:lnTo>
                    <a:pt x="1447176" y="943280"/>
                  </a:lnTo>
                  <a:cubicBezTo>
                    <a:pt x="1461235" y="938141"/>
                    <a:pt x="1470735" y="924915"/>
                    <a:pt x="1471114" y="909880"/>
                  </a:cubicBezTo>
                  <a:lnTo>
                    <a:pt x="1489734" y="37201"/>
                  </a:lnTo>
                  <a:cubicBezTo>
                    <a:pt x="1490399" y="11223"/>
                    <a:pt x="1464370" y="-6952"/>
                    <a:pt x="1440241" y="256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2" name="Google Shape;2952;p59"/>
            <p:cNvSpPr/>
            <p:nvPr/>
          </p:nvSpPr>
          <p:spPr>
            <a:xfrm>
              <a:off x="5082365" y="3634530"/>
              <a:ext cx="560476" cy="1037204"/>
            </a:xfrm>
            <a:custGeom>
              <a:rect b="b" l="l" r="r" t="t"/>
              <a:pathLst>
                <a:path extrusionOk="0" h="1037204" w="560476">
                  <a:moveTo>
                    <a:pt x="550787" y="1037204"/>
                  </a:moveTo>
                  <a:lnTo>
                    <a:pt x="547082" y="1035872"/>
                  </a:lnTo>
                  <a:lnTo>
                    <a:pt x="27359" y="853457"/>
                  </a:lnTo>
                  <a:lnTo>
                    <a:pt x="27264" y="851459"/>
                  </a:lnTo>
                  <a:lnTo>
                    <a:pt x="0" y="0"/>
                  </a:lnTo>
                  <a:lnTo>
                    <a:pt x="560476" y="237891"/>
                  </a:lnTo>
                  <a:lnTo>
                    <a:pt x="550787" y="1037204"/>
                  </a:lnTo>
                  <a:close/>
                  <a:moveTo>
                    <a:pt x="32869" y="849461"/>
                  </a:moveTo>
                  <a:lnTo>
                    <a:pt x="545182" y="1029211"/>
                  </a:lnTo>
                  <a:lnTo>
                    <a:pt x="554682" y="241888"/>
                  </a:lnTo>
                  <a:lnTo>
                    <a:pt x="5985" y="8850"/>
                  </a:lnTo>
                  <a:lnTo>
                    <a:pt x="32869" y="84946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3" name="Google Shape;2953;p59"/>
            <p:cNvSpPr/>
            <p:nvPr/>
          </p:nvSpPr>
          <p:spPr>
            <a:xfrm>
              <a:off x="5678275" y="3824652"/>
              <a:ext cx="211841" cy="940180"/>
            </a:xfrm>
            <a:custGeom>
              <a:rect b="b" l="l" r="r" t="t"/>
              <a:pathLst>
                <a:path extrusionOk="0" h="940180" w="211841">
                  <a:moveTo>
                    <a:pt x="211841" y="1618"/>
                  </a:moveTo>
                  <a:lnTo>
                    <a:pt x="128910" y="1047"/>
                  </a:lnTo>
                  <a:lnTo>
                    <a:pt x="128910" y="666"/>
                  </a:lnTo>
                  <a:lnTo>
                    <a:pt x="106395" y="856"/>
                  </a:lnTo>
                  <a:lnTo>
                    <a:pt x="83881" y="666"/>
                  </a:lnTo>
                  <a:lnTo>
                    <a:pt x="83881" y="1047"/>
                  </a:lnTo>
                  <a:lnTo>
                    <a:pt x="3705" y="1618"/>
                  </a:lnTo>
                  <a:lnTo>
                    <a:pt x="0" y="0"/>
                  </a:lnTo>
                  <a:lnTo>
                    <a:pt x="0" y="915119"/>
                  </a:lnTo>
                  <a:cubicBezTo>
                    <a:pt x="16054" y="923778"/>
                    <a:pt x="56048" y="941857"/>
                    <a:pt x="106300" y="940049"/>
                  </a:cubicBezTo>
                  <a:cubicBezTo>
                    <a:pt x="155603" y="941857"/>
                    <a:pt x="195122" y="924444"/>
                    <a:pt x="211746" y="915594"/>
                  </a:cubicBezTo>
                  <a:lnTo>
                    <a:pt x="211746" y="161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4" name="Google Shape;2954;p59"/>
            <p:cNvSpPr/>
            <p:nvPr/>
          </p:nvSpPr>
          <p:spPr>
            <a:xfrm>
              <a:off x="5724253" y="4586949"/>
              <a:ext cx="119884" cy="120087"/>
            </a:xfrm>
            <a:custGeom>
              <a:rect b="b" l="l" r="r" t="t"/>
              <a:pathLst>
                <a:path extrusionOk="0" h="120087" w="119884">
                  <a:moveTo>
                    <a:pt x="119885" y="60044"/>
                  </a:moveTo>
                  <a:cubicBezTo>
                    <a:pt x="119885" y="93158"/>
                    <a:pt x="93096" y="120087"/>
                    <a:pt x="59943" y="120087"/>
                  </a:cubicBezTo>
                  <a:cubicBezTo>
                    <a:pt x="26884" y="120087"/>
                    <a:pt x="0" y="93253"/>
                    <a:pt x="0" y="60044"/>
                  </a:cubicBezTo>
                  <a:cubicBezTo>
                    <a:pt x="0" y="26834"/>
                    <a:pt x="26789" y="0"/>
                    <a:pt x="59943" y="0"/>
                  </a:cubicBezTo>
                  <a:cubicBezTo>
                    <a:pt x="93096" y="0"/>
                    <a:pt x="119885" y="26929"/>
                    <a:pt x="119885" y="600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5" name="Google Shape;2955;p59"/>
            <p:cNvSpPr/>
            <p:nvPr/>
          </p:nvSpPr>
          <p:spPr>
            <a:xfrm>
              <a:off x="5707344" y="3902966"/>
              <a:ext cx="153703" cy="60900"/>
            </a:xfrm>
            <a:custGeom>
              <a:rect b="b" l="l" r="r" t="t"/>
              <a:pathLst>
                <a:path extrusionOk="0" h="60900" w="153703">
                  <a:moveTo>
                    <a:pt x="0" y="0"/>
                  </a:moveTo>
                  <a:lnTo>
                    <a:pt x="153704" y="0"/>
                  </a:lnTo>
                  <a:lnTo>
                    <a:pt x="153704" y="60900"/>
                  </a:lnTo>
                  <a:lnTo>
                    <a:pt x="0" y="609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6" name="Google Shape;2956;p59"/>
            <p:cNvSpPr/>
            <p:nvPr/>
          </p:nvSpPr>
          <p:spPr>
            <a:xfrm>
              <a:off x="5678370" y="4152846"/>
              <a:ext cx="211746" cy="150632"/>
            </a:xfrm>
            <a:custGeom>
              <a:rect b="b" l="l" r="r" t="t"/>
              <a:pathLst>
                <a:path extrusionOk="0" h="150632" w="211746">
                  <a:moveTo>
                    <a:pt x="0" y="150633"/>
                  </a:moveTo>
                  <a:lnTo>
                    <a:pt x="211746" y="65563"/>
                  </a:lnTo>
                  <a:lnTo>
                    <a:pt x="211746" y="0"/>
                  </a:lnTo>
                  <a:lnTo>
                    <a:pt x="0" y="850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7" name="Google Shape;2957;p59"/>
            <p:cNvSpPr/>
            <p:nvPr/>
          </p:nvSpPr>
          <p:spPr>
            <a:xfrm>
              <a:off x="5678370" y="4273695"/>
              <a:ext cx="211746" cy="150632"/>
            </a:xfrm>
            <a:custGeom>
              <a:rect b="b" l="l" r="r" t="t"/>
              <a:pathLst>
                <a:path extrusionOk="0" h="150632" w="211746">
                  <a:moveTo>
                    <a:pt x="0" y="150633"/>
                  </a:moveTo>
                  <a:lnTo>
                    <a:pt x="211746" y="65658"/>
                  </a:lnTo>
                  <a:lnTo>
                    <a:pt x="211746" y="0"/>
                  </a:lnTo>
                  <a:lnTo>
                    <a:pt x="0" y="850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8" name="Google Shape;2958;p59"/>
            <p:cNvSpPr/>
            <p:nvPr/>
          </p:nvSpPr>
          <p:spPr>
            <a:xfrm>
              <a:off x="5937899" y="3616450"/>
              <a:ext cx="560096" cy="1055474"/>
            </a:xfrm>
            <a:custGeom>
              <a:rect b="b" l="l" r="r" t="t"/>
              <a:pathLst>
                <a:path extrusionOk="0" h="1055474" w="560096">
                  <a:moveTo>
                    <a:pt x="5320" y="1055474"/>
                  </a:moveTo>
                  <a:lnTo>
                    <a:pt x="5320" y="1051383"/>
                  </a:lnTo>
                  <a:lnTo>
                    <a:pt x="0" y="234751"/>
                  </a:lnTo>
                  <a:lnTo>
                    <a:pt x="560097" y="0"/>
                  </a:lnTo>
                  <a:lnTo>
                    <a:pt x="560001" y="4377"/>
                  </a:lnTo>
                  <a:lnTo>
                    <a:pt x="544612" y="846606"/>
                  </a:lnTo>
                  <a:lnTo>
                    <a:pt x="542807" y="847272"/>
                  </a:lnTo>
                  <a:lnTo>
                    <a:pt x="5320" y="1055474"/>
                  </a:lnTo>
                  <a:close/>
                  <a:moveTo>
                    <a:pt x="5700" y="238462"/>
                  </a:moveTo>
                  <a:lnTo>
                    <a:pt x="10925" y="1047100"/>
                  </a:lnTo>
                  <a:lnTo>
                    <a:pt x="538912" y="842514"/>
                  </a:lnTo>
                  <a:lnTo>
                    <a:pt x="554207" y="8469"/>
                  </a:lnTo>
                  <a:lnTo>
                    <a:pt x="5700" y="23846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59" name="Google Shape;2959;p59"/>
            <p:cNvGrpSpPr/>
            <p:nvPr/>
          </p:nvGrpSpPr>
          <p:grpSpPr>
            <a:xfrm>
              <a:off x="6416583" y="3949465"/>
              <a:ext cx="142594" cy="228583"/>
              <a:chOff x="6416583" y="3949465"/>
              <a:chExt cx="142594" cy="228583"/>
            </a:xfrm>
          </p:grpSpPr>
          <p:sp>
            <p:nvSpPr>
              <p:cNvPr id="2960" name="Google Shape;2960;p59"/>
              <p:cNvSpPr/>
              <p:nvPr/>
            </p:nvSpPr>
            <p:spPr>
              <a:xfrm>
                <a:off x="6416583" y="3949465"/>
                <a:ext cx="142594" cy="228583"/>
              </a:xfrm>
              <a:custGeom>
                <a:rect b="b" l="l" r="r" t="t"/>
                <a:pathLst>
                  <a:path extrusionOk="0" h="228583" w="142594">
                    <a:moveTo>
                      <a:pt x="129386" y="179497"/>
                    </a:moveTo>
                    <a:cubicBezTo>
                      <a:pt x="129101" y="177974"/>
                      <a:pt x="128721" y="177213"/>
                      <a:pt x="128436" y="177498"/>
                    </a:cubicBezTo>
                    <a:cubicBezTo>
                      <a:pt x="136510" y="170933"/>
                      <a:pt x="141735" y="160941"/>
                      <a:pt x="142495" y="150569"/>
                    </a:cubicBezTo>
                    <a:cubicBezTo>
                      <a:pt x="143255" y="140197"/>
                      <a:pt x="139645" y="129540"/>
                      <a:pt x="132615" y="121927"/>
                    </a:cubicBezTo>
                    <a:cubicBezTo>
                      <a:pt x="135655" y="112126"/>
                      <a:pt x="139645" y="103467"/>
                      <a:pt x="137365" y="93000"/>
                    </a:cubicBezTo>
                    <a:cubicBezTo>
                      <a:pt x="135370" y="83865"/>
                      <a:pt x="129860" y="75491"/>
                      <a:pt x="122261" y="70067"/>
                    </a:cubicBezTo>
                    <a:cubicBezTo>
                      <a:pt x="122831" y="64262"/>
                      <a:pt x="123401" y="58363"/>
                      <a:pt x="122356" y="52558"/>
                    </a:cubicBezTo>
                    <a:cubicBezTo>
                      <a:pt x="120171" y="40854"/>
                      <a:pt x="111526" y="32671"/>
                      <a:pt x="102977" y="25439"/>
                    </a:cubicBezTo>
                    <a:cubicBezTo>
                      <a:pt x="87112" y="12021"/>
                      <a:pt x="71723" y="888"/>
                      <a:pt x="50064" y="32"/>
                    </a:cubicBezTo>
                    <a:cubicBezTo>
                      <a:pt x="44934" y="-159"/>
                      <a:pt x="39234" y="412"/>
                      <a:pt x="35909" y="4314"/>
                    </a:cubicBezTo>
                    <a:cubicBezTo>
                      <a:pt x="32110" y="8786"/>
                      <a:pt x="33250" y="15637"/>
                      <a:pt x="35435" y="21061"/>
                    </a:cubicBezTo>
                    <a:cubicBezTo>
                      <a:pt x="43129" y="39712"/>
                      <a:pt x="60798" y="52082"/>
                      <a:pt x="77613" y="63311"/>
                    </a:cubicBezTo>
                    <a:cubicBezTo>
                      <a:pt x="55574" y="61313"/>
                      <a:pt x="32965" y="66070"/>
                      <a:pt x="13585" y="76728"/>
                    </a:cubicBezTo>
                    <a:cubicBezTo>
                      <a:pt x="6936" y="80439"/>
                      <a:pt x="-94" y="86053"/>
                      <a:pt x="1" y="93666"/>
                    </a:cubicBezTo>
                    <a:cubicBezTo>
                      <a:pt x="96" y="101849"/>
                      <a:pt x="8171" y="107368"/>
                      <a:pt x="15675" y="110603"/>
                    </a:cubicBezTo>
                    <a:cubicBezTo>
                      <a:pt x="31920" y="117645"/>
                      <a:pt x="49874" y="120785"/>
                      <a:pt x="67543" y="119643"/>
                    </a:cubicBezTo>
                    <a:cubicBezTo>
                      <a:pt x="53009" y="120595"/>
                      <a:pt x="38094" y="124496"/>
                      <a:pt x="24415" y="129540"/>
                    </a:cubicBezTo>
                    <a:cubicBezTo>
                      <a:pt x="16245" y="132585"/>
                      <a:pt x="7031" y="137247"/>
                      <a:pt x="5606" y="145907"/>
                    </a:cubicBezTo>
                    <a:cubicBezTo>
                      <a:pt x="4751" y="151045"/>
                      <a:pt x="7126" y="156279"/>
                      <a:pt x="10736" y="159990"/>
                    </a:cubicBezTo>
                    <a:cubicBezTo>
                      <a:pt x="14345" y="163701"/>
                      <a:pt x="19190" y="166080"/>
                      <a:pt x="24035" y="167888"/>
                    </a:cubicBezTo>
                    <a:cubicBezTo>
                      <a:pt x="37049" y="172931"/>
                      <a:pt x="51204" y="174929"/>
                      <a:pt x="65073" y="173787"/>
                    </a:cubicBezTo>
                    <a:cubicBezTo>
                      <a:pt x="56904" y="176737"/>
                      <a:pt x="49114" y="180829"/>
                      <a:pt x="42084" y="185872"/>
                    </a:cubicBezTo>
                    <a:cubicBezTo>
                      <a:pt x="36194" y="190154"/>
                      <a:pt x="30590" y="195673"/>
                      <a:pt x="29450" y="202810"/>
                    </a:cubicBezTo>
                    <a:cubicBezTo>
                      <a:pt x="25460" y="229359"/>
                      <a:pt x="66023" y="227456"/>
                      <a:pt x="82077" y="228312"/>
                    </a:cubicBezTo>
                    <a:cubicBezTo>
                      <a:pt x="97562" y="229073"/>
                      <a:pt x="116656" y="229168"/>
                      <a:pt x="126916" y="215371"/>
                    </a:cubicBezTo>
                    <a:cubicBezTo>
                      <a:pt x="131095" y="209756"/>
                      <a:pt x="131286" y="205284"/>
                      <a:pt x="131570" y="198718"/>
                    </a:cubicBezTo>
                    <a:cubicBezTo>
                      <a:pt x="131286" y="197481"/>
                      <a:pt x="130431" y="184635"/>
                      <a:pt x="129386" y="179497"/>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1" name="Google Shape;2961;p59"/>
              <p:cNvSpPr/>
              <p:nvPr/>
            </p:nvSpPr>
            <p:spPr>
              <a:xfrm>
                <a:off x="6479851" y="4009636"/>
                <a:ext cx="64597" cy="14844"/>
              </a:xfrm>
              <a:custGeom>
                <a:rect b="b" l="l" r="r" t="t"/>
                <a:pathLst>
                  <a:path extrusionOk="0" h="14844" w="64597">
                    <a:moveTo>
                      <a:pt x="9690" y="0"/>
                    </a:moveTo>
                    <a:cubicBezTo>
                      <a:pt x="11210" y="1047"/>
                      <a:pt x="12729" y="1998"/>
                      <a:pt x="14154" y="3045"/>
                    </a:cubicBezTo>
                    <a:cubicBezTo>
                      <a:pt x="9405" y="2569"/>
                      <a:pt x="4655" y="2569"/>
                      <a:pt x="0" y="2759"/>
                    </a:cubicBezTo>
                    <a:cubicBezTo>
                      <a:pt x="21944" y="4948"/>
                      <a:pt x="43413" y="8945"/>
                      <a:pt x="64597" y="14844"/>
                    </a:cubicBezTo>
                    <a:cubicBezTo>
                      <a:pt x="62887" y="13036"/>
                      <a:pt x="60987" y="11323"/>
                      <a:pt x="58993" y="9801"/>
                    </a:cubicBezTo>
                    <a:cubicBezTo>
                      <a:pt x="58993" y="9706"/>
                      <a:pt x="58993" y="9516"/>
                      <a:pt x="58993" y="9420"/>
                    </a:cubicBezTo>
                    <a:cubicBezTo>
                      <a:pt x="42748" y="5233"/>
                      <a:pt x="26314" y="2093"/>
                      <a:pt x="9690" y="0"/>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2" name="Google Shape;2962;p59"/>
              <p:cNvSpPr/>
              <p:nvPr/>
            </p:nvSpPr>
            <p:spPr>
              <a:xfrm>
                <a:off x="6451448" y="4067216"/>
                <a:ext cx="98795" cy="8710"/>
              </a:xfrm>
              <a:custGeom>
                <a:rect b="b" l="l" r="r" t="t"/>
                <a:pathLst>
                  <a:path extrusionOk="0" h="8710" w="98795">
                    <a:moveTo>
                      <a:pt x="98796" y="5604"/>
                    </a:moveTo>
                    <a:cubicBezTo>
                      <a:pt x="98416" y="5128"/>
                      <a:pt x="98131" y="4557"/>
                      <a:pt x="97751" y="4176"/>
                    </a:cubicBezTo>
                    <a:cubicBezTo>
                      <a:pt x="98036" y="3415"/>
                      <a:pt x="98226" y="2654"/>
                      <a:pt x="98511" y="1798"/>
                    </a:cubicBezTo>
                    <a:cubicBezTo>
                      <a:pt x="73622" y="-676"/>
                      <a:pt x="48733" y="-581"/>
                      <a:pt x="23749" y="1988"/>
                    </a:cubicBezTo>
                    <a:cubicBezTo>
                      <a:pt x="26694" y="1988"/>
                      <a:pt x="29544" y="2178"/>
                      <a:pt x="32489" y="1988"/>
                    </a:cubicBezTo>
                    <a:cubicBezTo>
                      <a:pt x="21659" y="2654"/>
                      <a:pt x="10640" y="5033"/>
                      <a:pt x="0" y="8268"/>
                    </a:cubicBezTo>
                    <a:cubicBezTo>
                      <a:pt x="380" y="8554"/>
                      <a:pt x="950" y="8839"/>
                      <a:pt x="1520" y="8649"/>
                    </a:cubicBezTo>
                    <a:cubicBezTo>
                      <a:pt x="34104" y="3225"/>
                      <a:pt x="66402" y="2178"/>
                      <a:pt x="98796" y="5604"/>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3" name="Google Shape;2963;p59"/>
              <p:cNvSpPr/>
              <p:nvPr/>
            </p:nvSpPr>
            <p:spPr>
              <a:xfrm>
                <a:off x="6467312" y="4120496"/>
                <a:ext cx="83311" cy="9322"/>
              </a:xfrm>
              <a:custGeom>
                <a:rect b="b" l="l" r="r" t="t"/>
                <a:pathLst>
                  <a:path extrusionOk="0" h="9322" w="83311">
                    <a:moveTo>
                      <a:pt x="12634" y="3423"/>
                    </a:moveTo>
                    <a:cubicBezTo>
                      <a:pt x="8265" y="5041"/>
                      <a:pt x="4085" y="7039"/>
                      <a:pt x="0" y="9323"/>
                    </a:cubicBezTo>
                    <a:cubicBezTo>
                      <a:pt x="26504" y="4470"/>
                      <a:pt x="53103" y="2757"/>
                      <a:pt x="79892" y="4184"/>
                    </a:cubicBezTo>
                    <a:cubicBezTo>
                      <a:pt x="81032" y="3042"/>
                      <a:pt x="82266" y="1996"/>
                      <a:pt x="83311" y="663"/>
                    </a:cubicBezTo>
                    <a:cubicBezTo>
                      <a:pt x="59562" y="-764"/>
                      <a:pt x="36003" y="92"/>
                      <a:pt x="12634" y="3423"/>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64" name="Google Shape;2964;p59"/>
            <p:cNvGrpSpPr/>
            <p:nvPr/>
          </p:nvGrpSpPr>
          <p:grpSpPr>
            <a:xfrm>
              <a:off x="5049207" y="3949465"/>
              <a:ext cx="142594" cy="228583"/>
              <a:chOff x="5049207" y="3949465"/>
              <a:chExt cx="142594" cy="228583"/>
            </a:xfrm>
          </p:grpSpPr>
          <p:sp>
            <p:nvSpPr>
              <p:cNvPr id="2965" name="Google Shape;2965;p59"/>
              <p:cNvSpPr/>
              <p:nvPr/>
            </p:nvSpPr>
            <p:spPr>
              <a:xfrm>
                <a:off x="5049207" y="3949465"/>
                <a:ext cx="142594" cy="228583"/>
              </a:xfrm>
              <a:custGeom>
                <a:rect b="b" l="l" r="r" t="t"/>
                <a:pathLst>
                  <a:path extrusionOk="0" h="228583" w="142594">
                    <a:moveTo>
                      <a:pt x="13209" y="179497"/>
                    </a:moveTo>
                    <a:cubicBezTo>
                      <a:pt x="13494" y="177974"/>
                      <a:pt x="13874" y="177213"/>
                      <a:pt x="14159" y="177498"/>
                    </a:cubicBezTo>
                    <a:cubicBezTo>
                      <a:pt x="6085" y="170933"/>
                      <a:pt x="860" y="160941"/>
                      <a:pt x="100" y="150569"/>
                    </a:cubicBezTo>
                    <a:cubicBezTo>
                      <a:pt x="-660" y="140197"/>
                      <a:pt x="2950" y="129540"/>
                      <a:pt x="9979" y="121927"/>
                    </a:cubicBezTo>
                    <a:cubicBezTo>
                      <a:pt x="6939" y="112126"/>
                      <a:pt x="2950" y="103467"/>
                      <a:pt x="5230" y="93000"/>
                    </a:cubicBezTo>
                    <a:cubicBezTo>
                      <a:pt x="7224" y="83865"/>
                      <a:pt x="12734" y="75491"/>
                      <a:pt x="20334" y="70067"/>
                    </a:cubicBezTo>
                    <a:cubicBezTo>
                      <a:pt x="19764" y="64262"/>
                      <a:pt x="19194" y="58363"/>
                      <a:pt x="20239" y="52558"/>
                    </a:cubicBezTo>
                    <a:cubicBezTo>
                      <a:pt x="22424" y="40854"/>
                      <a:pt x="31068" y="32671"/>
                      <a:pt x="39618" y="25439"/>
                    </a:cubicBezTo>
                    <a:cubicBezTo>
                      <a:pt x="55482" y="12021"/>
                      <a:pt x="70872" y="888"/>
                      <a:pt x="92531" y="32"/>
                    </a:cubicBezTo>
                    <a:cubicBezTo>
                      <a:pt x="97661" y="-159"/>
                      <a:pt x="103360" y="412"/>
                      <a:pt x="106685" y="4314"/>
                    </a:cubicBezTo>
                    <a:cubicBezTo>
                      <a:pt x="110485" y="8786"/>
                      <a:pt x="109345" y="15637"/>
                      <a:pt x="107160" y="21061"/>
                    </a:cubicBezTo>
                    <a:cubicBezTo>
                      <a:pt x="99466" y="39712"/>
                      <a:pt x="81796" y="52082"/>
                      <a:pt x="64982" y="63311"/>
                    </a:cubicBezTo>
                    <a:cubicBezTo>
                      <a:pt x="87021" y="61313"/>
                      <a:pt x="109630" y="66070"/>
                      <a:pt x="129009" y="76728"/>
                    </a:cubicBezTo>
                    <a:cubicBezTo>
                      <a:pt x="135659" y="80439"/>
                      <a:pt x="142689" y="86053"/>
                      <a:pt x="142594" y="93666"/>
                    </a:cubicBezTo>
                    <a:cubicBezTo>
                      <a:pt x="142499" y="101849"/>
                      <a:pt x="134424" y="107368"/>
                      <a:pt x="126919" y="110603"/>
                    </a:cubicBezTo>
                    <a:cubicBezTo>
                      <a:pt x="110675" y="117645"/>
                      <a:pt x="92721" y="120785"/>
                      <a:pt x="75052" y="119643"/>
                    </a:cubicBezTo>
                    <a:cubicBezTo>
                      <a:pt x="89586" y="120595"/>
                      <a:pt x="104500" y="124496"/>
                      <a:pt x="118180" y="129540"/>
                    </a:cubicBezTo>
                    <a:cubicBezTo>
                      <a:pt x="126349" y="132585"/>
                      <a:pt x="135564" y="137247"/>
                      <a:pt x="136989" y="145907"/>
                    </a:cubicBezTo>
                    <a:cubicBezTo>
                      <a:pt x="137844" y="151045"/>
                      <a:pt x="135469" y="156279"/>
                      <a:pt x="131859" y="159990"/>
                    </a:cubicBezTo>
                    <a:cubicBezTo>
                      <a:pt x="128249" y="163701"/>
                      <a:pt x="123405" y="166080"/>
                      <a:pt x="118560" y="167888"/>
                    </a:cubicBezTo>
                    <a:cubicBezTo>
                      <a:pt x="105545" y="172931"/>
                      <a:pt x="91391" y="174929"/>
                      <a:pt x="77522" y="173787"/>
                    </a:cubicBezTo>
                    <a:cubicBezTo>
                      <a:pt x="85691" y="176737"/>
                      <a:pt x="93481" y="180829"/>
                      <a:pt x="100511" y="185872"/>
                    </a:cubicBezTo>
                    <a:cubicBezTo>
                      <a:pt x="106400" y="190154"/>
                      <a:pt x="112005" y="195673"/>
                      <a:pt x="113145" y="202810"/>
                    </a:cubicBezTo>
                    <a:cubicBezTo>
                      <a:pt x="117135" y="229359"/>
                      <a:pt x="76572" y="227456"/>
                      <a:pt x="60517" y="228312"/>
                    </a:cubicBezTo>
                    <a:cubicBezTo>
                      <a:pt x="45033" y="229073"/>
                      <a:pt x="25939" y="229168"/>
                      <a:pt x="15679" y="215371"/>
                    </a:cubicBezTo>
                    <a:cubicBezTo>
                      <a:pt x="11499" y="209756"/>
                      <a:pt x="11309" y="205284"/>
                      <a:pt x="11024" y="198718"/>
                    </a:cubicBezTo>
                    <a:cubicBezTo>
                      <a:pt x="11309" y="197481"/>
                      <a:pt x="12164" y="184635"/>
                      <a:pt x="13209" y="179497"/>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6" name="Google Shape;2966;p59"/>
              <p:cNvSpPr/>
              <p:nvPr/>
            </p:nvSpPr>
            <p:spPr>
              <a:xfrm>
                <a:off x="5063936" y="4009636"/>
                <a:ext cx="64597" cy="14844"/>
              </a:xfrm>
              <a:custGeom>
                <a:rect b="b" l="l" r="r" t="t"/>
                <a:pathLst>
                  <a:path extrusionOk="0" h="14844" w="64597">
                    <a:moveTo>
                      <a:pt x="54908" y="0"/>
                    </a:moveTo>
                    <a:cubicBezTo>
                      <a:pt x="53388" y="1047"/>
                      <a:pt x="51868" y="1998"/>
                      <a:pt x="50443" y="3045"/>
                    </a:cubicBezTo>
                    <a:cubicBezTo>
                      <a:pt x="55193" y="2569"/>
                      <a:pt x="59942" y="2569"/>
                      <a:pt x="64597" y="2759"/>
                    </a:cubicBezTo>
                    <a:cubicBezTo>
                      <a:pt x="42653" y="4948"/>
                      <a:pt x="21184" y="8945"/>
                      <a:pt x="0" y="14844"/>
                    </a:cubicBezTo>
                    <a:cubicBezTo>
                      <a:pt x="1710" y="13036"/>
                      <a:pt x="3610" y="11323"/>
                      <a:pt x="5605" y="9801"/>
                    </a:cubicBezTo>
                    <a:cubicBezTo>
                      <a:pt x="5605" y="9706"/>
                      <a:pt x="5605" y="9516"/>
                      <a:pt x="5605" y="9420"/>
                    </a:cubicBezTo>
                    <a:cubicBezTo>
                      <a:pt x="21849" y="5233"/>
                      <a:pt x="38283" y="2093"/>
                      <a:pt x="54908" y="0"/>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7" name="Google Shape;2967;p59"/>
              <p:cNvSpPr/>
              <p:nvPr/>
            </p:nvSpPr>
            <p:spPr>
              <a:xfrm>
                <a:off x="5058141" y="4067216"/>
                <a:ext cx="98795" cy="8710"/>
              </a:xfrm>
              <a:custGeom>
                <a:rect b="b" l="l" r="r" t="t"/>
                <a:pathLst>
                  <a:path extrusionOk="0" h="8710" w="98795">
                    <a:moveTo>
                      <a:pt x="0" y="5604"/>
                    </a:moveTo>
                    <a:cubicBezTo>
                      <a:pt x="380" y="5128"/>
                      <a:pt x="665" y="4557"/>
                      <a:pt x="1045" y="4176"/>
                    </a:cubicBezTo>
                    <a:cubicBezTo>
                      <a:pt x="760" y="3415"/>
                      <a:pt x="570" y="2654"/>
                      <a:pt x="285" y="1798"/>
                    </a:cubicBezTo>
                    <a:cubicBezTo>
                      <a:pt x="25174" y="-676"/>
                      <a:pt x="50063" y="-581"/>
                      <a:pt x="75047" y="1988"/>
                    </a:cubicBezTo>
                    <a:cubicBezTo>
                      <a:pt x="72102" y="1988"/>
                      <a:pt x="69252" y="2178"/>
                      <a:pt x="66307" y="1988"/>
                    </a:cubicBezTo>
                    <a:cubicBezTo>
                      <a:pt x="77137" y="2654"/>
                      <a:pt x="88156" y="5033"/>
                      <a:pt x="98796" y="8268"/>
                    </a:cubicBezTo>
                    <a:cubicBezTo>
                      <a:pt x="98416" y="8554"/>
                      <a:pt x="97846" y="8839"/>
                      <a:pt x="97276" y="8649"/>
                    </a:cubicBezTo>
                    <a:cubicBezTo>
                      <a:pt x="64692" y="3225"/>
                      <a:pt x="32394" y="2178"/>
                      <a:pt x="0" y="5604"/>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8" name="Google Shape;2968;p59"/>
              <p:cNvSpPr/>
              <p:nvPr/>
            </p:nvSpPr>
            <p:spPr>
              <a:xfrm>
                <a:off x="5057856" y="4120496"/>
                <a:ext cx="83311" cy="9322"/>
              </a:xfrm>
              <a:custGeom>
                <a:rect b="b" l="l" r="r" t="t"/>
                <a:pathLst>
                  <a:path extrusionOk="0" h="9322" w="83311">
                    <a:moveTo>
                      <a:pt x="70677" y="3423"/>
                    </a:moveTo>
                    <a:cubicBezTo>
                      <a:pt x="75047" y="5041"/>
                      <a:pt x="79227" y="7039"/>
                      <a:pt x="83312" y="9323"/>
                    </a:cubicBezTo>
                    <a:cubicBezTo>
                      <a:pt x="56808" y="4470"/>
                      <a:pt x="30209" y="2757"/>
                      <a:pt x="3420" y="4184"/>
                    </a:cubicBezTo>
                    <a:cubicBezTo>
                      <a:pt x="2280" y="3042"/>
                      <a:pt x="1045" y="1996"/>
                      <a:pt x="0" y="663"/>
                    </a:cubicBezTo>
                    <a:cubicBezTo>
                      <a:pt x="23654" y="-764"/>
                      <a:pt x="47213" y="92"/>
                      <a:pt x="70677" y="3423"/>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69" name="Google Shape;2969;p59"/>
            <p:cNvSpPr/>
            <p:nvPr/>
          </p:nvSpPr>
          <p:spPr>
            <a:xfrm rot="2712147">
              <a:off x="5912484" y="2673507"/>
              <a:ext cx="173081" cy="106402"/>
            </a:xfrm>
            <a:custGeom>
              <a:rect b="b" l="l" r="r" t="t"/>
              <a:pathLst>
                <a:path extrusionOk="0" h="106342" w="172984">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70" name="Google Shape;2970;p59"/>
          <p:cNvGrpSpPr/>
          <p:nvPr/>
        </p:nvGrpSpPr>
        <p:grpSpPr>
          <a:xfrm rot="-3374755">
            <a:off x="5957176" y="4202436"/>
            <a:ext cx="207572" cy="216337"/>
            <a:chOff x="10966468" y="5670597"/>
            <a:chExt cx="321621" cy="335202"/>
          </a:xfrm>
        </p:grpSpPr>
        <p:sp>
          <p:nvSpPr>
            <p:cNvPr id="2971" name="Google Shape;2971;p59"/>
            <p:cNvSpPr/>
            <p:nvPr/>
          </p:nvSpPr>
          <p:spPr>
            <a:xfrm>
              <a:off x="10966468" y="5670597"/>
              <a:ext cx="321621" cy="335202"/>
            </a:xfrm>
            <a:custGeom>
              <a:rect b="b" l="l" r="r" t="t"/>
              <a:pathLst>
                <a:path extrusionOk="0" h="335202" w="321621">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972" name="Google Shape;2972;p59"/>
            <p:cNvGrpSpPr/>
            <p:nvPr/>
          </p:nvGrpSpPr>
          <p:grpSpPr>
            <a:xfrm>
              <a:off x="11087736" y="5795992"/>
              <a:ext cx="102059" cy="89475"/>
              <a:chOff x="11087736" y="5795992"/>
              <a:chExt cx="102059" cy="89475"/>
            </a:xfrm>
          </p:grpSpPr>
          <p:sp>
            <p:nvSpPr>
              <p:cNvPr id="2973" name="Google Shape;2973;p59"/>
              <p:cNvSpPr/>
              <p:nvPr/>
            </p:nvSpPr>
            <p:spPr>
              <a:xfrm>
                <a:off x="11115672" y="5823942"/>
                <a:ext cx="12717" cy="13126"/>
              </a:xfrm>
              <a:custGeom>
                <a:rect b="b" l="l" r="r" t="t"/>
                <a:pathLst>
                  <a:path extrusionOk="0" h="13126" w="12717">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4" name="Google Shape;2974;p59"/>
              <p:cNvSpPr/>
              <p:nvPr/>
            </p:nvSpPr>
            <p:spPr>
              <a:xfrm>
                <a:off x="11123080" y="5803404"/>
                <a:ext cx="12718" cy="13126"/>
              </a:xfrm>
              <a:custGeom>
                <a:rect b="b" l="l" r="r" t="t"/>
                <a:pathLst>
                  <a:path extrusionOk="0" h="13126" w="12718">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5" name="Google Shape;2975;p59"/>
              <p:cNvSpPr/>
              <p:nvPr/>
            </p:nvSpPr>
            <p:spPr>
              <a:xfrm>
                <a:off x="11143363" y="5833474"/>
                <a:ext cx="13120" cy="14599"/>
              </a:xfrm>
              <a:custGeom>
                <a:rect b="b" l="l" r="r" t="t"/>
                <a:pathLst>
                  <a:path extrusionOk="0" h="14599" w="1312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6" name="Google Shape;2976;p59"/>
              <p:cNvSpPr/>
              <p:nvPr/>
            </p:nvSpPr>
            <p:spPr>
              <a:xfrm>
                <a:off x="11162173" y="5795992"/>
                <a:ext cx="12718" cy="13126"/>
              </a:xfrm>
              <a:custGeom>
                <a:rect b="b" l="l" r="r" t="t"/>
                <a:pathLst>
                  <a:path extrusionOk="0" h="13126" w="12718">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7" name="Google Shape;2977;p59"/>
              <p:cNvSpPr/>
              <p:nvPr/>
            </p:nvSpPr>
            <p:spPr>
              <a:xfrm>
                <a:off x="11110049" y="5872341"/>
                <a:ext cx="12717" cy="13126"/>
              </a:xfrm>
              <a:custGeom>
                <a:rect b="b" l="l" r="r" t="t"/>
                <a:pathLst>
                  <a:path extrusionOk="0" h="13126" w="12717">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8" name="Google Shape;2978;p59"/>
              <p:cNvSpPr/>
              <p:nvPr/>
            </p:nvSpPr>
            <p:spPr>
              <a:xfrm>
                <a:off x="11177078"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9" name="Google Shape;2979;p59"/>
              <p:cNvSpPr/>
              <p:nvPr/>
            </p:nvSpPr>
            <p:spPr>
              <a:xfrm>
                <a:off x="11087736"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980" name="Google Shape;2980;p59"/>
          <p:cNvGrpSpPr/>
          <p:nvPr/>
        </p:nvGrpSpPr>
        <p:grpSpPr>
          <a:xfrm rot="-3374755">
            <a:off x="6383238" y="4097601"/>
            <a:ext cx="158667" cy="151845"/>
            <a:chOff x="11526702" y="6119919"/>
            <a:chExt cx="245845" cy="235275"/>
          </a:xfrm>
        </p:grpSpPr>
        <p:sp>
          <p:nvSpPr>
            <p:cNvPr id="2981" name="Google Shape;2981;p59"/>
            <p:cNvSpPr/>
            <p:nvPr/>
          </p:nvSpPr>
          <p:spPr>
            <a:xfrm>
              <a:off x="11526702" y="6119919"/>
              <a:ext cx="245845" cy="235275"/>
            </a:xfrm>
            <a:custGeom>
              <a:rect b="b" l="l" r="r" t="t"/>
              <a:pathLst>
                <a:path extrusionOk="0" h="235275" w="245845">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982" name="Google Shape;2982;p59"/>
            <p:cNvGrpSpPr/>
            <p:nvPr/>
          </p:nvGrpSpPr>
          <p:grpSpPr>
            <a:xfrm>
              <a:off x="11609417" y="6218399"/>
              <a:ext cx="79308" cy="65120"/>
              <a:chOff x="11609417" y="6218399"/>
              <a:chExt cx="79308" cy="65120"/>
            </a:xfrm>
          </p:grpSpPr>
          <p:sp>
            <p:nvSpPr>
              <p:cNvPr id="2983" name="Google Shape;2983;p59"/>
              <p:cNvSpPr/>
              <p:nvPr/>
            </p:nvSpPr>
            <p:spPr>
              <a:xfrm>
                <a:off x="11641726" y="6228578"/>
                <a:ext cx="9928" cy="9807"/>
              </a:xfrm>
              <a:custGeom>
                <a:rect b="b" l="l" r="r" t="t"/>
                <a:pathLst>
                  <a:path extrusionOk="0" h="9807" w="9928">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4" name="Google Shape;2984;p59"/>
              <p:cNvSpPr/>
              <p:nvPr/>
            </p:nvSpPr>
            <p:spPr>
              <a:xfrm>
                <a:off x="11657524" y="6224471"/>
                <a:ext cx="9960" cy="9807"/>
              </a:xfrm>
              <a:custGeom>
                <a:rect b="b" l="l" r="r" t="t"/>
                <a:pathLst>
                  <a:path extrusionOk="0" h="9807" w="996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5" name="Google Shape;2985;p59"/>
              <p:cNvSpPr/>
              <p:nvPr/>
            </p:nvSpPr>
            <p:spPr>
              <a:xfrm>
                <a:off x="11646784" y="6249765"/>
                <a:ext cx="10947" cy="10775"/>
              </a:xfrm>
              <a:custGeom>
                <a:rect b="b" l="l" r="r" t="t"/>
                <a:pathLst>
                  <a:path extrusionOk="0" h="10775" w="10947">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6" name="Google Shape;2986;p59"/>
              <p:cNvSpPr/>
              <p:nvPr/>
            </p:nvSpPr>
            <p:spPr>
              <a:xfrm>
                <a:off x="11678766" y="6245456"/>
                <a:ext cx="9960" cy="9846"/>
              </a:xfrm>
              <a:custGeom>
                <a:rect b="b" l="l" r="r" t="t"/>
                <a:pathLst>
                  <a:path extrusionOk="0" h="9846" w="996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7" name="Google Shape;2987;p59"/>
              <p:cNvSpPr/>
              <p:nvPr/>
            </p:nvSpPr>
            <p:spPr>
              <a:xfrm>
                <a:off x="11609417" y="6245724"/>
                <a:ext cx="9928" cy="9807"/>
              </a:xfrm>
              <a:custGeom>
                <a:rect b="b" l="l" r="r" t="t"/>
                <a:pathLst>
                  <a:path extrusionOk="0" h="9807" w="9928">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8" name="Google Shape;2988;p59"/>
              <p:cNvSpPr/>
              <p:nvPr/>
            </p:nvSpPr>
            <p:spPr>
              <a:xfrm>
                <a:off x="11657524" y="6273673"/>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9" name="Google Shape;2989;p59"/>
              <p:cNvSpPr/>
              <p:nvPr/>
            </p:nvSpPr>
            <p:spPr>
              <a:xfrm>
                <a:off x="11619502" y="6218399"/>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990" name="Google Shape;2990;p59"/>
          <p:cNvSpPr/>
          <p:nvPr/>
        </p:nvSpPr>
        <p:spPr>
          <a:xfrm rot="-3382288">
            <a:off x="6061182" y="3764963"/>
            <a:ext cx="325155" cy="338888"/>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991" name="Google Shape;2991;p59"/>
          <p:cNvGrpSpPr/>
          <p:nvPr/>
        </p:nvGrpSpPr>
        <p:grpSpPr>
          <a:xfrm rot="-5333968">
            <a:off x="280040" y="4074291"/>
            <a:ext cx="437241" cy="1226152"/>
            <a:chOff x="2844040" y="-543246"/>
            <a:chExt cx="770462" cy="2160983"/>
          </a:xfrm>
        </p:grpSpPr>
        <p:grpSp>
          <p:nvGrpSpPr>
            <p:cNvPr id="2992" name="Google Shape;2992;p59"/>
            <p:cNvGrpSpPr/>
            <p:nvPr/>
          </p:nvGrpSpPr>
          <p:grpSpPr>
            <a:xfrm>
              <a:off x="2844040" y="-107906"/>
              <a:ext cx="581167" cy="1454274"/>
              <a:chOff x="2844040" y="-107906"/>
              <a:chExt cx="581167" cy="1454274"/>
            </a:xfrm>
          </p:grpSpPr>
          <p:sp>
            <p:nvSpPr>
              <p:cNvPr id="2993" name="Google Shape;2993;p59"/>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4" name="Google Shape;2994;p59"/>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5" name="Google Shape;2995;p59"/>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6" name="Google Shape;2996;p59"/>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7" name="Google Shape;2997;p59"/>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8" name="Google Shape;2998;p59"/>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9" name="Google Shape;2999;p59"/>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0" name="Google Shape;3000;p59"/>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1" name="Google Shape;3001;p59"/>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2" name="Google Shape;3002;p59"/>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3" name="Google Shape;3003;p59"/>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4" name="Google Shape;3004;p59"/>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5" name="Google Shape;3005;p59"/>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006" name="Google Shape;3006;p59"/>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60"/>
          <p:cNvSpPr txBox="1"/>
          <p:nvPr>
            <p:ph idx="4"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3012" name="Google Shape;3012;p60"/>
          <p:cNvSpPr txBox="1"/>
          <p:nvPr>
            <p:ph idx="1" type="subTitle"/>
          </p:nvPr>
        </p:nvSpPr>
        <p:spPr>
          <a:xfrm>
            <a:off x="1371550" y="3063225"/>
            <a:ext cx="29973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Wikipedia ID, Freebase ID, Book Title, Book Author, Publication Date, Genres</a:t>
            </a:r>
            <a:endParaRPr/>
          </a:p>
        </p:txBody>
      </p:sp>
      <p:sp>
        <p:nvSpPr>
          <p:cNvPr id="3013" name="Google Shape;3013;p60"/>
          <p:cNvSpPr txBox="1"/>
          <p:nvPr>
            <p:ph type="title"/>
          </p:nvPr>
        </p:nvSpPr>
        <p:spPr>
          <a:xfrm>
            <a:off x="1371550" y="2717296"/>
            <a:ext cx="29973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CMU Book Summaries</a:t>
            </a:r>
            <a:endParaRPr/>
          </a:p>
        </p:txBody>
      </p:sp>
      <p:sp>
        <p:nvSpPr>
          <p:cNvPr id="3014" name="Google Shape;3014;p60"/>
          <p:cNvSpPr txBox="1"/>
          <p:nvPr>
            <p:ph idx="2" type="subTitle"/>
          </p:nvPr>
        </p:nvSpPr>
        <p:spPr>
          <a:xfrm>
            <a:off x="4775150" y="3063225"/>
            <a:ext cx="29973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Amazon ID, Filename, Image URL, Book Title, </a:t>
            </a:r>
            <a:r>
              <a:rPr lang="en"/>
              <a:t>Category</a:t>
            </a:r>
            <a:r>
              <a:rPr lang="en"/>
              <a:t> ID, Category</a:t>
            </a:r>
            <a:endParaRPr/>
          </a:p>
        </p:txBody>
      </p:sp>
      <p:sp>
        <p:nvSpPr>
          <p:cNvPr id="3015" name="Google Shape;3015;p60"/>
          <p:cNvSpPr txBox="1"/>
          <p:nvPr>
            <p:ph idx="3" type="title"/>
          </p:nvPr>
        </p:nvSpPr>
        <p:spPr>
          <a:xfrm>
            <a:off x="4775150" y="2717296"/>
            <a:ext cx="29973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GitHub Book Covers</a:t>
            </a:r>
            <a:endParaRPr/>
          </a:p>
        </p:txBody>
      </p:sp>
      <p:sp>
        <p:nvSpPr>
          <p:cNvPr id="3016" name="Google Shape;3016;p60"/>
          <p:cNvSpPr/>
          <p:nvPr/>
        </p:nvSpPr>
        <p:spPr>
          <a:xfrm>
            <a:off x="5733548" y="2226845"/>
            <a:ext cx="565136" cy="440961"/>
          </a:xfrm>
          <a:custGeom>
            <a:rect b="b" l="l" r="r" t="t"/>
            <a:pathLst>
              <a:path extrusionOk="0" h="1068478" w="1369363">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17" name="Google Shape;3017;p60"/>
          <p:cNvSpPr/>
          <p:nvPr/>
        </p:nvSpPr>
        <p:spPr>
          <a:xfrm>
            <a:off x="2211400" y="2104660"/>
            <a:ext cx="687926" cy="560072"/>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018" name="Google Shape;3018;p60"/>
          <p:cNvGrpSpPr/>
          <p:nvPr/>
        </p:nvGrpSpPr>
        <p:grpSpPr>
          <a:xfrm>
            <a:off x="2446191" y="2041443"/>
            <a:ext cx="848012" cy="607641"/>
            <a:chOff x="7914262" y="87499"/>
            <a:chExt cx="4501125" cy="3225270"/>
          </a:xfrm>
        </p:grpSpPr>
        <p:sp>
          <p:nvSpPr>
            <p:cNvPr id="3019" name="Google Shape;3019;p60"/>
            <p:cNvSpPr/>
            <p:nvPr/>
          </p:nvSpPr>
          <p:spPr>
            <a:xfrm>
              <a:off x="7914262" y="87499"/>
              <a:ext cx="4501125" cy="3225270"/>
            </a:xfrm>
            <a:custGeom>
              <a:rect b="b" l="l" r="r" t="t"/>
              <a:pathLst>
                <a:path extrusionOk="0" h="3225270" w="4501125">
                  <a:moveTo>
                    <a:pt x="4453456" y="2758128"/>
                  </a:moveTo>
                  <a:lnTo>
                    <a:pt x="4278499" y="2758128"/>
                  </a:lnTo>
                  <a:lnTo>
                    <a:pt x="4278499" y="2381425"/>
                  </a:lnTo>
                  <a:lnTo>
                    <a:pt x="4409876" y="2381425"/>
                  </a:lnTo>
                  <a:cubicBezTo>
                    <a:pt x="4436200" y="2381425"/>
                    <a:pt x="4457546" y="2360078"/>
                    <a:pt x="4457546" y="2333756"/>
                  </a:cubicBezTo>
                  <a:lnTo>
                    <a:pt x="4457546" y="1861704"/>
                  </a:lnTo>
                  <a:cubicBezTo>
                    <a:pt x="4457546" y="1835380"/>
                    <a:pt x="4436200" y="1814034"/>
                    <a:pt x="4409876" y="1814034"/>
                  </a:cubicBezTo>
                  <a:lnTo>
                    <a:pt x="4372008" y="1814034"/>
                  </a:lnTo>
                  <a:cubicBezTo>
                    <a:pt x="4429402" y="1668518"/>
                    <a:pt x="4417828" y="1502800"/>
                    <a:pt x="4337142" y="1365521"/>
                  </a:cubicBezTo>
                  <a:cubicBezTo>
                    <a:pt x="4330049" y="1353451"/>
                    <a:pt x="4317893" y="1345090"/>
                    <a:pt x="4304107" y="1342688"/>
                  </a:cubicBezTo>
                  <a:cubicBezTo>
                    <a:pt x="4301409" y="1342220"/>
                    <a:pt x="4298673" y="1341982"/>
                    <a:pt x="4295937" y="1341982"/>
                  </a:cubicBezTo>
                  <a:lnTo>
                    <a:pt x="2830967" y="1341982"/>
                  </a:lnTo>
                  <a:cubicBezTo>
                    <a:pt x="2804644" y="1341982"/>
                    <a:pt x="2783298" y="1363328"/>
                    <a:pt x="2783298" y="1389651"/>
                  </a:cubicBezTo>
                  <a:cubicBezTo>
                    <a:pt x="2783298" y="1415975"/>
                    <a:pt x="2804644" y="1437321"/>
                    <a:pt x="2830967" y="1437321"/>
                  </a:cubicBezTo>
                  <a:lnTo>
                    <a:pt x="2875462" y="1437321"/>
                  </a:lnTo>
                  <a:cubicBezTo>
                    <a:pt x="2935182" y="1555656"/>
                    <a:pt x="2935163" y="1695680"/>
                    <a:pt x="2875395" y="1814024"/>
                  </a:cubicBezTo>
                  <a:lnTo>
                    <a:pt x="2830967" y="1814024"/>
                  </a:lnTo>
                  <a:cubicBezTo>
                    <a:pt x="2804644" y="1814024"/>
                    <a:pt x="2783298" y="1835371"/>
                    <a:pt x="2783298" y="1861694"/>
                  </a:cubicBezTo>
                  <a:cubicBezTo>
                    <a:pt x="2783298" y="1888017"/>
                    <a:pt x="2804644" y="1909363"/>
                    <a:pt x="2830967" y="1909363"/>
                  </a:cubicBezTo>
                  <a:lnTo>
                    <a:pt x="2897237" y="1909363"/>
                  </a:lnTo>
                  <a:lnTo>
                    <a:pt x="2897237" y="2286076"/>
                  </a:lnTo>
                  <a:lnTo>
                    <a:pt x="2765860" y="2286076"/>
                  </a:lnTo>
                  <a:cubicBezTo>
                    <a:pt x="2739537" y="2286076"/>
                    <a:pt x="2718191" y="2307423"/>
                    <a:pt x="2718191" y="2333746"/>
                  </a:cubicBezTo>
                  <a:lnTo>
                    <a:pt x="2718191" y="2758119"/>
                  </a:lnTo>
                  <a:lnTo>
                    <a:pt x="2598531" y="2758119"/>
                  </a:lnTo>
                  <a:lnTo>
                    <a:pt x="2598531" y="47669"/>
                  </a:lnTo>
                  <a:cubicBezTo>
                    <a:pt x="2598531" y="21346"/>
                    <a:pt x="2577184" y="0"/>
                    <a:pt x="2550861" y="0"/>
                  </a:cubicBezTo>
                  <a:lnTo>
                    <a:pt x="2277334" y="0"/>
                  </a:lnTo>
                  <a:lnTo>
                    <a:pt x="2003806" y="0"/>
                  </a:lnTo>
                  <a:cubicBezTo>
                    <a:pt x="1977483" y="0"/>
                    <a:pt x="1956137" y="21346"/>
                    <a:pt x="1956137" y="47669"/>
                  </a:cubicBezTo>
                  <a:lnTo>
                    <a:pt x="1956137" y="2758128"/>
                  </a:lnTo>
                  <a:lnTo>
                    <a:pt x="1867033" y="2758128"/>
                  </a:lnTo>
                  <a:lnTo>
                    <a:pt x="1867033" y="837334"/>
                  </a:lnTo>
                  <a:cubicBezTo>
                    <a:pt x="1867033" y="811011"/>
                    <a:pt x="1845686" y="789664"/>
                    <a:pt x="1819363" y="789664"/>
                  </a:cubicBezTo>
                  <a:lnTo>
                    <a:pt x="1180487" y="789664"/>
                  </a:lnTo>
                  <a:cubicBezTo>
                    <a:pt x="1154164" y="789664"/>
                    <a:pt x="1132818" y="811011"/>
                    <a:pt x="1132818" y="837334"/>
                  </a:cubicBezTo>
                  <a:lnTo>
                    <a:pt x="1132818" y="2758128"/>
                  </a:lnTo>
                  <a:lnTo>
                    <a:pt x="1049768" y="2758128"/>
                  </a:lnTo>
                  <a:lnTo>
                    <a:pt x="1049768" y="47669"/>
                  </a:lnTo>
                  <a:cubicBezTo>
                    <a:pt x="1049768" y="21346"/>
                    <a:pt x="1028422" y="0"/>
                    <a:pt x="1002099" y="0"/>
                  </a:cubicBezTo>
                  <a:lnTo>
                    <a:pt x="219938" y="0"/>
                  </a:lnTo>
                  <a:cubicBezTo>
                    <a:pt x="193614" y="0"/>
                    <a:pt x="172268" y="21346"/>
                    <a:pt x="172268" y="47669"/>
                  </a:cubicBezTo>
                  <a:lnTo>
                    <a:pt x="172268" y="2758128"/>
                  </a:lnTo>
                  <a:lnTo>
                    <a:pt x="47669" y="2758128"/>
                  </a:lnTo>
                  <a:cubicBezTo>
                    <a:pt x="21346" y="2758128"/>
                    <a:pt x="0" y="2779475"/>
                    <a:pt x="0" y="2805798"/>
                  </a:cubicBezTo>
                  <a:lnTo>
                    <a:pt x="0" y="3177601"/>
                  </a:lnTo>
                  <a:cubicBezTo>
                    <a:pt x="0" y="3203924"/>
                    <a:pt x="21346" y="3225270"/>
                    <a:pt x="47669" y="3225270"/>
                  </a:cubicBezTo>
                  <a:lnTo>
                    <a:pt x="4453456" y="3225270"/>
                  </a:lnTo>
                  <a:cubicBezTo>
                    <a:pt x="4479779" y="3225270"/>
                    <a:pt x="4501125" y="3203924"/>
                    <a:pt x="4501125" y="3177601"/>
                  </a:cubicBezTo>
                  <a:lnTo>
                    <a:pt x="4501125" y="2805798"/>
                  </a:lnTo>
                  <a:cubicBezTo>
                    <a:pt x="4501125" y="2779475"/>
                    <a:pt x="4479779" y="2758128"/>
                    <a:pt x="4453456" y="2758128"/>
                  </a:cubicBezTo>
                  <a:close/>
                  <a:moveTo>
                    <a:pt x="4183160" y="2603879"/>
                  </a:moveTo>
                  <a:lnTo>
                    <a:pt x="2813530" y="2603879"/>
                  </a:lnTo>
                  <a:lnTo>
                    <a:pt x="2813530" y="2535674"/>
                  </a:lnTo>
                  <a:lnTo>
                    <a:pt x="4183160" y="2535674"/>
                  </a:lnTo>
                  <a:lnTo>
                    <a:pt x="4183160" y="2603879"/>
                  </a:lnTo>
                  <a:close/>
                  <a:moveTo>
                    <a:pt x="4118416" y="1909373"/>
                  </a:moveTo>
                  <a:lnTo>
                    <a:pt x="4118416" y="2286086"/>
                  </a:lnTo>
                  <a:lnTo>
                    <a:pt x="3236377" y="2286086"/>
                  </a:lnTo>
                  <a:lnTo>
                    <a:pt x="3236377" y="1909373"/>
                  </a:lnTo>
                  <a:lnTo>
                    <a:pt x="4118416" y="1909373"/>
                  </a:lnTo>
                  <a:close/>
                  <a:moveTo>
                    <a:pt x="4362207" y="2286086"/>
                  </a:moveTo>
                  <a:lnTo>
                    <a:pt x="4213755" y="2286086"/>
                  </a:lnTo>
                  <a:lnTo>
                    <a:pt x="4213755" y="1909373"/>
                  </a:lnTo>
                  <a:lnTo>
                    <a:pt x="4362207" y="1909373"/>
                  </a:lnTo>
                  <a:lnTo>
                    <a:pt x="4362207" y="2286086"/>
                  </a:lnTo>
                  <a:close/>
                  <a:moveTo>
                    <a:pt x="2979753" y="1814034"/>
                  </a:moveTo>
                  <a:cubicBezTo>
                    <a:pt x="2988677" y="1791410"/>
                    <a:pt x="2995970" y="1768309"/>
                    <a:pt x="3001557" y="1744894"/>
                  </a:cubicBezTo>
                  <a:lnTo>
                    <a:pt x="4295165" y="1744894"/>
                  </a:lnTo>
                  <a:cubicBezTo>
                    <a:pt x="4288138" y="1768519"/>
                    <a:pt x="4278995" y="1791667"/>
                    <a:pt x="4267697" y="1814034"/>
                  </a:cubicBezTo>
                  <a:lnTo>
                    <a:pt x="2979753" y="1814034"/>
                  </a:lnTo>
                  <a:close/>
                  <a:moveTo>
                    <a:pt x="3014991" y="1601848"/>
                  </a:moveTo>
                  <a:lnTo>
                    <a:pt x="4311849" y="1601848"/>
                  </a:lnTo>
                  <a:cubicBezTo>
                    <a:pt x="4312754" y="1617740"/>
                    <a:pt x="4312745" y="1633662"/>
                    <a:pt x="4311839" y="1649555"/>
                  </a:cubicBezTo>
                  <a:lnTo>
                    <a:pt x="3014981" y="1649555"/>
                  </a:lnTo>
                  <a:cubicBezTo>
                    <a:pt x="3015725" y="1633662"/>
                    <a:pt x="3015725" y="1617750"/>
                    <a:pt x="3014991" y="1601848"/>
                  </a:cubicBezTo>
                  <a:close/>
                  <a:moveTo>
                    <a:pt x="4267764" y="1437331"/>
                  </a:moveTo>
                  <a:cubicBezTo>
                    <a:pt x="4279062" y="1459707"/>
                    <a:pt x="4288195" y="1482874"/>
                    <a:pt x="4295212" y="1506509"/>
                  </a:cubicBezTo>
                  <a:lnTo>
                    <a:pt x="3001605" y="1506509"/>
                  </a:lnTo>
                  <a:cubicBezTo>
                    <a:pt x="2996028" y="1483074"/>
                    <a:pt x="2988734" y="1459964"/>
                    <a:pt x="2979811" y="1437331"/>
                  </a:cubicBezTo>
                  <a:lnTo>
                    <a:pt x="4267764" y="1437331"/>
                  </a:lnTo>
                  <a:close/>
                  <a:moveTo>
                    <a:pt x="2992576" y="1909373"/>
                  </a:moveTo>
                  <a:lnTo>
                    <a:pt x="3141038" y="1909373"/>
                  </a:lnTo>
                  <a:lnTo>
                    <a:pt x="3141038" y="2286086"/>
                  </a:lnTo>
                  <a:lnTo>
                    <a:pt x="2992576" y="2286086"/>
                  </a:lnTo>
                  <a:lnTo>
                    <a:pt x="2992576" y="1909373"/>
                  </a:lnTo>
                  <a:close/>
                  <a:moveTo>
                    <a:pt x="4183160" y="2381425"/>
                  </a:moveTo>
                  <a:lnTo>
                    <a:pt x="4183160" y="2440335"/>
                  </a:lnTo>
                  <a:lnTo>
                    <a:pt x="2813530" y="2440335"/>
                  </a:lnTo>
                  <a:lnTo>
                    <a:pt x="2813530" y="2381425"/>
                  </a:lnTo>
                  <a:lnTo>
                    <a:pt x="4183160" y="2381425"/>
                  </a:lnTo>
                  <a:close/>
                  <a:moveTo>
                    <a:pt x="2813530" y="2699218"/>
                  </a:moveTo>
                  <a:lnTo>
                    <a:pt x="4183160" y="2699218"/>
                  </a:lnTo>
                  <a:lnTo>
                    <a:pt x="4183160" y="2758128"/>
                  </a:lnTo>
                  <a:lnTo>
                    <a:pt x="2813530" y="2758128"/>
                  </a:lnTo>
                  <a:lnTo>
                    <a:pt x="2813530" y="2699218"/>
                  </a:lnTo>
                  <a:close/>
                  <a:moveTo>
                    <a:pt x="2325003" y="765648"/>
                  </a:moveTo>
                  <a:lnTo>
                    <a:pt x="2503192" y="765648"/>
                  </a:lnTo>
                  <a:lnTo>
                    <a:pt x="2503192" y="2758128"/>
                  </a:lnTo>
                  <a:lnTo>
                    <a:pt x="2325003" y="2758128"/>
                  </a:lnTo>
                  <a:lnTo>
                    <a:pt x="2325003" y="765648"/>
                  </a:lnTo>
                  <a:close/>
                  <a:moveTo>
                    <a:pt x="2503192" y="492207"/>
                  </a:moveTo>
                  <a:lnTo>
                    <a:pt x="2325003" y="492207"/>
                  </a:lnTo>
                  <a:lnTo>
                    <a:pt x="2325003" y="409443"/>
                  </a:lnTo>
                  <a:lnTo>
                    <a:pt x="2503192" y="409443"/>
                  </a:lnTo>
                  <a:lnTo>
                    <a:pt x="2503192" y="492207"/>
                  </a:lnTo>
                  <a:close/>
                  <a:moveTo>
                    <a:pt x="2229664" y="492207"/>
                  </a:moveTo>
                  <a:lnTo>
                    <a:pt x="2051476" y="492207"/>
                  </a:lnTo>
                  <a:lnTo>
                    <a:pt x="2051476" y="409443"/>
                  </a:lnTo>
                  <a:lnTo>
                    <a:pt x="2229664" y="409443"/>
                  </a:lnTo>
                  <a:lnTo>
                    <a:pt x="2229664" y="492207"/>
                  </a:lnTo>
                  <a:close/>
                  <a:moveTo>
                    <a:pt x="2229664" y="587545"/>
                  </a:moveTo>
                  <a:lnTo>
                    <a:pt x="2229664" y="670309"/>
                  </a:lnTo>
                  <a:lnTo>
                    <a:pt x="2051476" y="670309"/>
                  </a:lnTo>
                  <a:lnTo>
                    <a:pt x="2051476" y="587545"/>
                  </a:lnTo>
                  <a:lnTo>
                    <a:pt x="2229664" y="587545"/>
                  </a:lnTo>
                  <a:close/>
                  <a:moveTo>
                    <a:pt x="2325003" y="587545"/>
                  </a:moveTo>
                  <a:lnTo>
                    <a:pt x="2503192" y="587545"/>
                  </a:lnTo>
                  <a:lnTo>
                    <a:pt x="2503192" y="670309"/>
                  </a:lnTo>
                  <a:lnTo>
                    <a:pt x="2325003" y="670309"/>
                  </a:lnTo>
                  <a:lnTo>
                    <a:pt x="2325003" y="587545"/>
                  </a:lnTo>
                  <a:close/>
                  <a:moveTo>
                    <a:pt x="2503192" y="314104"/>
                  </a:moveTo>
                  <a:lnTo>
                    <a:pt x="2325003" y="314104"/>
                  </a:lnTo>
                  <a:lnTo>
                    <a:pt x="2325003" y="95339"/>
                  </a:lnTo>
                  <a:lnTo>
                    <a:pt x="2503192" y="95339"/>
                  </a:lnTo>
                  <a:lnTo>
                    <a:pt x="2503192" y="314104"/>
                  </a:lnTo>
                  <a:close/>
                  <a:moveTo>
                    <a:pt x="2229664" y="95339"/>
                  </a:moveTo>
                  <a:lnTo>
                    <a:pt x="2229664" y="314094"/>
                  </a:lnTo>
                  <a:lnTo>
                    <a:pt x="2051476" y="314094"/>
                  </a:lnTo>
                  <a:lnTo>
                    <a:pt x="2051476" y="95339"/>
                  </a:lnTo>
                  <a:lnTo>
                    <a:pt x="2229664" y="95339"/>
                  </a:lnTo>
                  <a:close/>
                  <a:moveTo>
                    <a:pt x="2051476" y="765648"/>
                  </a:moveTo>
                  <a:lnTo>
                    <a:pt x="2229664" y="765648"/>
                  </a:lnTo>
                  <a:lnTo>
                    <a:pt x="2229664" y="2758128"/>
                  </a:lnTo>
                  <a:lnTo>
                    <a:pt x="2051476" y="2758128"/>
                  </a:lnTo>
                  <a:lnTo>
                    <a:pt x="2051476" y="765648"/>
                  </a:lnTo>
                  <a:close/>
                  <a:moveTo>
                    <a:pt x="1771694" y="1179248"/>
                  </a:moveTo>
                  <a:lnTo>
                    <a:pt x="1228157" y="1179248"/>
                  </a:lnTo>
                  <a:lnTo>
                    <a:pt x="1228157" y="1137356"/>
                  </a:lnTo>
                  <a:lnTo>
                    <a:pt x="1771694" y="1137356"/>
                  </a:lnTo>
                  <a:lnTo>
                    <a:pt x="1771694" y="1179248"/>
                  </a:lnTo>
                  <a:close/>
                  <a:moveTo>
                    <a:pt x="1771694" y="1274587"/>
                  </a:moveTo>
                  <a:lnTo>
                    <a:pt x="1771694" y="2368554"/>
                  </a:lnTo>
                  <a:lnTo>
                    <a:pt x="1228157" y="2368554"/>
                  </a:lnTo>
                  <a:lnTo>
                    <a:pt x="1228157" y="1274587"/>
                  </a:lnTo>
                  <a:lnTo>
                    <a:pt x="1771694" y="1274587"/>
                  </a:lnTo>
                  <a:close/>
                  <a:moveTo>
                    <a:pt x="1771694" y="2463884"/>
                  </a:moveTo>
                  <a:lnTo>
                    <a:pt x="1771694" y="2505776"/>
                  </a:lnTo>
                  <a:lnTo>
                    <a:pt x="1228157" y="2505776"/>
                  </a:lnTo>
                  <a:lnTo>
                    <a:pt x="1228157" y="2463884"/>
                  </a:lnTo>
                  <a:lnTo>
                    <a:pt x="1771694" y="2463884"/>
                  </a:lnTo>
                  <a:close/>
                  <a:moveTo>
                    <a:pt x="1771694" y="885003"/>
                  </a:moveTo>
                  <a:lnTo>
                    <a:pt x="1771694" y="1042017"/>
                  </a:lnTo>
                  <a:lnTo>
                    <a:pt x="1228157" y="1042017"/>
                  </a:lnTo>
                  <a:lnTo>
                    <a:pt x="1228157" y="885003"/>
                  </a:lnTo>
                  <a:lnTo>
                    <a:pt x="1771694" y="885003"/>
                  </a:lnTo>
                  <a:close/>
                  <a:moveTo>
                    <a:pt x="1228157" y="2601115"/>
                  </a:moveTo>
                  <a:lnTo>
                    <a:pt x="1771694" y="2601115"/>
                  </a:lnTo>
                  <a:lnTo>
                    <a:pt x="1771694" y="2758128"/>
                  </a:lnTo>
                  <a:lnTo>
                    <a:pt x="1228157" y="2758128"/>
                  </a:lnTo>
                  <a:lnTo>
                    <a:pt x="1228157" y="2601115"/>
                  </a:lnTo>
                  <a:close/>
                  <a:moveTo>
                    <a:pt x="954429" y="2531774"/>
                  </a:moveTo>
                  <a:lnTo>
                    <a:pt x="267607" y="2531774"/>
                  </a:lnTo>
                  <a:lnTo>
                    <a:pt x="267607" y="321702"/>
                  </a:lnTo>
                  <a:lnTo>
                    <a:pt x="954429" y="321702"/>
                  </a:lnTo>
                  <a:lnTo>
                    <a:pt x="954429" y="2531774"/>
                  </a:lnTo>
                  <a:close/>
                  <a:moveTo>
                    <a:pt x="954429" y="95339"/>
                  </a:moveTo>
                  <a:lnTo>
                    <a:pt x="954429" y="226354"/>
                  </a:lnTo>
                  <a:lnTo>
                    <a:pt x="267607" y="226354"/>
                  </a:lnTo>
                  <a:lnTo>
                    <a:pt x="267607" y="95339"/>
                  </a:lnTo>
                  <a:lnTo>
                    <a:pt x="954429" y="95339"/>
                  </a:lnTo>
                  <a:close/>
                  <a:moveTo>
                    <a:pt x="267607" y="2627113"/>
                  </a:moveTo>
                  <a:lnTo>
                    <a:pt x="954429" y="2627113"/>
                  </a:lnTo>
                  <a:lnTo>
                    <a:pt x="954429" y="2758128"/>
                  </a:lnTo>
                  <a:lnTo>
                    <a:pt x="267607" y="2758128"/>
                  </a:lnTo>
                  <a:lnTo>
                    <a:pt x="267607" y="2627113"/>
                  </a:lnTo>
                  <a:close/>
                  <a:moveTo>
                    <a:pt x="4405786" y="3129931"/>
                  </a:moveTo>
                  <a:lnTo>
                    <a:pt x="95339" y="3129931"/>
                  </a:lnTo>
                  <a:lnTo>
                    <a:pt x="95339" y="2853467"/>
                  </a:lnTo>
                  <a:lnTo>
                    <a:pt x="4405786" y="2853467"/>
                  </a:lnTo>
                  <a:lnTo>
                    <a:pt x="4405786" y="31299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0" name="Google Shape;3020;p60"/>
            <p:cNvSpPr/>
            <p:nvPr/>
          </p:nvSpPr>
          <p:spPr>
            <a:xfrm>
              <a:off x="8276349" y="547977"/>
              <a:ext cx="497869" cy="95338"/>
            </a:xfrm>
            <a:custGeom>
              <a:rect b="b" l="l" r="r" t="t"/>
              <a:pathLst>
                <a:path extrusionOk="0" h="95338" w="497869">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1" name="Google Shape;3021;p60"/>
            <p:cNvSpPr/>
            <p:nvPr/>
          </p:nvSpPr>
          <p:spPr>
            <a:xfrm>
              <a:off x="8276349" y="703494"/>
              <a:ext cx="497869" cy="95338"/>
            </a:xfrm>
            <a:custGeom>
              <a:rect b="b" l="l" r="r" t="t"/>
              <a:pathLst>
                <a:path extrusionOk="0" h="95338" w="497869">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2" name="Google Shape;3022;p60"/>
            <p:cNvSpPr/>
            <p:nvPr/>
          </p:nvSpPr>
          <p:spPr>
            <a:xfrm>
              <a:off x="8276349" y="2423409"/>
              <a:ext cx="497869" cy="95338"/>
            </a:xfrm>
            <a:custGeom>
              <a:rect b="b" l="l" r="r" t="t"/>
              <a:pathLst>
                <a:path extrusionOk="0" h="95338" w="497869">
                  <a:moveTo>
                    <a:pt x="450200" y="0"/>
                  </a:moveTo>
                  <a:lnTo>
                    <a:pt x="47669" y="0"/>
                  </a:lnTo>
                  <a:cubicBezTo>
                    <a:pt x="21346" y="0"/>
                    <a:pt x="0" y="21347"/>
                    <a:pt x="0" y="47669"/>
                  </a:cubicBezTo>
                  <a:cubicBezTo>
                    <a:pt x="0" y="73993"/>
                    <a:pt x="21346" y="95339"/>
                    <a:pt x="47669" y="95339"/>
                  </a:cubicBezTo>
                  <a:lnTo>
                    <a:pt x="450200" y="95339"/>
                  </a:lnTo>
                  <a:cubicBezTo>
                    <a:pt x="476523" y="95339"/>
                    <a:pt x="497870" y="73993"/>
                    <a:pt x="497870" y="47669"/>
                  </a:cubicBezTo>
                  <a:cubicBezTo>
                    <a:pt x="497870" y="21347"/>
                    <a:pt x="476523" y="0"/>
                    <a:pt x="45020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3" name="Google Shape;3023;p60"/>
            <p:cNvSpPr/>
            <p:nvPr/>
          </p:nvSpPr>
          <p:spPr>
            <a:xfrm>
              <a:off x="9279602" y="1477160"/>
              <a:ext cx="95338" cy="863809"/>
            </a:xfrm>
            <a:custGeom>
              <a:rect b="b" l="l" r="r" t="t"/>
              <a:pathLst>
                <a:path extrusionOk="0" h="863809" w="95338">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4" name="Google Shape;3024;p60"/>
            <p:cNvSpPr/>
            <p:nvPr/>
          </p:nvSpPr>
          <p:spPr>
            <a:xfrm>
              <a:off x="9453424" y="1477160"/>
              <a:ext cx="95338" cy="863809"/>
            </a:xfrm>
            <a:custGeom>
              <a:rect b="b" l="l" r="r" t="t"/>
              <a:pathLst>
                <a:path extrusionOk="0" h="863809" w="95338">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5" name="Google Shape;3025;p60"/>
            <p:cNvSpPr/>
            <p:nvPr/>
          </p:nvSpPr>
          <p:spPr>
            <a:xfrm>
              <a:off x="11278107" y="2052550"/>
              <a:ext cx="627092" cy="265356"/>
            </a:xfrm>
            <a:custGeom>
              <a:rect b="b" l="l" r="r" t="t"/>
              <a:pathLst>
                <a:path extrusionOk="0" h="265356" w="627092">
                  <a:moveTo>
                    <a:pt x="47669" y="265357"/>
                  </a:moveTo>
                  <a:lnTo>
                    <a:pt x="579423" y="265357"/>
                  </a:lnTo>
                  <a:cubicBezTo>
                    <a:pt x="605746" y="265357"/>
                    <a:pt x="627092" y="244011"/>
                    <a:pt x="627092" y="217687"/>
                  </a:cubicBezTo>
                  <a:lnTo>
                    <a:pt x="627092" y="47669"/>
                  </a:lnTo>
                  <a:cubicBezTo>
                    <a:pt x="627092" y="21346"/>
                    <a:pt x="605746" y="0"/>
                    <a:pt x="579423" y="0"/>
                  </a:cubicBezTo>
                  <a:lnTo>
                    <a:pt x="47669" y="0"/>
                  </a:lnTo>
                  <a:cubicBezTo>
                    <a:pt x="21347" y="0"/>
                    <a:pt x="0" y="21346"/>
                    <a:pt x="0" y="47669"/>
                  </a:cubicBezTo>
                  <a:lnTo>
                    <a:pt x="0" y="217687"/>
                  </a:lnTo>
                  <a:cubicBezTo>
                    <a:pt x="0" y="244011"/>
                    <a:pt x="21347" y="265357"/>
                    <a:pt x="47669" y="265357"/>
                  </a:cubicBezTo>
                  <a:close/>
                  <a:moveTo>
                    <a:pt x="95339" y="95339"/>
                  </a:moveTo>
                  <a:lnTo>
                    <a:pt x="531753" y="95339"/>
                  </a:lnTo>
                  <a:lnTo>
                    <a:pt x="531753" y="170018"/>
                  </a:lnTo>
                  <a:lnTo>
                    <a:pt x="95339" y="170018"/>
                  </a:lnTo>
                  <a:lnTo>
                    <a:pt x="95339" y="9533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26" name="Google Shape;3026;p60"/>
          <p:cNvGrpSpPr/>
          <p:nvPr/>
        </p:nvGrpSpPr>
        <p:grpSpPr>
          <a:xfrm>
            <a:off x="5966592" y="1961570"/>
            <a:ext cx="614425" cy="614993"/>
            <a:chOff x="7648205" y="1477002"/>
            <a:chExt cx="4868661" cy="4873158"/>
          </a:xfrm>
        </p:grpSpPr>
        <p:sp>
          <p:nvSpPr>
            <p:cNvPr id="3027" name="Google Shape;3027;p60"/>
            <p:cNvSpPr/>
            <p:nvPr/>
          </p:nvSpPr>
          <p:spPr>
            <a:xfrm>
              <a:off x="7648205" y="1477002"/>
              <a:ext cx="4868661" cy="4873158"/>
            </a:xfrm>
            <a:custGeom>
              <a:rect b="b" l="l" r="r" t="t"/>
              <a:pathLst>
                <a:path extrusionOk="0" h="4873158" w="4868661">
                  <a:moveTo>
                    <a:pt x="4797363" y="4175653"/>
                  </a:moveTo>
                  <a:cubicBezTo>
                    <a:pt x="4836748" y="4175653"/>
                    <a:pt x="4868661" y="4143730"/>
                    <a:pt x="4868661" y="4104355"/>
                  </a:cubicBezTo>
                  <a:lnTo>
                    <a:pt x="4868661" y="3822707"/>
                  </a:lnTo>
                  <a:cubicBezTo>
                    <a:pt x="4868661" y="3767161"/>
                    <a:pt x="4815368" y="3751409"/>
                    <a:pt x="4772199" y="3751409"/>
                  </a:cubicBezTo>
                  <a:lnTo>
                    <a:pt x="4772199" y="2855352"/>
                  </a:lnTo>
                  <a:cubicBezTo>
                    <a:pt x="4772199" y="2815976"/>
                    <a:pt x="4740286" y="2784054"/>
                    <a:pt x="4700901" y="2784054"/>
                  </a:cubicBezTo>
                  <a:lnTo>
                    <a:pt x="4622616" y="2784054"/>
                  </a:lnTo>
                  <a:lnTo>
                    <a:pt x="4622616" y="2088468"/>
                  </a:lnTo>
                  <a:cubicBezTo>
                    <a:pt x="4622616" y="2049092"/>
                    <a:pt x="4590703" y="2017170"/>
                    <a:pt x="4551318" y="2017170"/>
                  </a:cubicBezTo>
                  <a:lnTo>
                    <a:pt x="4380145" y="2017170"/>
                  </a:lnTo>
                  <a:lnTo>
                    <a:pt x="4380145" y="1729790"/>
                  </a:lnTo>
                  <a:lnTo>
                    <a:pt x="4551318" y="1729790"/>
                  </a:lnTo>
                  <a:cubicBezTo>
                    <a:pt x="4590703" y="1729790"/>
                    <a:pt x="4622616" y="1697868"/>
                    <a:pt x="4622616" y="1658492"/>
                  </a:cubicBezTo>
                  <a:lnTo>
                    <a:pt x="4622616" y="1018148"/>
                  </a:lnTo>
                  <a:cubicBezTo>
                    <a:pt x="4622616" y="978772"/>
                    <a:pt x="4590703" y="946850"/>
                    <a:pt x="4551318" y="946850"/>
                  </a:cubicBezTo>
                  <a:lnTo>
                    <a:pt x="3820710" y="946850"/>
                  </a:lnTo>
                  <a:lnTo>
                    <a:pt x="3820710" y="337392"/>
                  </a:lnTo>
                  <a:cubicBezTo>
                    <a:pt x="3820710" y="44024"/>
                    <a:pt x="3455558" y="-107955"/>
                    <a:pt x="3247586" y="99998"/>
                  </a:cubicBezTo>
                  <a:lnTo>
                    <a:pt x="2774394" y="573200"/>
                  </a:lnTo>
                  <a:cubicBezTo>
                    <a:pt x="2703961" y="505143"/>
                    <a:pt x="2608203" y="463144"/>
                    <a:pt x="2502757" y="463144"/>
                  </a:cubicBezTo>
                  <a:lnTo>
                    <a:pt x="2357784" y="463144"/>
                  </a:lnTo>
                  <a:cubicBezTo>
                    <a:pt x="2252016" y="463144"/>
                    <a:pt x="2155972" y="505400"/>
                    <a:pt x="2085482" y="573836"/>
                  </a:cubicBezTo>
                  <a:cubicBezTo>
                    <a:pt x="2034603" y="523063"/>
                    <a:pt x="1985503" y="471214"/>
                    <a:pt x="1937638" y="420631"/>
                  </a:cubicBezTo>
                  <a:cubicBezTo>
                    <a:pt x="1819073" y="295326"/>
                    <a:pt x="1696479" y="165754"/>
                    <a:pt x="1550526" y="57884"/>
                  </a:cubicBezTo>
                  <a:cubicBezTo>
                    <a:pt x="1399108" y="-55119"/>
                    <a:pt x="1176496" y="6131"/>
                    <a:pt x="1084996" y="165402"/>
                  </a:cubicBezTo>
                  <a:cubicBezTo>
                    <a:pt x="1034992" y="252918"/>
                    <a:pt x="1037797" y="352270"/>
                    <a:pt x="1039850" y="424814"/>
                  </a:cubicBezTo>
                  <a:cubicBezTo>
                    <a:pt x="1042455" y="516912"/>
                    <a:pt x="1185004" y="512948"/>
                    <a:pt x="1182390" y="420783"/>
                  </a:cubicBezTo>
                  <a:cubicBezTo>
                    <a:pt x="1180289" y="346395"/>
                    <a:pt x="1180869" y="285573"/>
                    <a:pt x="1208428" y="236814"/>
                  </a:cubicBezTo>
                  <a:cubicBezTo>
                    <a:pt x="1261131" y="150011"/>
                    <a:pt x="1380390" y="111985"/>
                    <a:pt x="1466271" y="172922"/>
                  </a:cubicBezTo>
                  <a:cubicBezTo>
                    <a:pt x="1601852" y="273224"/>
                    <a:pt x="1714645" y="392435"/>
                    <a:pt x="1834056" y="518633"/>
                  </a:cubicBezTo>
                  <a:cubicBezTo>
                    <a:pt x="1887986" y="575624"/>
                    <a:pt x="1943589" y="634136"/>
                    <a:pt x="2002072" y="691754"/>
                  </a:cubicBezTo>
                  <a:cubicBezTo>
                    <a:pt x="1966937" y="768281"/>
                    <a:pt x="1951222" y="867053"/>
                    <a:pt x="1985503" y="946859"/>
                  </a:cubicBezTo>
                  <a:lnTo>
                    <a:pt x="1182418" y="946859"/>
                  </a:lnTo>
                  <a:lnTo>
                    <a:pt x="1182418" y="842631"/>
                  </a:lnTo>
                  <a:cubicBezTo>
                    <a:pt x="1182418" y="750447"/>
                    <a:pt x="1039822" y="750447"/>
                    <a:pt x="1039822" y="842631"/>
                  </a:cubicBezTo>
                  <a:lnTo>
                    <a:pt x="1039822" y="946840"/>
                  </a:lnTo>
                  <a:lnTo>
                    <a:pt x="309205" y="946840"/>
                  </a:lnTo>
                  <a:cubicBezTo>
                    <a:pt x="269829" y="946840"/>
                    <a:pt x="237907" y="978763"/>
                    <a:pt x="237907" y="1018139"/>
                  </a:cubicBezTo>
                  <a:lnTo>
                    <a:pt x="237907" y="1658482"/>
                  </a:lnTo>
                  <a:cubicBezTo>
                    <a:pt x="237907" y="1697858"/>
                    <a:pt x="269829" y="1729781"/>
                    <a:pt x="309205" y="1729781"/>
                  </a:cubicBezTo>
                  <a:lnTo>
                    <a:pt x="480378" y="1729781"/>
                  </a:lnTo>
                  <a:lnTo>
                    <a:pt x="480378" y="2017160"/>
                  </a:lnTo>
                  <a:lnTo>
                    <a:pt x="309205" y="2017160"/>
                  </a:lnTo>
                  <a:cubicBezTo>
                    <a:pt x="269829" y="2017160"/>
                    <a:pt x="237907" y="2049083"/>
                    <a:pt x="237907" y="2088458"/>
                  </a:cubicBezTo>
                  <a:lnTo>
                    <a:pt x="237907" y="2784044"/>
                  </a:lnTo>
                  <a:lnTo>
                    <a:pt x="159621" y="2784044"/>
                  </a:lnTo>
                  <a:cubicBezTo>
                    <a:pt x="120245" y="2784044"/>
                    <a:pt x="88323" y="2815967"/>
                    <a:pt x="88323" y="2855342"/>
                  </a:cubicBezTo>
                  <a:lnTo>
                    <a:pt x="88323" y="3751400"/>
                  </a:lnTo>
                  <a:cubicBezTo>
                    <a:pt x="48130" y="3751400"/>
                    <a:pt x="2803" y="3772799"/>
                    <a:pt x="1396" y="3820597"/>
                  </a:cubicBezTo>
                  <a:cubicBezTo>
                    <a:pt x="-3405" y="3983784"/>
                    <a:pt x="6102" y="4630222"/>
                    <a:pt x="1396" y="4790253"/>
                  </a:cubicBezTo>
                  <a:cubicBezTo>
                    <a:pt x="4457" y="4834810"/>
                    <a:pt x="28214" y="4859279"/>
                    <a:pt x="72666" y="4863652"/>
                  </a:cubicBezTo>
                  <a:cubicBezTo>
                    <a:pt x="856842" y="4863652"/>
                    <a:pt x="3984449" y="4873159"/>
                    <a:pt x="4768844" y="4873159"/>
                  </a:cubicBezTo>
                  <a:cubicBezTo>
                    <a:pt x="4809636" y="4873159"/>
                    <a:pt x="4868661" y="4840999"/>
                    <a:pt x="4868661" y="4782848"/>
                  </a:cubicBezTo>
                  <a:lnTo>
                    <a:pt x="4868661" y="4502227"/>
                  </a:lnTo>
                  <a:cubicBezTo>
                    <a:pt x="4868661" y="4410044"/>
                    <a:pt x="4726065" y="4410044"/>
                    <a:pt x="4726065" y="4502227"/>
                  </a:cubicBezTo>
                  <a:lnTo>
                    <a:pt x="4726065" y="4730572"/>
                  </a:lnTo>
                  <a:cubicBezTo>
                    <a:pt x="4062420" y="4730496"/>
                    <a:pt x="3391590" y="4728728"/>
                    <a:pt x="2735855" y="4726769"/>
                  </a:cubicBezTo>
                  <a:lnTo>
                    <a:pt x="2735855" y="4541099"/>
                  </a:lnTo>
                  <a:lnTo>
                    <a:pt x="3238175" y="4541099"/>
                  </a:lnTo>
                  <a:cubicBezTo>
                    <a:pt x="3366768" y="4541099"/>
                    <a:pt x="3471387" y="4436481"/>
                    <a:pt x="3471387" y="4307888"/>
                  </a:cubicBezTo>
                  <a:cubicBezTo>
                    <a:pt x="3471387" y="4179294"/>
                    <a:pt x="3366768" y="4074675"/>
                    <a:pt x="3238175" y="4074675"/>
                  </a:cubicBezTo>
                  <a:lnTo>
                    <a:pt x="2735855" y="4074675"/>
                  </a:lnTo>
                  <a:lnTo>
                    <a:pt x="2735855" y="3890336"/>
                  </a:lnTo>
                  <a:cubicBezTo>
                    <a:pt x="3403340" y="3893873"/>
                    <a:pt x="4048066" y="3893996"/>
                    <a:pt x="4726065" y="3893996"/>
                  </a:cubicBezTo>
                  <a:lnTo>
                    <a:pt x="4726065" y="4104345"/>
                  </a:lnTo>
                  <a:cubicBezTo>
                    <a:pt x="4726065" y="4143740"/>
                    <a:pt x="4757978" y="4175653"/>
                    <a:pt x="4797363" y="4175653"/>
                  </a:cubicBezTo>
                  <a:close/>
                  <a:moveTo>
                    <a:pt x="4480010" y="2784054"/>
                  </a:moveTo>
                  <a:lnTo>
                    <a:pt x="3281087" y="2784054"/>
                  </a:lnTo>
                  <a:lnTo>
                    <a:pt x="3281087" y="2513966"/>
                  </a:lnTo>
                  <a:lnTo>
                    <a:pt x="3395734" y="2628709"/>
                  </a:lnTo>
                  <a:cubicBezTo>
                    <a:pt x="3439759" y="2672762"/>
                    <a:pt x="3517474" y="2640602"/>
                    <a:pt x="3517474" y="2578315"/>
                  </a:cubicBezTo>
                  <a:lnTo>
                    <a:pt x="3517474" y="2159766"/>
                  </a:lnTo>
                  <a:lnTo>
                    <a:pt x="4480019" y="2159766"/>
                  </a:lnTo>
                  <a:lnTo>
                    <a:pt x="4480019" y="2784054"/>
                  </a:lnTo>
                  <a:close/>
                  <a:moveTo>
                    <a:pt x="2735855" y="2784054"/>
                  </a:moveTo>
                  <a:lnTo>
                    <a:pt x="2735855" y="2158350"/>
                  </a:lnTo>
                  <a:lnTo>
                    <a:pt x="2906277" y="2158350"/>
                  </a:lnTo>
                  <a:lnTo>
                    <a:pt x="2906277" y="2578306"/>
                  </a:lnTo>
                  <a:cubicBezTo>
                    <a:pt x="2906277" y="2639727"/>
                    <a:pt x="2982784" y="2673969"/>
                    <a:pt x="3028016" y="2628699"/>
                  </a:cubicBezTo>
                  <a:lnTo>
                    <a:pt x="3138490" y="2518130"/>
                  </a:lnTo>
                  <a:lnTo>
                    <a:pt x="3138490" y="2784054"/>
                  </a:lnTo>
                  <a:close/>
                  <a:moveTo>
                    <a:pt x="802151" y="2926650"/>
                  </a:moveTo>
                  <a:lnTo>
                    <a:pt x="1836166" y="2926650"/>
                  </a:lnTo>
                  <a:lnTo>
                    <a:pt x="1836166" y="3747369"/>
                  </a:lnTo>
                  <a:lnTo>
                    <a:pt x="802151" y="3747369"/>
                  </a:lnTo>
                  <a:close/>
                  <a:moveTo>
                    <a:pt x="1978763" y="2926650"/>
                  </a:moveTo>
                  <a:lnTo>
                    <a:pt x="2124667" y="2926650"/>
                  </a:lnTo>
                  <a:lnTo>
                    <a:pt x="2124667" y="3747749"/>
                  </a:lnTo>
                  <a:cubicBezTo>
                    <a:pt x="2076080" y="3748006"/>
                    <a:pt x="2027445" y="3748253"/>
                    <a:pt x="1978763" y="3748472"/>
                  </a:cubicBezTo>
                  <a:close/>
                  <a:moveTo>
                    <a:pt x="1485645" y="1331157"/>
                  </a:moveTo>
                  <a:cubicBezTo>
                    <a:pt x="1485645" y="1199512"/>
                    <a:pt x="1591451" y="1092175"/>
                    <a:pt x="1722488" y="1089560"/>
                  </a:cubicBezTo>
                  <a:lnTo>
                    <a:pt x="1897283" y="1089560"/>
                  </a:lnTo>
                  <a:cubicBezTo>
                    <a:pt x="1843743" y="1155611"/>
                    <a:pt x="1811639" y="1239705"/>
                    <a:pt x="1811639" y="1331157"/>
                  </a:cubicBezTo>
                  <a:lnTo>
                    <a:pt x="1811639" y="2406078"/>
                  </a:lnTo>
                  <a:lnTo>
                    <a:pt x="1699083" y="2293417"/>
                  </a:lnTo>
                  <a:cubicBezTo>
                    <a:pt x="1665459" y="2265544"/>
                    <a:pt x="1631835" y="2265544"/>
                    <a:pt x="1598211" y="2293417"/>
                  </a:cubicBezTo>
                  <a:lnTo>
                    <a:pt x="1485654" y="2406078"/>
                  </a:lnTo>
                  <a:lnTo>
                    <a:pt x="1485654" y="1331157"/>
                  </a:lnTo>
                  <a:close/>
                  <a:moveTo>
                    <a:pt x="1954236" y="1331157"/>
                  </a:moveTo>
                  <a:cubicBezTo>
                    <a:pt x="1954236" y="1222679"/>
                    <a:pt x="2026067" y="1130676"/>
                    <a:pt x="2124658" y="1100179"/>
                  </a:cubicBezTo>
                  <a:lnTo>
                    <a:pt x="2124658" y="1587184"/>
                  </a:lnTo>
                  <a:lnTo>
                    <a:pt x="1954236" y="1587184"/>
                  </a:lnTo>
                  <a:close/>
                  <a:moveTo>
                    <a:pt x="1954236" y="1729781"/>
                  </a:moveTo>
                  <a:lnTo>
                    <a:pt x="2124658" y="1729781"/>
                  </a:lnTo>
                  <a:lnTo>
                    <a:pt x="2124658" y="2015753"/>
                  </a:lnTo>
                  <a:lnTo>
                    <a:pt x="1954236" y="2015753"/>
                  </a:lnTo>
                  <a:close/>
                  <a:moveTo>
                    <a:pt x="2124667" y="4398503"/>
                  </a:moveTo>
                  <a:lnTo>
                    <a:pt x="576754" y="4398503"/>
                  </a:lnTo>
                  <a:cubicBezTo>
                    <a:pt x="526788" y="4398503"/>
                    <a:pt x="486138" y="4357853"/>
                    <a:pt x="486138" y="4307888"/>
                  </a:cubicBezTo>
                  <a:cubicBezTo>
                    <a:pt x="486138" y="4257922"/>
                    <a:pt x="526788" y="4217272"/>
                    <a:pt x="576754" y="4217272"/>
                  </a:cubicBezTo>
                  <a:lnTo>
                    <a:pt x="2124667" y="4217272"/>
                  </a:lnTo>
                  <a:close/>
                  <a:moveTo>
                    <a:pt x="2267264" y="1089494"/>
                  </a:moveTo>
                  <a:cubicBezTo>
                    <a:pt x="2321470" y="1089475"/>
                    <a:pt x="2593259" y="1089437"/>
                    <a:pt x="2593259" y="1089437"/>
                  </a:cubicBezTo>
                  <a:lnTo>
                    <a:pt x="2593259" y="4723547"/>
                  </a:lnTo>
                  <a:lnTo>
                    <a:pt x="2267264" y="4723547"/>
                  </a:lnTo>
                  <a:close/>
                  <a:moveTo>
                    <a:pt x="3374868" y="1331157"/>
                  </a:moveTo>
                  <a:lnTo>
                    <a:pt x="3374868" y="2406078"/>
                  </a:lnTo>
                  <a:lnTo>
                    <a:pt x="3262302" y="2293417"/>
                  </a:lnTo>
                  <a:cubicBezTo>
                    <a:pt x="3228678" y="2265544"/>
                    <a:pt x="3195054" y="2265544"/>
                    <a:pt x="3161430" y="2293417"/>
                  </a:cubicBezTo>
                  <a:lnTo>
                    <a:pt x="3048873" y="2406068"/>
                  </a:lnTo>
                  <a:lnTo>
                    <a:pt x="3048873" y="1331157"/>
                  </a:lnTo>
                  <a:cubicBezTo>
                    <a:pt x="3048873" y="1239648"/>
                    <a:pt x="3016722" y="1155507"/>
                    <a:pt x="2963125" y="1089437"/>
                  </a:cubicBezTo>
                  <a:lnTo>
                    <a:pt x="3133148" y="1089437"/>
                  </a:lnTo>
                  <a:cubicBezTo>
                    <a:pt x="3266437" y="1089437"/>
                    <a:pt x="3374868" y="1197877"/>
                    <a:pt x="3374868" y="1331157"/>
                  </a:cubicBezTo>
                  <a:close/>
                  <a:moveTo>
                    <a:pt x="2906277" y="1587184"/>
                  </a:moveTo>
                  <a:lnTo>
                    <a:pt x="2735855" y="1587184"/>
                  </a:lnTo>
                  <a:lnTo>
                    <a:pt x="2735855" y="1100179"/>
                  </a:lnTo>
                  <a:cubicBezTo>
                    <a:pt x="2834446" y="1130676"/>
                    <a:pt x="2906277" y="1222679"/>
                    <a:pt x="2906277" y="1331157"/>
                  </a:cubicBezTo>
                  <a:close/>
                  <a:moveTo>
                    <a:pt x="2735855" y="1729781"/>
                  </a:moveTo>
                  <a:lnTo>
                    <a:pt x="2906277" y="1729781"/>
                  </a:lnTo>
                  <a:lnTo>
                    <a:pt x="2906277" y="2015753"/>
                  </a:lnTo>
                  <a:lnTo>
                    <a:pt x="2735855" y="2015753"/>
                  </a:lnTo>
                  <a:close/>
                  <a:moveTo>
                    <a:pt x="4237539" y="2015753"/>
                  </a:moveTo>
                  <a:lnTo>
                    <a:pt x="3517464" y="2015753"/>
                  </a:lnTo>
                  <a:lnTo>
                    <a:pt x="3517464" y="1729781"/>
                  </a:lnTo>
                  <a:lnTo>
                    <a:pt x="4237539" y="1729781"/>
                  </a:lnTo>
                  <a:close/>
                  <a:moveTo>
                    <a:pt x="4480010" y="1587184"/>
                  </a:moveTo>
                  <a:lnTo>
                    <a:pt x="3517464" y="1587184"/>
                  </a:lnTo>
                  <a:lnTo>
                    <a:pt x="3517464" y="1409614"/>
                  </a:lnTo>
                  <a:lnTo>
                    <a:pt x="4110399" y="1409614"/>
                  </a:lnTo>
                  <a:cubicBezTo>
                    <a:pt x="4202584" y="1409614"/>
                    <a:pt x="4202584" y="1267017"/>
                    <a:pt x="4110399" y="1267017"/>
                  </a:cubicBezTo>
                  <a:lnTo>
                    <a:pt x="3512008" y="1267017"/>
                  </a:lnTo>
                  <a:cubicBezTo>
                    <a:pt x="3500781" y="1200491"/>
                    <a:pt x="3472451" y="1139735"/>
                    <a:pt x="3431640" y="1089437"/>
                  </a:cubicBezTo>
                  <a:lnTo>
                    <a:pt x="4480010" y="1089437"/>
                  </a:lnTo>
                  <a:close/>
                  <a:moveTo>
                    <a:pt x="3348421" y="200814"/>
                  </a:moveTo>
                  <a:cubicBezTo>
                    <a:pt x="3467993" y="81251"/>
                    <a:pt x="3678113" y="168283"/>
                    <a:pt x="3678113" y="337383"/>
                  </a:cubicBezTo>
                  <a:lnTo>
                    <a:pt x="3678113" y="946840"/>
                  </a:lnTo>
                  <a:lnTo>
                    <a:pt x="2875029" y="946840"/>
                  </a:lnTo>
                  <a:cubicBezTo>
                    <a:pt x="2909224" y="867233"/>
                    <a:pt x="2893500" y="767673"/>
                    <a:pt x="2858165" y="691079"/>
                  </a:cubicBezTo>
                  <a:close/>
                  <a:moveTo>
                    <a:pt x="2357765" y="605721"/>
                  </a:moveTo>
                  <a:lnTo>
                    <a:pt x="2502738" y="605721"/>
                  </a:lnTo>
                  <a:cubicBezTo>
                    <a:pt x="2639849" y="605721"/>
                    <a:pt x="2751398" y="717270"/>
                    <a:pt x="2751398" y="854381"/>
                  </a:cubicBezTo>
                  <a:cubicBezTo>
                    <a:pt x="2751398" y="905364"/>
                    <a:pt x="2709921" y="946840"/>
                    <a:pt x="2658929" y="946840"/>
                  </a:cubicBezTo>
                  <a:lnTo>
                    <a:pt x="2201565" y="946840"/>
                  </a:lnTo>
                  <a:cubicBezTo>
                    <a:pt x="2150582" y="946840"/>
                    <a:pt x="2109105" y="905364"/>
                    <a:pt x="2109105" y="854381"/>
                  </a:cubicBezTo>
                  <a:cubicBezTo>
                    <a:pt x="2109115" y="717270"/>
                    <a:pt x="2220663" y="605721"/>
                    <a:pt x="2357765" y="605721"/>
                  </a:cubicBezTo>
                  <a:close/>
                  <a:moveTo>
                    <a:pt x="380503" y="1089437"/>
                  </a:moveTo>
                  <a:lnTo>
                    <a:pt x="1111110" y="1089437"/>
                  </a:lnTo>
                  <a:lnTo>
                    <a:pt x="1241947" y="1089437"/>
                  </a:lnTo>
                  <a:cubicBezTo>
                    <a:pt x="1304471" y="1089465"/>
                    <a:pt x="1366700" y="1089484"/>
                    <a:pt x="1428825" y="1089503"/>
                  </a:cubicBezTo>
                  <a:cubicBezTo>
                    <a:pt x="1375247" y="1155573"/>
                    <a:pt x="1343048" y="1239667"/>
                    <a:pt x="1343048" y="1331157"/>
                  </a:cubicBezTo>
                  <a:lnTo>
                    <a:pt x="1343048" y="1587184"/>
                  </a:lnTo>
                  <a:lnTo>
                    <a:pt x="380503" y="1587184"/>
                  </a:lnTo>
                  <a:close/>
                  <a:moveTo>
                    <a:pt x="1343048" y="1729781"/>
                  </a:moveTo>
                  <a:lnTo>
                    <a:pt x="1343048" y="2015753"/>
                  </a:lnTo>
                  <a:lnTo>
                    <a:pt x="622974" y="2015753"/>
                  </a:lnTo>
                  <a:lnTo>
                    <a:pt x="622974" y="1729781"/>
                  </a:lnTo>
                  <a:close/>
                  <a:moveTo>
                    <a:pt x="380503" y="2159757"/>
                  </a:moveTo>
                  <a:lnTo>
                    <a:pt x="1343048" y="2158350"/>
                  </a:lnTo>
                  <a:lnTo>
                    <a:pt x="1343048" y="2578306"/>
                  </a:lnTo>
                  <a:cubicBezTo>
                    <a:pt x="1343048" y="2640592"/>
                    <a:pt x="1420763" y="2672762"/>
                    <a:pt x="1464788" y="2628699"/>
                  </a:cubicBezTo>
                  <a:lnTo>
                    <a:pt x="1648642" y="2444683"/>
                  </a:lnTo>
                  <a:lnTo>
                    <a:pt x="1832497" y="2628699"/>
                  </a:lnTo>
                  <a:cubicBezTo>
                    <a:pt x="1877728" y="2673960"/>
                    <a:pt x="1954236" y="2639736"/>
                    <a:pt x="1954236" y="2578306"/>
                  </a:cubicBezTo>
                  <a:lnTo>
                    <a:pt x="1954236" y="2158350"/>
                  </a:lnTo>
                  <a:lnTo>
                    <a:pt x="2124658" y="2158350"/>
                  </a:lnTo>
                  <a:lnTo>
                    <a:pt x="2124658" y="2784054"/>
                  </a:lnTo>
                  <a:lnTo>
                    <a:pt x="380503" y="2784054"/>
                  </a:lnTo>
                  <a:close/>
                  <a:moveTo>
                    <a:pt x="230919" y="2926650"/>
                  </a:moveTo>
                  <a:lnTo>
                    <a:pt x="659545" y="2926650"/>
                  </a:lnTo>
                  <a:lnTo>
                    <a:pt x="659545" y="3751324"/>
                  </a:lnTo>
                  <a:cubicBezTo>
                    <a:pt x="516017" y="3751390"/>
                    <a:pt x="373031" y="3751409"/>
                    <a:pt x="230919" y="3751409"/>
                  </a:cubicBezTo>
                  <a:close/>
                  <a:moveTo>
                    <a:pt x="143954" y="4306490"/>
                  </a:moveTo>
                  <a:cubicBezTo>
                    <a:pt x="141968" y="4171090"/>
                    <a:pt x="139914" y="4031745"/>
                    <a:pt x="142319" y="3894006"/>
                  </a:cubicBezTo>
                  <a:cubicBezTo>
                    <a:pt x="793529" y="3894006"/>
                    <a:pt x="1464246" y="3893844"/>
                    <a:pt x="2124667" y="3890317"/>
                  </a:cubicBezTo>
                  <a:lnTo>
                    <a:pt x="2124667" y="4074675"/>
                  </a:lnTo>
                  <a:lnTo>
                    <a:pt x="576754" y="4074675"/>
                  </a:lnTo>
                  <a:cubicBezTo>
                    <a:pt x="448160" y="4074675"/>
                    <a:pt x="343542" y="4179294"/>
                    <a:pt x="343542" y="4307888"/>
                  </a:cubicBezTo>
                  <a:cubicBezTo>
                    <a:pt x="343542" y="4436481"/>
                    <a:pt x="448160" y="4541099"/>
                    <a:pt x="576754" y="4541099"/>
                  </a:cubicBezTo>
                  <a:lnTo>
                    <a:pt x="2124667" y="4541099"/>
                  </a:lnTo>
                  <a:lnTo>
                    <a:pt x="2124667" y="4724925"/>
                  </a:lnTo>
                  <a:cubicBezTo>
                    <a:pt x="1472859" y="4722976"/>
                    <a:pt x="805878" y="4721199"/>
                    <a:pt x="145628" y="4721075"/>
                  </a:cubicBezTo>
                  <a:cubicBezTo>
                    <a:pt x="148004" y="4581967"/>
                    <a:pt x="145951" y="4442261"/>
                    <a:pt x="143954" y="4306490"/>
                  </a:cubicBezTo>
                  <a:close/>
                  <a:moveTo>
                    <a:pt x="3238175" y="4217272"/>
                  </a:moveTo>
                  <a:cubicBezTo>
                    <a:pt x="3288141" y="4217272"/>
                    <a:pt x="3328790" y="4257922"/>
                    <a:pt x="3328790" y="4307888"/>
                  </a:cubicBezTo>
                  <a:cubicBezTo>
                    <a:pt x="3328790" y="4357853"/>
                    <a:pt x="3288141" y="4398503"/>
                    <a:pt x="3238175" y="4398503"/>
                  </a:cubicBezTo>
                  <a:lnTo>
                    <a:pt x="2735855" y="4398503"/>
                  </a:lnTo>
                  <a:lnTo>
                    <a:pt x="2735855" y="4217282"/>
                  </a:lnTo>
                  <a:lnTo>
                    <a:pt x="3238175" y="4217282"/>
                  </a:lnTo>
                  <a:close/>
                  <a:moveTo>
                    <a:pt x="2735855" y="2926650"/>
                  </a:moveTo>
                  <a:lnTo>
                    <a:pt x="4629594" y="2926650"/>
                  </a:lnTo>
                  <a:lnTo>
                    <a:pt x="4629594" y="3751409"/>
                  </a:lnTo>
                  <a:cubicBezTo>
                    <a:pt x="3986711" y="3751390"/>
                    <a:pt x="3371483" y="3751105"/>
                    <a:pt x="2735855" y="374774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8" name="Google Shape;3028;p60"/>
            <p:cNvSpPr/>
            <p:nvPr/>
          </p:nvSpPr>
          <p:spPr>
            <a:xfrm>
              <a:off x="11490171" y="5553838"/>
              <a:ext cx="142596" cy="462093"/>
            </a:xfrm>
            <a:custGeom>
              <a:rect b="b" l="l" r="r" t="t"/>
              <a:pathLst>
                <a:path extrusionOk="0" h="462093" w="142596">
                  <a:moveTo>
                    <a:pt x="0" y="69138"/>
                  </a:moveTo>
                  <a:lnTo>
                    <a:pt x="0" y="392955"/>
                  </a:lnTo>
                  <a:cubicBezTo>
                    <a:pt x="0" y="485139"/>
                    <a:pt x="142596" y="485139"/>
                    <a:pt x="142596" y="392955"/>
                  </a:cubicBezTo>
                  <a:lnTo>
                    <a:pt x="142596" y="69138"/>
                  </a:lnTo>
                  <a:cubicBezTo>
                    <a:pt x="142596" y="-23046"/>
                    <a:pt x="0" y="-23046"/>
                    <a:pt x="0" y="69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9" name="Google Shape;3029;p60"/>
            <p:cNvSpPr/>
            <p:nvPr/>
          </p:nvSpPr>
          <p:spPr>
            <a:xfrm>
              <a:off x="11822896" y="5553838"/>
              <a:ext cx="142596" cy="462093"/>
            </a:xfrm>
            <a:custGeom>
              <a:rect b="b" l="l" r="r" t="t"/>
              <a:pathLst>
                <a:path extrusionOk="0" h="462093" w="142596">
                  <a:moveTo>
                    <a:pt x="0" y="69138"/>
                  </a:moveTo>
                  <a:lnTo>
                    <a:pt x="0" y="392955"/>
                  </a:lnTo>
                  <a:cubicBezTo>
                    <a:pt x="0" y="485139"/>
                    <a:pt x="142596" y="485139"/>
                    <a:pt x="142596" y="392955"/>
                  </a:cubicBezTo>
                  <a:lnTo>
                    <a:pt x="142596" y="69138"/>
                  </a:lnTo>
                  <a:cubicBezTo>
                    <a:pt x="142596" y="-23046"/>
                    <a:pt x="0" y="-23046"/>
                    <a:pt x="0" y="69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0" name="Google Shape;3030;p60"/>
            <p:cNvSpPr/>
            <p:nvPr/>
          </p:nvSpPr>
          <p:spPr>
            <a:xfrm>
              <a:off x="11450928" y="4506321"/>
              <a:ext cx="615360" cy="615370"/>
            </a:xfrm>
            <a:custGeom>
              <a:rect b="b" l="l" r="r" t="t"/>
              <a:pathLst>
                <a:path extrusionOk="0" h="615370" w="615360">
                  <a:moveTo>
                    <a:pt x="307676" y="0"/>
                  </a:moveTo>
                  <a:cubicBezTo>
                    <a:pt x="138014" y="0"/>
                    <a:pt x="0" y="138034"/>
                    <a:pt x="0" y="307685"/>
                  </a:cubicBezTo>
                  <a:cubicBezTo>
                    <a:pt x="0" y="477337"/>
                    <a:pt x="138024" y="615371"/>
                    <a:pt x="307676" y="615371"/>
                  </a:cubicBezTo>
                  <a:cubicBezTo>
                    <a:pt x="477327" y="615371"/>
                    <a:pt x="615361" y="477347"/>
                    <a:pt x="615361" y="307685"/>
                  </a:cubicBezTo>
                  <a:cubicBezTo>
                    <a:pt x="615361" y="138024"/>
                    <a:pt x="477337" y="0"/>
                    <a:pt x="307676" y="0"/>
                  </a:cubicBezTo>
                  <a:close/>
                  <a:moveTo>
                    <a:pt x="307676" y="472774"/>
                  </a:moveTo>
                  <a:cubicBezTo>
                    <a:pt x="216652" y="472774"/>
                    <a:pt x="142596" y="398719"/>
                    <a:pt x="142596" y="307685"/>
                  </a:cubicBezTo>
                  <a:cubicBezTo>
                    <a:pt x="142596" y="216652"/>
                    <a:pt x="216652" y="142596"/>
                    <a:pt x="307676" y="142596"/>
                  </a:cubicBezTo>
                  <a:cubicBezTo>
                    <a:pt x="398709" y="142596"/>
                    <a:pt x="472764" y="216661"/>
                    <a:pt x="472764" y="307685"/>
                  </a:cubicBezTo>
                  <a:cubicBezTo>
                    <a:pt x="472764" y="398709"/>
                    <a:pt x="398709" y="472774"/>
                    <a:pt x="307676" y="4727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61"/>
          <p:cNvSpPr txBox="1"/>
          <p:nvPr>
            <p:ph type="title"/>
          </p:nvPr>
        </p:nvSpPr>
        <p:spPr>
          <a:xfrm>
            <a:off x="713225" y="1186700"/>
            <a:ext cx="39909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t>
            </a:r>
            <a:endParaRPr/>
          </a:p>
        </p:txBody>
      </p:sp>
      <p:pic>
        <p:nvPicPr>
          <p:cNvPr id="3036" name="Google Shape;3036;p61"/>
          <p:cNvPicPr preferRelativeResize="0"/>
          <p:nvPr/>
        </p:nvPicPr>
        <p:blipFill>
          <a:blip r:embed="rId3">
            <a:alphaModFix/>
          </a:blip>
          <a:stretch>
            <a:fillRect/>
          </a:stretch>
        </p:blipFill>
        <p:spPr>
          <a:xfrm>
            <a:off x="1241825" y="2123175"/>
            <a:ext cx="2933700" cy="1562100"/>
          </a:xfrm>
          <a:prstGeom prst="rect">
            <a:avLst/>
          </a:prstGeom>
          <a:noFill/>
          <a:ln>
            <a:noFill/>
          </a:ln>
        </p:spPr>
      </p:pic>
      <p:sp>
        <p:nvSpPr>
          <p:cNvPr id="3037" name="Google Shape;3037;p61"/>
          <p:cNvSpPr txBox="1"/>
          <p:nvPr/>
        </p:nvSpPr>
        <p:spPr>
          <a:xfrm>
            <a:off x="4236750" y="3479125"/>
            <a:ext cx="5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[1]</a:t>
            </a:r>
            <a:endParaRPr>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sp>
        <p:nvSpPr>
          <p:cNvPr id="3042" name="Google Shape;3042;p62"/>
          <p:cNvSpPr txBox="1"/>
          <p:nvPr>
            <p:ph idx="1" type="subTitle"/>
          </p:nvPr>
        </p:nvSpPr>
        <p:spPr>
          <a:xfrm>
            <a:off x="713225"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Ernest Ng looked at book data from Goodreads.com and used Keras LSTMs based RNNs to predict book genres based on their book descriptions. [5]</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Viridana Romero Martinez first looked at movie posters to predict their genre and then decided to look at book covers to predict their genre by using CNNs in PyTorch. [4]</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There hasn’t been research into comparing what performs better.</a:t>
            </a:r>
            <a:endParaRPr sz="1500"/>
          </a:p>
        </p:txBody>
      </p:sp>
      <p:sp>
        <p:nvSpPr>
          <p:cNvPr id="3043" name="Google Shape;3043;p62"/>
          <p:cNvSpPr txBox="1"/>
          <p:nvPr>
            <p:ph idx="2" type="subTitle"/>
          </p:nvPr>
        </p:nvSpPr>
        <p:spPr>
          <a:xfrm>
            <a:off x="4688350"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I believe that book summaries will be better at predicting book genres than book covers. Book summaries have to describe what the book is about and it should give context to the genre. Book covers can differ based on the artist and images can be more abstract</a:t>
            </a:r>
            <a:endParaRPr sz="1500"/>
          </a:p>
        </p:txBody>
      </p:sp>
      <p:sp>
        <p:nvSpPr>
          <p:cNvPr id="3044" name="Google Shape;3044;p62"/>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Research &amp; Hypothesis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sp>
        <p:nvSpPr>
          <p:cNvPr id="3049" name="Google Shape;3049;p63"/>
          <p:cNvSpPr txBox="1"/>
          <p:nvPr>
            <p:ph type="title"/>
          </p:nvPr>
        </p:nvSpPr>
        <p:spPr>
          <a:xfrm>
            <a:off x="3562000" y="1247325"/>
            <a:ext cx="2001600" cy="147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50" name="Google Shape;3050;p63"/>
          <p:cNvSpPr txBox="1"/>
          <p:nvPr>
            <p:ph idx="2" type="title"/>
          </p:nvPr>
        </p:nvSpPr>
        <p:spPr>
          <a:xfrm>
            <a:off x="1326975" y="2836350"/>
            <a:ext cx="68700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3051" name="Google Shape;3051;p63"/>
          <p:cNvSpPr txBox="1"/>
          <p:nvPr>
            <p:ph idx="1" type="subTitle"/>
          </p:nvPr>
        </p:nvSpPr>
        <p:spPr>
          <a:xfrm>
            <a:off x="3163750" y="3306663"/>
            <a:ext cx="27981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Prepare the data for analysis.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ok Lovers Presentation XL by Slidesgo">
  <a:themeElements>
    <a:clrScheme name="Simple Light">
      <a:dk1>
        <a:srgbClr val="24598B"/>
      </a:dk1>
      <a:lt1>
        <a:srgbClr val="FFFFFF"/>
      </a:lt1>
      <a:dk2>
        <a:srgbClr val="FFDEC4"/>
      </a:dk2>
      <a:lt2>
        <a:srgbClr val="EDB091"/>
      </a:lt2>
      <a:accent1>
        <a:srgbClr val="FFBB98"/>
      </a:accent1>
      <a:accent2>
        <a:srgbClr val="91E0D2"/>
      </a:accent2>
      <a:accent3>
        <a:srgbClr val="1F86AC"/>
      </a:accent3>
      <a:accent4>
        <a:srgbClr val="FCCEAE"/>
      </a:accent4>
      <a:accent5>
        <a:srgbClr val="4E5F97"/>
      </a:accent5>
      <a:accent6>
        <a:srgbClr val="253B6E"/>
      </a:accent6>
      <a:hlink>
        <a:srgbClr val="2459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